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329" r:id="rId3"/>
    <p:sldId id="326" r:id="rId4"/>
    <p:sldId id="327" r:id="rId5"/>
    <p:sldId id="328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8" y="3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A56CB-A26C-43E9-B41D-CDBB23F22632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EAAC4-1E2B-4FBD-BF8E-A65DE1EB07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1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AAC4-1E2B-4FBD-BF8E-A65DE1EB07B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46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EAAC4-1E2B-4FBD-BF8E-A65DE1EB07B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97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9076C88-2863-2CBE-E6BC-70147D248120}"/>
              </a:ext>
            </a:extLst>
          </p:cNvPr>
          <p:cNvSpPr/>
          <p:nvPr/>
        </p:nvSpPr>
        <p:spPr>
          <a:xfrm>
            <a:off x="0" y="0"/>
            <a:ext cx="12192000" cy="336368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2A1616-BA2F-1F4C-637F-9EFBEEF87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4593"/>
            <a:ext cx="9144000" cy="184512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4AAB668-0B94-AD35-17F6-CAB190018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8279"/>
            <a:ext cx="9144000" cy="73773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A3DC38-1C70-9FEF-EFE4-E0FF409E89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D7909-99C4-4273-870B-658DA1BB0B19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13.09.2024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9CA756-AA85-1E18-6632-DF930F84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Techniques for Embedding Non-Planar Graphs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FBB35A-0A49-C480-FD16-0F49BF87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F3838-68E4-4186-B869-B67D05AFE3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7AFF555-009B-120F-0D9A-B8F510E93D0A}"/>
              </a:ext>
            </a:extLst>
          </p:cNvPr>
          <p:cNvSpPr/>
          <p:nvPr/>
        </p:nvSpPr>
        <p:spPr>
          <a:xfrm>
            <a:off x="0" y="6114597"/>
            <a:ext cx="12192000" cy="74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82545688-2A69-0292-FD92-6881E61AE75B}"/>
              </a:ext>
            </a:extLst>
          </p:cNvPr>
          <p:cNvSpPr txBox="1">
            <a:spLocks/>
          </p:cNvSpPr>
          <p:nvPr/>
        </p:nvSpPr>
        <p:spPr>
          <a:xfrm>
            <a:off x="1524000" y="5274810"/>
            <a:ext cx="9144000" cy="737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800" dirty="0">
              <a:solidFill>
                <a:schemeClr val="accent3"/>
              </a:solidFill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F606968-75BC-98C9-67AD-C8DF6F634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6131" y="5376864"/>
            <a:ext cx="5519737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2950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69930-E943-ABD1-86F0-75A54DC0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A4D35E-E04C-F91D-8A48-0BEA2A215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9120A5-9C97-EB03-6E7A-7DBF5D7A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8FB7D-C6EA-429D-AEA2-18131DADC3AB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13.09.2024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DA7FB3-97C1-6A3E-F982-F48CE3B4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Techniques for Embedding Non-Planar Graphs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2EFF69-08AB-49A6-24F7-3E647BE7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F3838-68E4-4186-B869-B67D05AFE3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75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F8754CE-73D8-F827-96E6-DA7F137B0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9018FC-D9DF-371E-E433-5CE653A17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84F39-9B4E-444F-AC63-710980C96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6D9AD-594E-441E-B22C-7509BDCF2965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13.09.2024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809B4F-CD4F-D11B-F507-FD9D6881E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Techniques for Embedding Non-Planar Graphs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7BA091-81A8-F335-80B3-C148D9B3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F3838-68E4-4186-B869-B67D05AFE3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92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223F693-FCA8-3AE0-E862-505951B8DC10}"/>
              </a:ext>
            </a:extLst>
          </p:cNvPr>
          <p:cNvSpPr/>
          <p:nvPr userDrawn="1"/>
        </p:nvSpPr>
        <p:spPr>
          <a:xfrm>
            <a:off x="3574472" y="2848026"/>
            <a:ext cx="7723910" cy="253538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96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1CA7E9-0D2A-4F03-0391-53B5FB7B500E}"/>
              </a:ext>
            </a:extLst>
          </p:cNvPr>
          <p:cNvSpPr/>
          <p:nvPr userDrawn="1"/>
        </p:nvSpPr>
        <p:spPr>
          <a:xfrm>
            <a:off x="4468090" y="3429000"/>
            <a:ext cx="7723910" cy="253538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8A0A79-DCC0-56FC-2138-CA961907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4009974"/>
            <a:ext cx="7363690" cy="151799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F468A98-0DAE-027C-B591-C723FBE9CDB4}"/>
              </a:ext>
            </a:extLst>
          </p:cNvPr>
          <p:cNvSpPr/>
          <p:nvPr userDrawn="1"/>
        </p:nvSpPr>
        <p:spPr>
          <a:xfrm>
            <a:off x="0" y="6012873"/>
            <a:ext cx="12192000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03A7A4C-F75A-E29F-1088-9AA0EACF50A3}"/>
              </a:ext>
            </a:extLst>
          </p:cNvPr>
          <p:cNvSpPr/>
          <p:nvPr userDrawn="1"/>
        </p:nvSpPr>
        <p:spPr>
          <a:xfrm>
            <a:off x="0" y="0"/>
            <a:ext cx="12192000" cy="151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46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3D9EF6A8-63B0-67F0-860F-DAA0512E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37"/>
            <a:ext cx="10515600" cy="789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D1326C5D-EC06-4314-DC56-32075F165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68582"/>
            <a:ext cx="10515600" cy="5022273"/>
          </a:xfrm>
        </p:spPr>
        <p:txBody>
          <a:bodyPr/>
          <a:lstStyle>
            <a:lvl1pPr marL="228600" indent="-228600">
              <a:buClr>
                <a:schemeClr val="accent1"/>
              </a:buClr>
              <a:buSzPct val="90000"/>
              <a:buFont typeface="Wingdings 3" panose="05040102010807070707" pitchFamily="18" charset="2"/>
              <a:buChar char=""/>
              <a:defRPr/>
            </a:lvl1pPr>
            <a:lvl2pPr marL="685800" indent="-228600">
              <a:buClr>
                <a:schemeClr val="accent2"/>
              </a:buClr>
              <a:buSzPct val="90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 3" panose="05040102010807070707" pitchFamily="18" charset="2"/>
              <a:buChar char=""/>
              <a:defRPr/>
            </a:lvl3pPr>
            <a:lvl4pPr marL="1600200" indent="-228600">
              <a:buClr>
                <a:schemeClr val="accent1"/>
              </a:buClr>
              <a:buSzPct val="75000"/>
              <a:buFont typeface="Wingdings 3" panose="05040102010807070707" pitchFamily="18" charset="2"/>
              <a:buChar char=""/>
              <a:defRPr/>
            </a:lvl4pPr>
            <a:lvl5pPr marL="2057400" indent="-228600">
              <a:buClr>
                <a:schemeClr val="accent2"/>
              </a:buClr>
              <a:buSzPct val="75000"/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de-DE" dirty="0"/>
              <a:t> Mastertextformat bearbeiten</a:t>
            </a:r>
          </a:p>
          <a:p>
            <a:pPr lvl="1"/>
            <a:r>
              <a:rPr lang="de-DE" dirty="0"/>
              <a:t> Zweite Ebene</a:t>
            </a:r>
          </a:p>
          <a:p>
            <a:pPr lvl="2"/>
            <a:r>
              <a:rPr lang="de-DE" dirty="0"/>
              <a:t> Dritte Ebene</a:t>
            </a:r>
          </a:p>
          <a:p>
            <a:pPr lvl="3"/>
            <a:r>
              <a:rPr lang="de-DE" dirty="0"/>
              <a:t> Vierte Ebene</a:t>
            </a:r>
          </a:p>
          <a:p>
            <a:pPr lvl="4"/>
            <a:r>
              <a:rPr lang="de-DE" dirty="0"/>
              <a:t> Fünfte Ebene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51A591C-A3D7-94FB-6BF2-115AF713814A}"/>
              </a:ext>
            </a:extLst>
          </p:cNvPr>
          <p:cNvSpPr/>
          <p:nvPr userDrawn="1"/>
        </p:nvSpPr>
        <p:spPr>
          <a:xfrm>
            <a:off x="11463249" y="6182037"/>
            <a:ext cx="558339" cy="55833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91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EBCC7E6-B8FE-37D6-59B9-9337BBEDD58A}"/>
              </a:ext>
            </a:extLst>
          </p:cNvPr>
          <p:cNvSpPr txBox="1">
            <a:spLocks/>
          </p:cNvSpPr>
          <p:nvPr userDrawn="1"/>
        </p:nvSpPr>
        <p:spPr>
          <a:xfrm>
            <a:off x="11510356" y="6278646"/>
            <a:ext cx="464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26E0D3-EAFA-4F21-A620-97FF58D6C08A}" type="slidenum">
              <a:rPr lang="de-DE" sz="1600" smtClean="0">
                <a:solidFill>
                  <a:prstClr val="white"/>
                </a:solidFill>
                <a:latin typeface="Calibri" panose="020F0502020204030204"/>
              </a:rPr>
              <a:pPr algn="ctr">
                <a:defRPr/>
              </a:pPr>
              <a:t>‹Nr.›</a:t>
            </a:fld>
            <a:endParaRPr lang="de-DE" sz="16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914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E15DD-E6F6-3AAE-C654-7A133590F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2B6AC7-D9B8-C6A7-317D-A4B14CECE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6F49E4-8F76-095A-4318-D08DF185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76D45-D782-4840-A253-31987154967C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13.09.2024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13F235-8A36-6647-0087-4FAA0D8D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Techniques for Embedding Non-Planar Graphs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5D5308-B03D-CD62-00E1-E4DC67B1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F3838-68E4-4186-B869-B67D05AFE3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11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8AE4E-C853-6DE4-8F52-FAB277FE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9E2B86-75FE-6A72-2EAD-C9E3DBCD6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E824C-DA9D-F02F-707B-069EE219A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0A8338-69CA-E746-13C9-C3C79B18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1F996-E700-41A3-A25C-265E8C1E3A0B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13.09.2024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4C3394-7B85-E65A-0D0B-3E9005DC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Techniques for Embedding Non-Planar Graphs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5E88AF-E050-F7F4-23CB-BAF4F38F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F3838-68E4-4186-B869-B67D05AFE3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3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C7BCC-CC4C-D393-3ECC-3C391D13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DEAC54-7045-6E74-F95E-4780511C8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107ED0-5A3A-8027-5BE0-DE971A2DC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109833-31CB-3B2D-97C8-E68A84589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69012DE-4CF2-68C0-6C5D-19FF72E1E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F83B84F-1C4A-B66F-B660-9B38799F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2CAA9-93BA-49EB-BCEE-DF01F24B8C87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13.09.2024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BA70FF2-DDB8-481F-5534-403538D5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Techniques for Embedding Non-Planar Graphs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A0D701D-E4A8-BB52-0E82-2FF9BC4A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F3838-68E4-4186-B869-B67D05AFE3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05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142F3-2E1E-87E6-7FB4-0970B15E2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A4BC06-CA43-DCB7-CFAF-521B2C40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6427-22EB-4DB2-8E06-F3D9C01A5607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13.09.2024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C55B96-CB16-DDE9-1D4A-5AFB1695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Techniques for Embedding Non-Planar Graphs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4F394-A948-35CF-2458-07631118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F3838-68E4-4186-B869-B67D05AFE3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81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45F864-F320-9610-2463-8D55D765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2BE17-DDBD-43B5-8489-567B8EF282AD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13.09.2024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DC55B3-0503-1AB1-D857-A33F5008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Techniques for Embedding Non-Planar Graphs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462515-2CA5-0491-9D2E-E3AA8FC6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F3838-68E4-4186-B869-B67D05AFE3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01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11974-9B0C-4086-039E-C1BD6960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B82F2F-C331-4B04-FD21-6B3F512A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0A2EC6-75E6-CC2C-E250-6ADABFDB3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61238A-80AF-D2D8-FF32-27B332AA7E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CD054-8163-4129-8D49-4290D6D15AFE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13.09.2024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06C577-31C3-0281-DB54-3B9A22D4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Techniques for Embedding Non-Planar Graphs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8A3C76-DDAC-F945-9B41-E00712C5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F3838-68E4-4186-B869-B67D05AFE3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00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61C83-C404-5FEF-3C3F-74E6AA66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9B9315-AC04-1858-ECA3-6E10C0813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8DE51-8533-A8EE-066C-FF3D150BB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8CCEB5-5DB1-0AC6-FBBB-DF7BCEBF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60CC9-F1D2-4D94-A127-3F78BE1A89C1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13.09.2024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DBDC8D-F8FA-D726-5048-1A4E18E4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Techniques for Embedding Non-Planar Graphs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4BAE6C-604F-A9B6-0248-78808F2B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F3838-68E4-4186-B869-B67D05AFE3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47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E99013ED-6541-065E-115C-32FEBE759865}"/>
              </a:ext>
            </a:extLst>
          </p:cNvPr>
          <p:cNvSpPr/>
          <p:nvPr userDrawn="1"/>
        </p:nvSpPr>
        <p:spPr>
          <a:xfrm>
            <a:off x="11463249" y="6182037"/>
            <a:ext cx="558339" cy="55833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91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elplatzhalter 1">
            <a:extLst>
              <a:ext uri="{FF2B5EF4-FFF2-40B4-BE49-F238E27FC236}">
                <a16:creationId xmlns:a16="http://schemas.microsoft.com/office/drawing/2014/main" id="{32DEE81E-BF2A-3D6C-5D7A-4BD17ACB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37"/>
            <a:ext cx="10515600" cy="789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E886282B-7544-86D2-5C4D-0152A7CA4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6786"/>
            <a:ext cx="10515600" cy="5319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3581C8BF-3BD8-6F6B-D98D-5974C96AB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356" y="6278646"/>
            <a:ext cx="464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26E0D3-EAFA-4F21-A620-97FF58D6C08A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0" name="Parallelogramm 19">
            <a:extLst>
              <a:ext uri="{FF2B5EF4-FFF2-40B4-BE49-F238E27FC236}">
                <a16:creationId xmlns:a16="http://schemas.microsoft.com/office/drawing/2014/main" id="{0802B280-D21B-C81B-6267-1C31EB321D39}"/>
              </a:ext>
            </a:extLst>
          </p:cNvPr>
          <p:cNvSpPr/>
          <p:nvPr userDrawn="1"/>
        </p:nvSpPr>
        <p:spPr>
          <a:xfrm>
            <a:off x="725978" y="1136185"/>
            <a:ext cx="10737271" cy="55418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3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7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9C0658C-05FB-BF9B-3630-9F8B4E7E9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056" y="614136"/>
            <a:ext cx="11567886" cy="2055585"/>
          </a:xfrm>
        </p:spPr>
        <p:txBody>
          <a:bodyPr>
            <a:normAutofit/>
          </a:bodyPr>
          <a:lstStyle/>
          <a:p>
            <a:r>
              <a:rPr lang="en-US" dirty="0"/>
              <a:t>Monotone Arc Diagrams </a:t>
            </a:r>
            <a:br>
              <a:rPr lang="en-US" dirty="0"/>
            </a:br>
            <a:r>
              <a:rPr lang="en-US" dirty="0"/>
              <a:t>with few </a:t>
            </a:r>
            <a:r>
              <a:rPr lang="en-US" dirty="0" err="1"/>
              <a:t>Biarcs</a:t>
            </a:r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CCAC97B-6063-8FC1-DEB6-26A5FD738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>
                <a:solidFill>
                  <a:schemeClr val="accent2"/>
                </a:solidFill>
              </a:rPr>
              <a:t>Michael Hoffmann, Michael Kaufmann, 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u="sng" dirty="0">
                <a:solidFill>
                  <a:schemeClr val="accent2"/>
                </a:solidFill>
              </a:rPr>
              <a:t>Henry Förster</a:t>
            </a:r>
            <a:r>
              <a:rPr lang="de-DE" dirty="0">
                <a:solidFill>
                  <a:schemeClr val="accent2"/>
                </a:solidFill>
              </a:rPr>
              <a:t>, Steven </a:t>
            </a:r>
            <a:r>
              <a:rPr lang="de-DE" dirty="0" err="1">
                <a:solidFill>
                  <a:schemeClr val="accent2"/>
                </a:solidFill>
              </a:rPr>
              <a:t>Chaplick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3BE5961-858D-BC69-E919-F8BC4B4C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68099-7F0A-455E-A883-91C6B0546750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13.09.2024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0C089F-203E-1FE4-B732-41F42CD7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Techniques for Embedding Non-Planar Graphs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4462E6-870F-5D48-7926-1981461A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32nd International Symposium on Graph Drawing and Network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Visualization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, GD 2024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2F5A6FD0-AFDD-E973-3D98-9C837B3DFF61}"/>
              </a:ext>
            </a:extLst>
          </p:cNvPr>
          <p:cNvSpPr txBox="1">
            <a:spLocks/>
          </p:cNvSpPr>
          <p:nvPr/>
        </p:nvSpPr>
        <p:spPr>
          <a:xfrm>
            <a:off x="1030514" y="618672"/>
            <a:ext cx="9441544" cy="23467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3665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9A1E2BF-44A8-6454-05C3-1A683942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General Planar Graphs</a:t>
            </a:r>
          </a:p>
        </p:txBody>
      </p:sp>
    </p:spTree>
    <p:extLst>
      <p:ext uri="{BB962C8B-B14F-4D97-AF65-F5344CB8AC3E}">
        <p14:creationId xmlns:p14="http://schemas.microsoft.com/office/powerpoint/2010/main" val="311613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1F17095B-5082-47A3-95BF-07B8F7A86E0E}"/>
              </a:ext>
            </a:extLst>
          </p:cNvPr>
          <p:cNvSpPr/>
          <p:nvPr/>
        </p:nvSpPr>
        <p:spPr>
          <a:xfrm rot="10800000">
            <a:off x="2748342" y="2607354"/>
            <a:ext cx="1455807" cy="687501"/>
          </a:xfrm>
          <a:custGeom>
            <a:avLst/>
            <a:gdLst>
              <a:gd name="connsiteX0" fmla="*/ 0 w 1455807"/>
              <a:gd name="connsiteY0" fmla="*/ 0 h 687501"/>
              <a:gd name="connsiteX1" fmla="*/ 100388 w 1455807"/>
              <a:gd name="connsiteY1" fmla="*/ 234756 h 687501"/>
              <a:gd name="connsiteX2" fmla="*/ 180698 w 1455807"/>
              <a:gd name="connsiteY2" fmla="*/ 444361 h 687501"/>
              <a:gd name="connsiteX3" fmla="*/ 381475 w 1455807"/>
              <a:gd name="connsiteY3" fmla="*/ 586891 h 687501"/>
              <a:gd name="connsiteX4" fmla="*/ 441708 w 1455807"/>
              <a:gd name="connsiteY4" fmla="*/ 612044 h 687501"/>
              <a:gd name="connsiteX5" fmla="*/ 732832 w 1455807"/>
              <a:gd name="connsiteY5" fmla="*/ 687501 h 687501"/>
              <a:gd name="connsiteX6" fmla="*/ 913531 w 1455807"/>
              <a:gd name="connsiteY6" fmla="*/ 670732 h 687501"/>
              <a:gd name="connsiteX7" fmla="*/ 1003881 w 1455807"/>
              <a:gd name="connsiteY7" fmla="*/ 628812 h 687501"/>
              <a:gd name="connsiteX8" fmla="*/ 1234773 w 1455807"/>
              <a:gd name="connsiteY8" fmla="*/ 494666 h 687501"/>
              <a:gd name="connsiteX9" fmla="*/ 1305046 w 1455807"/>
              <a:gd name="connsiteY9" fmla="*/ 435976 h 687501"/>
              <a:gd name="connsiteX10" fmla="*/ 1385357 w 1455807"/>
              <a:gd name="connsiteY10" fmla="*/ 268293 h 687501"/>
              <a:gd name="connsiteX11" fmla="*/ 1435550 w 1455807"/>
              <a:gd name="connsiteY11" fmla="*/ 176068 h 687501"/>
              <a:gd name="connsiteX12" fmla="*/ 1455627 w 1455807"/>
              <a:gd name="connsiteY12" fmla="*/ 100609 h 687501"/>
              <a:gd name="connsiteX13" fmla="*/ 1445590 w 1455807"/>
              <a:gd name="connsiteY13" fmla="*/ 16768 h 68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5807" h="687501" extrusionOk="0">
                <a:moveTo>
                  <a:pt x="0" y="0"/>
                </a:moveTo>
                <a:cubicBezTo>
                  <a:pt x="33369" y="81352"/>
                  <a:pt x="60789" y="139506"/>
                  <a:pt x="100388" y="234756"/>
                </a:cubicBezTo>
                <a:cubicBezTo>
                  <a:pt x="108121" y="255493"/>
                  <a:pt x="136237" y="403334"/>
                  <a:pt x="180698" y="444361"/>
                </a:cubicBezTo>
                <a:cubicBezTo>
                  <a:pt x="236648" y="505843"/>
                  <a:pt x="299019" y="542361"/>
                  <a:pt x="381475" y="586891"/>
                </a:cubicBezTo>
                <a:cubicBezTo>
                  <a:pt x="403672" y="595167"/>
                  <a:pt x="425504" y="604558"/>
                  <a:pt x="441708" y="612044"/>
                </a:cubicBezTo>
                <a:cubicBezTo>
                  <a:pt x="624243" y="668614"/>
                  <a:pt x="595167" y="653162"/>
                  <a:pt x="732832" y="687501"/>
                </a:cubicBezTo>
                <a:cubicBezTo>
                  <a:pt x="807209" y="679849"/>
                  <a:pt x="850510" y="688539"/>
                  <a:pt x="913531" y="670732"/>
                </a:cubicBezTo>
                <a:cubicBezTo>
                  <a:pt x="950557" y="658389"/>
                  <a:pt x="975038" y="638256"/>
                  <a:pt x="1003881" y="628812"/>
                </a:cubicBezTo>
                <a:cubicBezTo>
                  <a:pt x="1084847" y="587131"/>
                  <a:pt x="1180599" y="535512"/>
                  <a:pt x="1234773" y="494666"/>
                </a:cubicBezTo>
                <a:cubicBezTo>
                  <a:pt x="1262651" y="480714"/>
                  <a:pt x="1281036" y="458025"/>
                  <a:pt x="1305046" y="435976"/>
                </a:cubicBezTo>
                <a:cubicBezTo>
                  <a:pt x="1354517" y="375492"/>
                  <a:pt x="1354173" y="340868"/>
                  <a:pt x="1385357" y="268293"/>
                </a:cubicBezTo>
                <a:cubicBezTo>
                  <a:pt x="1408579" y="241029"/>
                  <a:pt x="1422445" y="213175"/>
                  <a:pt x="1435550" y="176068"/>
                </a:cubicBezTo>
                <a:cubicBezTo>
                  <a:pt x="1447189" y="150334"/>
                  <a:pt x="1455614" y="126256"/>
                  <a:pt x="1455627" y="100609"/>
                </a:cubicBezTo>
                <a:cubicBezTo>
                  <a:pt x="1457396" y="72562"/>
                  <a:pt x="1445590" y="16768"/>
                  <a:pt x="1445590" y="16768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130901041">
                  <a:custGeom>
                    <a:avLst/>
                    <a:gdLst>
                      <a:gd name="connsiteX0" fmla="*/ 0 w 690647"/>
                      <a:gd name="connsiteY0" fmla="*/ 0 h 390525"/>
                      <a:gd name="connsiteX1" fmla="*/ 47625 w 690647"/>
                      <a:gd name="connsiteY1" fmla="*/ 133350 h 390525"/>
                      <a:gd name="connsiteX2" fmla="*/ 85725 w 690647"/>
                      <a:gd name="connsiteY2" fmla="*/ 252413 h 390525"/>
                      <a:gd name="connsiteX3" fmla="*/ 180975 w 690647"/>
                      <a:gd name="connsiteY3" fmla="*/ 333375 h 390525"/>
                      <a:gd name="connsiteX4" fmla="*/ 209550 w 690647"/>
                      <a:gd name="connsiteY4" fmla="*/ 347663 h 390525"/>
                      <a:gd name="connsiteX5" fmla="*/ 347662 w 690647"/>
                      <a:gd name="connsiteY5" fmla="*/ 390525 h 390525"/>
                      <a:gd name="connsiteX6" fmla="*/ 433387 w 690647"/>
                      <a:gd name="connsiteY6" fmla="*/ 381000 h 390525"/>
                      <a:gd name="connsiteX7" fmla="*/ 476250 w 690647"/>
                      <a:gd name="connsiteY7" fmla="*/ 357188 h 390525"/>
                      <a:gd name="connsiteX8" fmla="*/ 585787 w 690647"/>
                      <a:gd name="connsiteY8" fmla="*/ 280988 h 390525"/>
                      <a:gd name="connsiteX9" fmla="*/ 619125 w 690647"/>
                      <a:gd name="connsiteY9" fmla="*/ 247650 h 390525"/>
                      <a:gd name="connsiteX10" fmla="*/ 657225 w 690647"/>
                      <a:gd name="connsiteY10" fmla="*/ 152400 h 390525"/>
                      <a:gd name="connsiteX11" fmla="*/ 681037 w 690647"/>
                      <a:gd name="connsiteY11" fmla="*/ 100013 h 390525"/>
                      <a:gd name="connsiteX12" fmla="*/ 690562 w 690647"/>
                      <a:gd name="connsiteY12" fmla="*/ 57150 h 390525"/>
                      <a:gd name="connsiteX13" fmla="*/ 685800 w 690647"/>
                      <a:gd name="connsiteY13" fmla="*/ 9525 h 39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90647" h="390525">
                        <a:moveTo>
                          <a:pt x="0" y="0"/>
                        </a:moveTo>
                        <a:cubicBezTo>
                          <a:pt x="15875" y="44450"/>
                          <a:pt x="33274" y="88385"/>
                          <a:pt x="47625" y="133350"/>
                        </a:cubicBezTo>
                        <a:cubicBezTo>
                          <a:pt x="50008" y="140818"/>
                          <a:pt x="65730" y="227804"/>
                          <a:pt x="85725" y="252413"/>
                        </a:cubicBezTo>
                        <a:cubicBezTo>
                          <a:pt x="114222" y="287485"/>
                          <a:pt x="143295" y="309825"/>
                          <a:pt x="180975" y="333375"/>
                        </a:cubicBezTo>
                        <a:cubicBezTo>
                          <a:pt x="190006" y="339019"/>
                          <a:pt x="199610" y="343840"/>
                          <a:pt x="209550" y="347663"/>
                        </a:cubicBezTo>
                        <a:cubicBezTo>
                          <a:pt x="295362" y="380668"/>
                          <a:pt x="282079" y="375951"/>
                          <a:pt x="347662" y="390525"/>
                        </a:cubicBezTo>
                        <a:cubicBezTo>
                          <a:pt x="376237" y="387350"/>
                          <a:pt x="405556" y="388215"/>
                          <a:pt x="433387" y="381000"/>
                        </a:cubicBezTo>
                        <a:cubicBezTo>
                          <a:pt x="449208" y="376898"/>
                          <a:pt x="462235" y="365597"/>
                          <a:pt x="476250" y="357188"/>
                        </a:cubicBezTo>
                        <a:cubicBezTo>
                          <a:pt x="513460" y="334862"/>
                          <a:pt x="552651" y="308892"/>
                          <a:pt x="585787" y="280988"/>
                        </a:cubicBezTo>
                        <a:cubicBezTo>
                          <a:pt x="597808" y="270865"/>
                          <a:pt x="609415" y="260007"/>
                          <a:pt x="619125" y="247650"/>
                        </a:cubicBezTo>
                        <a:cubicBezTo>
                          <a:pt x="644357" y="215537"/>
                          <a:pt x="642056" y="192852"/>
                          <a:pt x="657225" y="152400"/>
                        </a:cubicBezTo>
                        <a:cubicBezTo>
                          <a:pt x="663960" y="134440"/>
                          <a:pt x="673100" y="117475"/>
                          <a:pt x="681037" y="100013"/>
                        </a:cubicBezTo>
                        <a:cubicBezTo>
                          <a:pt x="684212" y="85725"/>
                          <a:pt x="689793" y="71766"/>
                          <a:pt x="690562" y="57150"/>
                        </a:cubicBezTo>
                        <a:cubicBezTo>
                          <a:pt x="691401" y="41218"/>
                          <a:pt x="685800" y="9525"/>
                          <a:pt x="685800" y="952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C979343D-6306-F478-6C33-EF8279E2CA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How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Improve</a:t>
                </a:r>
                <a:r>
                  <a:rPr lang="de-DE" dirty="0"/>
                  <a:t> </a:t>
                </a:r>
                <a:r>
                  <a:rPr lang="de-DE" dirty="0" err="1"/>
                  <a:t>Beyond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de-DE" dirty="0"/>
                  <a:t> Biarcs?</a:t>
                </a:r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C979343D-6306-F478-6C33-EF8279E2C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8605" b="-310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75C8AC-8D89-7642-6246-C05624F33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i="1" dirty="0">
                <a:solidFill>
                  <a:schemeClr val="accent1"/>
                </a:solidFill>
              </a:rPr>
              <a:t>Problem: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i="1" dirty="0" err="1">
                <a:solidFill>
                  <a:schemeClr val="accent1"/>
                </a:solidFill>
              </a:rPr>
              <a:t>tight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i="1" dirty="0" err="1">
                <a:solidFill>
                  <a:schemeClr val="accent1"/>
                </a:solidFill>
              </a:rPr>
              <a:t>cases</a:t>
            </a:r>
            <a:endParaRPr lang="de-DE" i="1" dirty="0">
              <a:solidFill>
                <a:schemeClr val="accent1"/>
              </a:solidFill>
            </a:endParaRPr>
          </a:p>
          <a:p>
            <a:endParaRPr lang="de-DE" i="1" dirty="0">
              <a:solidFill>
                <a:schemeClr val="accent1"/>
              </a:solidFill>
            </a:endParaRPr>
          </a:p>
          <a:p>
            <a:endParaRPr lang="de-DE" i="1" dirty="0">
              <a:solidFill>
                <a:schemeClr val="accent1"/>
              </a:solidFill>
            </a:endParaRPr>
          </a:p>
          <a:p>
            <a:endParaRPr lang="de-DE" i="1" dirty="0">
              <a:solidFill>
                <a:schemeClr val="accent1"/>
              </a:solidFill>
            </a:endParaRPr>
          </a:p>
          <a:p>
            <a:endParaRPr lang="de-DE" i="1" dirty="0">
              <a:solidFill>
                <a:schemeClr val="accent1"/>
              </a:solidFill>
            </a:endParaRPr>
          </a:p>
          <a:p>
            <a:r>
              <a:rPr lang="de-DE" i="1" dirty="0">
                <a:solidFill>
                  <a:schemeClr val="accent1"/>
                </a:solidFill>
              </a:rPr>
              <a:t> Observation: High </a:t>
            </a:r>
            <a:r>
              <a:rPr lang="de-DE" i="1" dirty="0" err="1">
                <a:solidFill>
                  <a:schemeClr val="accent1"/>
                </a:solidFill>
              </a:rPr>
              <a:t>degree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i="1" dirty="0" err="1">
                <a:solidFill>
                  <a:schemeClr val="accent1"/>
                </a:solidFill>
              </a:rPr>
              <a:t>vertices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tight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br>
              <a:rPr lang="de-DE" i="1" dirty="0">
                <a:solidFill>
                  <a:schemeClr val="accent1"/>
                </a:solidFill>
              </a:rPr>
            </a:br>
            <a:r>
              <a:rPr lang="de-DE" i="1" dirty="0">
                <a:solidFill>
                  <a:schemeClr val="accent1"/>
                </a:solidFill>
              </a:rPr>
              <a:t>                          </a:t>
            </a:r>
            <a:r>
              <a:rPr lang="de-DE" i="1" dirty="0" err="1">
                <a:solidFill>
                  <a:schemeClr val="accent1"/>
                </a:solidFill>
              </a:rPr>
              <a:t>many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i="1" dirty="0" err="1">
                <a:solidFill>
                  <a:schemeClr val="accent1"/>
                </a:solidFill>
              </a:rPr>
              <a:t>pockets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i="1" dirty="0" err="1">
                <a:solidFill>
                  <a:schemeClr val="accent1"/>
                </a:solidFill>
              </a:rPr>
              <a:t>get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i="1" dirty="0" err="1">
                <a:solidFill>
                  <a:schemeClr val="accent1"/>
                </a:solidFill>
              </a:rPr>
              <a:t>covered</a:t>
            </a:r>
            <a:r>
              <a:rPr lang="de-DE" dirty="0"/>
              <a:t>.</a:t>
            </a:r>
          </a:p>
          <a:p>
            <a:r>
              <a:rPr lang="de-DE" dirty="0"/>
              <a:t> </a:t>
            </a:r>
            <a:r>
              <a:rPr lang="de-DE" i="1" dirty="0" err="1">
                <a:solidFill>
                  <a:schemeClr val="accent1"/>
                </a:solidFill>
              </a:rPr>
              <a:t>Improvement</a:t>
            </a:r>
            <a:r>
              <a:rPr lang="de-DE" i="1" dirty="0">
                <a:solidFill>
                  <a:schemeClr val="accent1"/>
                </a:solidFill>
              </a:rPr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i="1" dirty="0">
                <a:solidFill>
                  <a:schemeClr val="accent2"/>
                </a:solidFill>
              </a:rPr>
              <a:t>Also </a:t>
            </a:r>
            <a:r>
              <a:rPr lang="de-DE" i="1" dirty="0" err="1">
                <a:solidFill>
                  <a:schemeClr val="accent2"/>
                </a:solidFill>
              </a:rPr>
              <a:t>assign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i="1" dirty="0" err="1">
                <a:solidFill>
                  <a:schemeClr val="accent2"/>
                </a:solidFill>
              </a:rPr>
              <a:t>credits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dirty="0" err="1"/>
              <a:t>to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i="1" dirty="0" err="1">
                <a:solidFill>
                  <a:schemeClr val="accent2"/>
                </a:solidFill>
              </a:rPr>
              <a:t>pockets</a:t>
            </a:r>
            <a:r>
              <a:rPr lang="de-DE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Carefully</a:t>
            </a:r>
            <a:r>
              <a:rPr lang="de-DE" dirty="0"/>
              <a:t> </a:t>
            </a:r>
            <a:r>
              <a:rPr lang="de-DE" dirty="0" err="1"/>
              <a:t>analyze</a:t>
            </a:r>
            <a:r>
              <a:rPr lang="de-DE" dirty="0"/>
              <a:t> </a:t>
            </a:r>
            <a:r>
              <a:rPr lang="de-DE" i="1" dirty="0" err="1">
                <a:solidFill>
                  <a:schemeClr val="accent2"/>
                </a:solidFill>
              </a:rPr>
              <a:t>low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i="1" dirty="0" err="1">
                <a:solidFill>
                  <a:schemeClr val="accent2"/>
                </a:solidFill>
              </a:rPr>
              <a:t>degree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i="1" dirty="0" err="1">
                <a:solidFill>
                  <a:schemeClr val="accent2"/>
                </a:solidFill>
              </a:rPr>
              <a:t>vertices</a:t>
            </a:r>
            <a:r>
              <a:rPr lang="de-DE" dirty="0"/>
              <a:t>.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5057A8C8-8BFF-91C3-9295-33AB4E711494}"/>
              </a:ext>
            </a:extLst>
          </p:cNvPr>
          <p:cNvSpPr/>
          <p:nvPr/>
        </p:nvSpPr>
        <p:spPr>
          <a:xfrm>
            <a:off x="2066244" y="3260724"/>
            <a:ext cx="690647" cy="390525"/>
          </a:xfrm>
          <a:custGeom>
            <a:avLst/>
            <a:gdLst>
              <a:gd name="connsiteX0" fmla="*/ 0 w 690647"/>
              <a:gd name="connsiteY0" fmla="*/ 0 h 390525"/>
              <a:gd name="connsiteX1" fmla="*/ 47625 w 690647"/>
              <a:gd name="connsiteY1" fmla="*/ 133350 h 390525"/>
              <a:gd name="connsiteX2" fmla="*/ 85725 w 690647"/>
              <a:gd name="connsiteY2" fmla="*/ 252413 h 390525"/>
              <a:gd name="connsiteX3" fmla="*/ 180975 w 690647"/>
              <a:gd name="connsiteY3" fmla="*/ 333375 h 390525"/>
              <a:gd name="connsiteX4" fmla="*/ 209550 w 690647"/>
              <a:gd name="connsiteY4" fmla="*/ 347663 h 390525"/>
              <a:gd name="connsiteX5" fmla="*/ 347662 w 690647"/>
              <a:gd name="connsiteY5" fmla="*/ 390525 h 390525"/>
              <a:gd name="connsiteX6" fmla="*/ 433387 w 690647"/>
              <a:gd name="connsiteY6" fmla="*/ 381000 h 390525"/>
              <a:gd name="connsiteX7" fmla="*/ 476250 w 690647"/>
              <a:gd name="connsiteY7" fmla="*/ 357188 h 390525"/>
              <a:gd name="connsiteX8" fmla="*/ 585787 w 690647"/>
              <a:gd name="connsiteY8" fmla="*/ 280988 h 390525"/>
              <a:gd name="connsiteX9" fmla="*/ 619125 w 690647"/>
              <a:gd name="connsiteY9" fmla="*/ 247650 h 390525"/>
              <a:gd name="connsiteX10" fmla="*/ 657225 w 690647"/>
              <a:gd name="connsiteY10" fmla="*/ 152400 h 390525"/>
              <a:gd name="connsiteX11" fmla="*/ 681037 w 690647"/>
              <a:gd name="connsiteY11" fmla="*/ 100013 h 390525"/>
              <a:gd name="connsiteX12" fmla="*/ 690562 w 690647"/>
              <a:gd name="connsiteY12" fmla="*/ 57150 h 390525"/>
              <a:gd name="connsiteX13" fmla="*/ 685800 w 690647"/>
              <a:gd name="connsiteY13" fmla="*/ 9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0647" h="390525" extrusionOk="0">
                <a:moveTo>
                  <a:pt x="0" y="0"/>
                </a:moveTo>
                <a:cubicBezTo>
                  <a:pt x="15771" y="47910"/>
                  <a:pt x="30045" y="82826"/>
                  <a:pt x="47625" y="133350"/>
                </a:cubicBezTo>
                <a:cubicBezTo>
                  <a:pt x="52830" y="148722"/>
                  <a:pt x="60182" y="233308"/>
                  <a:pt x="85725" y="252413"/>
                </a:cubicBezTo>
                <a:cubicBezTo>
                  <a:pt x="112430" y="287372"/>
                  <a:pt x="136535" y="302974"/>
                  <a:pt x="180975" y="333375"/>
                </a:cubicBezTo>
                <a:cubicBezTo>
                  <a:pt x="190747" y="338630"/>
                  <a:pt x="201496" y="343540"/>
                  <a:pt x="209550" y="347663"/>
                </a:cubicBezTo>
                <a:cubicBezTo>
                  <a:pt x="297480" y="378702"/>
                  <a:pt x="282285" y="372848"/>
                  <a:pt x="347662" y="390525"/>
                </a:cubicBezTo>
                <a:cubicBezTo>
                  <a:pt x="382461" y="386442"/>
                  <a:pt x="405031" y="388830"/>
                  <a:pt x="433387" y="381000"/>
                </a:cubicBezTo>
                <a:cubicBezTo>
                  <a:pt x="451662" y="373480"/>
                  <a:pt x="462395" y="364366"/>
                  <a:pt x="476250" y="357188"/>
                </a:cubicBezTo>
                <a:cubicBezTo>
                  <a:pt x="514224" y="334144"/>
                  <a:pt x="555502" y="307386"/>
                  <a:pt x="585787" y="280988"/>
                </a:cubicBezTo>
                <a:cubicBezTo>
                  <a:pt x="598544" y="271986"/>
                  <a:pt x="608170" y="260111"/>
                  <a:pt x="619125" y="247650"/>
                </a:cubicBezTo>
                <a:cubicBezTo>
                  <a:pt x="640017" y="210923"/>
                  <a:pt x="643825" y="195898"/>
                  <a:pt x="657225" y="152400"/>
                </a:cubicBezTo>
                <a:cubicBezTo>
                  <a:pt x="667534" y="136164"/>
                  <a:pt x="675758" y="122141"/>
                  <a:pt x="681037" y="100013"/>
                </a:cubicBezTo>
                <a:cubicBezTo>
                  <a:pt x="686140" y="85499"/>
                  <a:pt x="692111" y="71645"/>
                  <a:pt x="690562" y="57150"/>
                </a:cubicBezTo>
                <a:cubicBezTo>
                  <a:pt x="691401" y="41218"/>
                  <a:pt x="685800" y="9525"/>
                  <a:pt x="685800" y="9525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130901041">
                  <a:custGeom>
                    <a:avLst/>
                    <a:gdLst>
                      <a:gd name="connsiteX0" fmla="*/ 0 w 690647"/>
                      <a:gd name="connsiteY0" fmla="*/ 0 h 390525"/>
                      <a:gd name="connsiteX1" fmla="*/ 47625 w 690647"/>
                      <a:gd name="connsiteY1" fmla="*/ 133350 h 390525"/>
                      <a:gd name="connsiteX2" fmla="*/ 85725 w 690647"/>
                      <a:gd name="connsiteY2" fmla="*/ 252413 h 390525"/>
                      <a:gd name="connsiteX3" fmla="*/ 180975 w 690647"/>
                      <a:gd name="connsiteY3" fmla="*/ 333375 h 390525"/>
                      <a:gd name="connsiteX4" fmla="*/ 209550 w 690647"/>
                      <a:gd name="connsiteY4" fmla="*/ 347663 h 390525"/>
                      <a:gd name="connsiteX5" fmla="*/ 347662 w 690647"/>
                      <a:gd name="connsiteY5" fmla="*/ 390525 h 390525"/>
                      <a:gd name="connsiteX6" fmla="*/ 433387 w 690647"/>
                      <a:gd name="connsiteY6" fmla="*/ 381000 h 390525"/>
                      <a:gd name="connsiteX7" fmla="*/ 476250 w 690647"/>
                      <a:gd name="connsiteY7" fmla="*/ 357188 h 390525"/>
                      <a:gd name="connsiteX8" fmla="*/ 585787 w 690647"/>
                      <a:gd name="connsiteY8" fmla="*/ 280988 h 390525"/>
                      <a:gd name="connsiteX9" fmla="*/ 619125 w 690647"/>
                      <a:gd name="connsiteY9" fmla="*/ 247650 h 390525"/>
                      <a:gd name="connsiteX10" fmla="*/ 657225 w 690647"/>
                      <a:gd name="connsiteY10" fmla="*/ 152400 h 390525"/>
                      <a:gd name="connsiteX11" fmla="*/ 681037 w 690647"/>
                      <a:gd name="connsiteY11" fmla="*/ 100013 h 390525"/>
                      <a:gd name="connsiteX12" fmla="*/ 690562 w 690647"/>
                      <a:gd name="connsiteY12" fmla="*/ 57150 h 390525"/>
                      <a:gd name="connsiteX13" fmla="*/ 685800 w 690647"/>
                      <a:gd name="connsiteY13" fmla="*/ 9525 h 39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90647" h="390525">
                        <a:moveTo>
                          <a:pt x="0" y="0"/>
                        </a:moveTo>
                        <a:cubicBezTo>
                          <a:pt x="15875" y="44450"/>
                          <a:pt x="33274" y="88385"/>
                          <a:pt x="47625" y="133350"/>
                        </a:cubicBezTo>
                        <a:cubicBezTo>
                          <a:pt x="50008" y="140818"/>
                          <a:pt x="65730" y="227804"/>
                          <a:pt x="85725" y="252413"/>
                        </a:cubicBezTo>
                        <a:cubicBezTo>
                          <a:pt x="114222" y="287485"/>
                          <a:pt x="143295" y="309825"/>
                          <a:pt x="180975" y="333375"/>
                        </a:cubicBezTo>
                        <a:cubicBezTo>
                          <a:pt x="190006" y="339019"/>
                          <a:pt x="199610" y="343840"/>
                          <a:pt x="209550" y="347663"/>
                        </a:cubicBezTo>
                        <a:cubicBezTo>
                          <a:pt x="295362" y="380668"/>
                          <a:pt x="282079" y="375951"/>
                          <a:pt x="347662" y="390525"/>
                        </a:cubicBezTo>
                        <a:cubicBezTo>
                          <a:pt x="376237" y="387350"/>
                          <a:pt x="405556" y="388215"/>
                          <a:pt x="433387" y="381000"/>
                        </a:cubicBezTo>
                        <a:cubicBezTo>
                          <a:pt x="449208" y="376898"/>
                          <a:pt x="462235" y="365597"/>
                          <a:pt x="476250" y="357188"/>
                        </a:cubicBezTo>
                        <a:cubicBezTo>
                          <a:pt x="513460" y="334862"/>
                          <a:pt x="552651" y="308892"/>
                          <a:pt x="585787" y="280988"/>
                        </a:cubicBezTo>
                        <a:cubicBezTo>
                          <a:pt x="597808" y="270865"/>
                          <a:pt x="609415" y="260007"/>
                          <a:pt x="619125" y="247650"/>
                        </a:cubicBezTo>
                        <a:cubicBezTo>
                          <a:pt x="644357" y="215537"/>
                          <a:pt x="642056" y="192852"/>
                          <a:pt x="657225" y="152400"/>
                        </a:cubicBezTo>
                        <a:cubicBezTo>
                          <a:pt x="663960" y="134440"/>
                          <a:pt x="673100" y="117475"/>
                          <a:pt x="681037" y="100013"/>
                        </a:cubicBezTo>
                        <a:cubicBezTo>
                          <a:pt x="684212" y="85725"/>
                          <a:pt x="689793" y="71766"/>
                          <a:pt x="690562" y="57150"/>
                        </a:cubicBezTo>
                        <a:cubicBezTo>
                          <a:pt x="691401" y="41218"/>
                          <a:pt x="685800" y="9525"/>
                          <a:pt x="685800" y="952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A7D3129A-A729-A941-427C-6FA4681D9363}"/>
              </a:ext>
            </a:extLst>
          </p:cNvPr>
          <p:cNvSpPr/>
          <p:nvPr/>
        </p:nvSpPr>
        <p:spPr>
          <a:xfrm>
            <a:off x="2092321" y="2503488"/>
            <a:ext cx="2046889" cy="772184"/>
          </a:xfrm>
          <a:custGeom>
            <a:avLst/>
            <a:gdLst>
              <a:gd name="connsiteX0" fmla="*/ 0 w 2046889"/>
              <a:gd name="connsiteY0" fmla="*/ 772184 h 772184"/>
              <a:gd name="connsiteX1" fmla="*/ 144141 w 2046889"/>
              <a:gd name="connsiteY1" fmla="*/ 432891 h 772184"/>
              <a:gd name="connsiteX2" fmla="*/ 245039 w 2046889"/>
              <a:gd name="connsiteY2" fmla="*/ 327593 h 772184"/>
              <a:gd name="connsiteX3" fmla="*/ 446836 w 2046889"/>
              <a:gd name="connsiteY3" fmla="*/ 198896 h 772184"/>
              <a:gd name="connsiteX4" fmla="*/ 648633 w 2046889"/>
              <a:gd name="connsiteY4" fmla="*/ 105297 h 772184"/>
              <a:gd name="connsiteX5" fmla="*/ 720704 w 2046889"/>
              <a:gd name="connsiteY5" fmla="*/ 70198 h 772184"/>
              <a:gd name="connsiteX6" fmla="*/ 821602 w 2046889"/>
              <a:gd name="connsiteY6" fmla="*/ 46798 h 772184"/>
              <a:gd name="connsiteX7" fmla="*/ 908088 w 2046889"/>
              <a:gd name="connsiteY7" fmla="*/ 23398 h 772184"/>
              <a:gd name="connsiteX8" fmla="*/ 1109883 w 2046889"/>
              <a:gd name="connsiteY8" fmla="*/ 0 h 772184"/>
              <a:gd name="connsiteX9" fmla="*/ 1311680 w 2046889"/>
              <a:gd name="connsiteY9" fmla="*/ 11699 h 772184"/>
              <a:gd name="connsiteX10" fmla="*/ 1499064 w 2046889"/>
              <a:gd name="connsiteY10" fmla="*/ 58499 h 772184"/>
              <a:gd name="connsiteX11" fmla="*/ 1585548 w 2046889"/>
              <a:gd name="connsiteY11" fmla="*/ 116996 h 772184"/>
              <a:gd name="connsiteX12" fmla="*/ 1643206 w 2046889"/>
              <a:gd name="connsiteY12" fmla="*/ 152095 h 772184"/>
              <a:gd name="connsiteX13" fmla="*/ 1715275 w 2046889"/>
              <a:gd name="connsiteY13" fmla="*/ 187194 h 772184"/>
              <a:gd name="connsiteX14" fmla="*/ 1830588 w 2046889"/>
              <a:gd name="connsiteY14" fmla="*/ 269094 h 772184"/>
              <a:gd name="connsiteX15" fmla="*/ 1931487 w 2046889"/>
              <a:gd name="connsiteY15" fmla="*/ 339292 h 772184"/>
              <a:gd name="connsiteX16" fmla="*/ 1974730 w 2046889"/>
              <a:gd name="connsiteY16" fmla="*/ 444590 h 772184"/>
              <a:gd name="connsiteX17" fmla="*/ 2003556 w 2046889"/>
              <a:gd name="connsiteY17" fmla="*/ 503089 h 772184"/>
              <a:gd name="connsiteX18" fmla="*/ 2017972 w 2046889"/>
              <a:gd name="connsiteY18" fmla="*/ 549887 h 772184"/>
              <a:gd name="connsiteX19" fmla="*/ 2032385 w 2046889"/>
              <a:gd name="connsiteY19" fmla="*/ 584987 h 772184"/>
              <a:gd name="connsiteX20" fmla="*/ 2046801 w 2046889"/>
              <a:gd name="connsiteY20" fmla="*/ 737084 h 77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46889" h="772184" extrusionOk="0">
                <a:moveTo>
                  <a:pt x="0" y="772184"/>
                </a:moveTo>
                <a:cubicBezTo>
                  <a:pt x="45254" y="645095"/>
                  <a:pt x="113812" y="548360"/>
                  <a:pt x="144141" y="432891"/>
                </a:cubicBezTo>
                <a:cubicBezTo>
                  <a:pt x="164914" y="397710"/>
                  <a:pt x="208439" y="361029"/>
                  <a:pt x="245039" y="327593"/>
                </a:cubicBezTo>
                <a:cubicBezTo>
                  <a:pt x="285228" y="286103"/>
                  <a:pt x="392797" y="224287"/>
                  <a:pt x="446836" y="198896"/>
                </a:cubicBezTo>
                <a:cubicBezTo>
                  <a:pt x="509604" y="166647"/>
                  <a:pt x="584731" y="136520"/>
                  <a:pt x="648633" y="105297"/>
                </a:cubicBezTo>
                <a:cubicBezTo>
                  <a:pt x="673785" y="89480"/>
                  <a:pt x="698681" y="75084"/>
                  <a:pt x="720704" y="70198"/>
                </a:cubicBezTo>
                <a:cubicBezTo>
                  <a:pt x="758386" y="62167"/>
                  <a:pt x="786502" y="50720"/>
                  <a:pt x="821602" y="46798"/>
                </a:cubicBezTo>
                <a:cubicBezTo>
                  <a:pt x="854235" y="39292"/>
                  <a:pt x="875689" y="28948"/>
                  <a:pt x="908088" y="23398"/>
                </a:cubicBezTo>
                <a:cubicBezTo>
                  <a:pt x="951257" y="12297"/>
                  <a:pt x="1078522" y="-3139"/>
                  <a:pt x="1109883" y="0"/>
                </a:cubicBezTo>
                <a:cubicBezTo>
                  <a:pt x="1167297" y="11715"/>
                  <a:pt x="1237846" y="12537"/>
                  <a:pt x="1311680" y="11699"/>
                </a:cubicBezTo>
                <a:cubicBezTo>
                  <a:pt x="1331785" y="10332"/>
                  <a:pt x="1477670" y="50348"/>
                  <a:pt x="1499064" y="58499"/>
                </a:cubicBezTo>
                <a:cubicBezTo>
                  <a:pt x="1539820" y="72699"/>
                  <a:pt x="1551682" y="91193"/>
                  <a:pt x="1585548" y="116996"/>
                </a:cubicBezTo>
                <a:cubicBezTo>
                  <a:pt x="1606492" y="128695"/>
                  <a:pt x="1618836" y="144226"/>
                  <a:pt x="1643206" y="152095"/>
                </a:cubicBezTo>
                <a:cubicBezTo>
                  <a:pt x="1665454" y="163243"/>
                  <a:pt x="1691897" y="175990"/>
                  <a:pt x="1715275" y="187194"/>
                </a:cubicBezTo>
                <a:cubicBezTo>
                  <a:pt x="1819990" y="270106"/>
                  <a:pt x="1727029" y="198884"/>
                  <a:pt x="1830588" y="269094"/>
                </a:cubicBezTo>
                <a:cubicBezTo>
                  <a:pt x="1952198" y="351939"/>
                  <a:pt x="1824230" y="240633"/>
                  <a:pt x="1931487" y="339292"/>
                </a:cubicBezTo>
                <a:cubicBezTo>
                  <a:pt x="2018623" y="495563"/>
                  <a:pt x="1885374" y="301700"/>
                  <a:pt x="1974730" y="444590"/>
                </a:cubicBezTo>
                <a:cubicBezTo>
                  <a:pt x="1984374" y="466676"/>
                  <a:pt x="1993079" y="486108"/>
                  <a:pt x="2003556" y="503089"/>
                </a:cubicBezTo>
                <a:cubicBezTo>
                  <a:pt x="2010867" y="516318"/>
                  <a:pt x="2011643" y="531008"/>
                  <a:pt x="2017972" y="549887"/>
                </a:cubicBezTo>
                <a:cubicBezTo>
                  <a:pt x="2020318" y="561135"/>
                  <a:pt x="2027885" y="572789"/>
                  <a:pt x="2032385" y="584987"/>
                </a:cubicBezTo>
                <a:cubicBezTo>
                  <a:pt x="2056332" y="706282"/>
                  <a:pt x="2046325" y="652698"/>
                  <a:pt x="2046801" y="737084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AD118B75-BBD2-B68A-ABAB-8D9F413184F1}"/>
              </a:ext>
            </a:extLst>
          </p:cNvPr>
          <p:cNvSpPr/>
          <p:nvPr/>
        </p:nvSpPr>
        <p:spPr>
          <a:xfrm>
            <a:off x="2045606" y="2825749"/>
            <a:ext cx="2111829" cy="1132114"/>
          </a:xfrm>
          <a:custGeom>
            <a:avLst/>
            <a:gdLst>
              <a:gd name="connsiteX0" fmla="*/ 0 w 2111829"/>
              <a:gd name="connsiteY0" fmla="*/ 442686 h 1132114"/>
              <a:gd name="connsiteX1" fmla="*/ 72571 w 2111829"/>
              <a:gd name="connsiteY1" fmla="*/ 660400 h 1132114"/>
              <a:gd name="connsiteX2" fmla="*/ 145143 w 2111829"/>
              <a:gd name="connsiteY2" fmla="*/ 820057 h 1132114"/>
              <a:gd name="connsiteX3" fmla="*/ 254000 w 2111829"/>
              <a:gd name="connsiteY3" fmla="*/ 1008743 h 1132114"/>
              <a:gd name="connsiteX4" fmla="*/ 304800 w 2111829"/>
              <a:gd name="connsiteY4" fmla="*/ 1045029 h 1132114"/>
              <a:gd name="connsiteX5" fmla="*/ 362857 w 2111829"/>
              <a:gd name="connsiteY5" fmla="*/ 1095829 h 1132114"/>
              <a:gd name="connsiteX6" fmla="*/ 478971 w 2111829"/>
              <a:gd name="connsiteY6" fmla="*/ 1132114 h 1132114"/>
              <a:gd name="connsiteX7" fmla="*/ 725714 w 2111829"/>
              <a:gd name="connsiteY7" fmla="*/ 1103086 h 1132114"/>
              <a:gd name="connsiteX8" fmla="*/ 805543 w 2111829"/>
              <a:gd name="connsiteY8" fmla="*/ 1081314 h 1132114"/>
              <a:gd name="connsiteX9" fmla="*/ 863600 w 2111829"/>
              <a:gd name="connsiteY9" fmla="*/ 1037771 h 1132114"/>
              <a:gd name="connsiteX10" fmla="*/ 1023257 w 2111829"/>
              <a:gd name="connsiteY10" fmla="*/ 885371 h 1132114"/>
              <a:gd name="connsiteX11" fmla="*/ 1153886 w 2111829"/>
              <a:gd name="connsiteY11" fmla="*/ 725714 h 1132114"/>
              <a:gd name="connsiteX12" fmla="*/ 1233714 w 2111829"/>
              <a:gd name="connsiteY12" fmla="*/ 602343 h 1132114"/>
              <a:gd name="connsiteX13" fmla="*/ 1306286 w 2111829"/>
              <a:gd name="connsiteY13" fmla="*/ 457200 h 1132114"/>
              <a:gd name="connsiteX14" fmla="*/ 1342571 w 2111829"/>
              <a:gd name="connsiteY14" fmla="*/ 399143 h 1132114"/>
              <a:gd name="connsiteX15" fmla="*/ 1429657 w 2111829"/>
              <a:gd name="connsiteY15" fmla="*/ 217714 h 1132114"/>
              <a:gd name="connsiteX16" fmla="*/ 1502229 w 2111829"/>
              <a:gd name="connsiteY16" fmla="*/ 116114 h 1132114"/>
              <a:gd name="connsiteX17" fmla="*/ 1567543 w 2111829"/>
              <a:gd name="connsiteY17" fmla="*/ 72571 h 1132114"/>
              <a:gd name="connsiteX18" fmla="*/ 1618343 w 2111829"/>
              <a:gd name="connsiteY18" fmla="*/ 43543 h 1132114"/>
              <a:gd name="connsiteX19" fmla="*/ 1799771 w 2111829"/>
              <a:gd name="connsiteY19" fmla="*/ 0 h 1132114"/>
              <a:gd name="connsiteX20" fmla="*/ 1879600 w 2111829"/>
              <a:gd name="connsiteY20" fmla="*/ 36286 h 1132114"/>
              <a:gd name="connsiteX21" fmla="*/ 1981200 w 2111829"/>
              <a:gd name="connsiteY21" fmla="*/ 116114 h 1132114"/>
              <a:gd name="connsiteX22" fmla="*/ 2039257 w 2111829"/>
              <a:gd name="connsiteY22" fmla="*/ 217714 h 1132114"/>
              <a:gd name="connsiteX23" fmla="*/ 2053771 w 2111829"/>
              <a:gd name="connsiteY23" fmla="*/ 275771 h 1132114"/>
              <a:gd name="connsiteX24" fmla="*/ 2068286 w 2111829"/>
              <a:gd name="connsiteY24" fmla="*/ 319314 h 1132114"/>
              <a:gd name="connsiteX25" fmla="*/ 2075543 w 2111829"/>
              <a:gd name="connsiteY25" fmla="*/ 355600 h 1132114"/>
              <a:gd name="connsiteX26" fmla="*/ 2090057 w 2111829"/>
              <a:gd name="connsiteY26" fmla="*/ 406400 h 1132114"/>
              <a:gd name="connsiteX27" fmla="*/ 2111829 w 2111829"/>
              <a:gd name="connsiteY27" fmla="*/ 464457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11829" h="1132114" extrusionOk="0">
                <a:moveTo>
                  <a:pt x="0" y="442686"/>
                </a:moveTo>
                <a:cubicBezTo>
                  <a:pt x="28708" y="517218"/>
                  <a:pt x="48832" y="588165"/>
                  <a:pt x="72571" y="660400"/>
                </a:cubicBezTo>
                <a:cubicBezTo>
                  <a:pt x="106129" y="770582"/>
                  <a:pt x="106960" y="734118"/>
                  <a:pt x="145143" y="820057"/>
                </a:cubicBezTo>
                <a:cubicBezTo>
                  <a:pt x="171067" y="882880"/>
                  <a:pt x="180777" y="948128"/>
                  <a:pt x="254000" y="1008743"/>
                </a:cubicBezTo>
                <a:cubicBezTo>
                  <a:pt x="270146" y="1018788"/>
                  <a:pt x="285427" y="1032700"/>
                  <a:pt x="304800" y="1045029"/>
                </a:cubicBezTo>
                <a:cubicBezTo>
                  <a:pt x="328887" y="1061264"/>
                  <a:pt x="340546" y="1083532"/>
                  <a:pt x="362857" y="1095829"/>
                </a:cubicBezTo>
                <a:cubicBezTo>
                  <a:pt x="392980" y="1109479"/>
                  <a:pt x="448282" y="1119880"/>
                  <a:pt x="478971" y="1132114"/>
                </a:cubicBezTo>
                <a:cubicBezTo>
                  <a:pt x="639688" y="1086820"/>
                  <a:pt x="370086" y="1177480"/>
                  <a:pt x="725714" y="1103086"/>
                </a:cubicBezTo>
                <a:cubicBezTo>
                  <a:pt x="752286" y="1094491"/>
                  <a:pt x="784573" y="1085423"/>
                  <a:pt x="805543" y="1081314"/>
                </a:cubicBezTo>
                <a:cubicBezTo>
                  <a:pt x="824637" y="1063798"/>
                  <a:pt x="843642" y="1047748"/>
                  <a:pt x="863600" y="1037771"/>
                </a:cubicBezTo>
                <a:cubicBezTo>
                  <a:pt x="913909" y="990800"/>
                  <a:pt x="989892" y="930036"/>
                  <a:pt x="1023257" y="885371"/>
                </a:cubicBezTo>
                <a:cubicBezTo>
                  <a:pt x="1088894" y="812216"/>
                  <a:pt x="1110410" y="794191"/>
                  <a:pt x="1153886" y="725714"/>
                </a:cubicBezTo>
                <a:cubicBezTo>
                  <a:pt x="1173114" y="692879"/>
                  <a:pt x="1217645" y="657747"/>
                  <a:pt x="1233714" y="602343"/>
                </a:cubicBezTo>
                <a:cubicBezTo>
                  <a:pt x="1268696" y="525918"/>
                  <a:pt x="1265621" y="525943"/>
                  <a:pt x="1306286" y="457200"/>
                </a:cubicBezTo>
                <a:cubicBezTo>
                  <a:pt x="1319728" y="435908"/>
                  <a:pt x="1334023" y="419566"/>
                  <a:pt x="1342571" y="399143"/>
                </a:cubicBezTo>
                <a:cubicBezTo>
                  <a:pt x="1405346" y="306820"/>
                  <a:pt x="1344957" y="345858"/>
                  <a:pt x="1429657" y="217714"/>
                </a:cubicBezTo>
                <a:cubicBezTo>
                  <a:pt x="1445348" y="190876"/>
                  <a:pt x="1476010" y="136530"/>
                  <a:pt x="1502229" y="116114"/>
                </a:cubicBezTo>
                <a:cubicBezTo>
                  <a:pt x="1521581" y="101027"/>
                  <a:pt x="1547634" y="85144"/>
                  <a:pt x="1567543" y="72571"/>
                </a:cubicBezTo>
                <a:cubicBezTo>
                  <a:pt x="1583956" y="64442"/>
                  <a:pt x="1596970" y="48975"/>
                  <a:pt x="1618343" y="43543"/>
                </a:cubicBezTo>
                <a:cubicBezTo>
                  <a:pt x="1713659" y="6890"/>
                  <a:pt x="1719642" y="10466"/>
                  <a:pt x="1799771" y="0"/>
                </a:cubicBezTo>
                <a:cubicBezTo>
                  <a:pt x="1830883" y="11382"/>
                  <a:pt x="1849479" y="19666"/>
                  <a:pt x="1879600" y="36286"/>
                </a:cubicBezTo>
                <a:cubicBezTo>
                  <a:pt x="1911514" y="53520"/>
                  <a:pt x="1953948" y="84203"/>
                  <a:pt x="1981200" y="116114"/>
                </a:cubicBezTo>
                <a:cubicBezTo>
                  <a:pt x="2005842" y="139860"/>
                  <a:pt x="2030961" y="181223"/>
                  <a:pt x="2039257" y="217714"/>
                </a:cubicBezTo>
                <a:cubicBezTo>
                  <a:pt x="2046824" y="235124"/>
                  <a:pt x="2048282" y="258121"/>
                  <a:pt x="2053771" y="275771"/>
                </a:cubicBezTo>
                <a:cubicBezTo>
                  <a:pt x="2060574" y="289394"/>
                  <a:pt x="2063144" y="306333"/>
                  <a:pt x="2068286" y="319314"/>
                </a:cubicBezTo>
                <a:cubicBezTo>
                  <a:pt x="2073625" y="330902"/>
                  <a:pt x="2073967" y="343227"/>
                  <a:pt x="2075543" y="355600"/>
                </a:cubicBezTo>
                <a:cubicBezTo>
                  <a:pt x="2082781" y="374189"/>
                  <a:pt x="2083371" y="388014"/>
                  <a:pt x="2090057" y="406400"/>
                </a:cubicBezTo>
                <a:cubicBezTo>
                  <a:pt x="2129866" y="497412"/>
                  <a:pt x="2091137" y="394878"/>
                  <a:pt x="2111829" y="464457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6997820">
                  <a:custGeom>
                    <a:avLst/>
                    <a:gdLst>
                      <a:gd name="connsiteX0" fmla="*/ 0 w 2111829"/>
                      <a:gd name="connsiteY0" fmla="*/ 442686 h 1132114"/>
                      <a:gd name="connsiteX1" fmla="*/ 72571 w 2111829"/>
                      <a:gd name="connsiteY1" fmla="*/ 660400 h 1132114"/>
                      <a:gd name="connsiteX2" fmla="*/ 145143 w 2111829"/>
                      <a:gd name="connsiteY2" fmla="*/ 820057 h 1132114"/>
                      <a:gd name="connsiteX3" fmla="*/ 254000 w 2111829"/>
                      <a:gd name="connsiteY3" fmla="*/ 1008743 h 1132114"/>
                      <a:gd name="connsiteX4" fmla="*/ 304800 w 2111829"/>
                      <a:gd name="connsiteY4" fmla="*/ 1045029 h 1132114"/>
                      <a:gd name="connsiteX5" fmla="*/ 362857 w 2111829"/>
                      <a:gd name="connsiteY5" fmla="*/ 1095829 h 1132114"/>
                      <a:gd name="connsiteX6" fmla="*/ 478971 w 2111829"/>
                      <a:gd name="connsiteY6" fmla="*/ 1132114 h 1132114"/>
                      <a:gd name="connsiteX7" fmla="*/ 725714 w 2111829"/>
                      <a:gd name="connsiteY7" fmla="*/ 1103086 h 1132114"/>
                      <a:gd name="connsiteX8" fmla="*/ 805543 w 2111829"/>
                      <a:gd name="connsiteY8" fmla="*/ 1081314 h 1132114"/>
                      <a:gd name="connsiteX9" fmla="*/ 863600 w 2111829"/>
                      <a:gd name="connsiteY9" fmla="*/ 1037771 h 1132114"/>
                      <a:gd name="connsiteX10" fmla="*/ 1023257 w 2111829"/>
                      <a:gd name="connsiteY10" fmla="*/ 885371 h 1132114"/>
                      <a:gd name="connsiteX11" fmla="*/ 1153886 w 2111829"/>
                      <a:gd name="connsiteY11" fmla="*/ 725714 h 1132114"/>
                      <a:gd name="connsiteX12" fmla="*/ 1233714 w 2111829"/>
                      <a:gd name="connsiteY12" fmla="*/ 602343 h 1132114"/>
                      <a:gd name="connsiteX13" fmla="*/ 1306286 w 2111829"/>
                      <a:gd name="connsiteY13" fmla="*/ 457200 h 1132114"/>
                      <a:gd name="connsiteX14" fmla="*/ 1342571 w 2111829"/>
                      <a:gd name="connsiteY14" fmla="*/ 399143 h 1132114"/>
                      <a:gd name="connsiteX15" fmla="*/ 1429657 w 2111829"/>
                      <a:gd name="connsiteY15" fmla="*/ 217714 h 1132114"/>
                      <a:gd name="connsiteX16" fmla="*/ 1502229 w 2111829"/>
                      <a:gd name="connsiteY16" fmla="*/ 116114 h 1132114"/>
                      <a:gd name="connsiteX17" fmla="*/ 1567543 w 2111829"/>
                      <a:gd name="connsiteY17" fmla="*/ 72571 h 1132114"/>
                      <a:gd name="connsiteX18" fmla="*/ 1618343 w 2111829"/>
                      <a:gd name="connsiteY18" fmla="*/ 43543 h 1132114"/>
                      <a:gd name="connsiteX19" fmla="*/ 1799771 w 2111829"/>
                      <a:gd name="connsiteY19" fmla="*/ 0 h 1132114"/>
                      <a:gd name="connsiteX20" fmla="*/ 1879600 w 2111829"/>
                      <a:gd name="connsiteY20" fmla="*/ 36286 h 1132114"/>
                      <a:gd name="connsiteX21" fmla="*/ 1981200 w 2111829"/>
                      <a:gd name="connsiteY21" fmla="*/ 116114 h 1132114"/>
                      <a:gd name="connsiteX22" fmla="*/ 2039257 w 2111829"/>
                      <a:gd name="connsiteY22" fmla="*/ 217714 h 1132114"/>
                      <a:gd name="connsiteX23" fmla="*/ 2053771 w 2111829"/>
                      <a:gd name="connsiteY23" fmla="*/ 275771 h 1132114"/>
                      <a:gd name="connsiteX24" fmla="*/ 2068286 w 2111829"/>
                      <a:gd name="connsiteY24" fmla="*/ 319314 h 1132114"/>
                      <a:gd name="connsiteX25" fmla="*/ 2075543 w 2111829"/>
                      <a:gd name="connsiteY25" fmla="*/ 355600 h 1132114"/>
                      <a:gd name="connsiteX26" fmla="*/ 2090057 w 2111829"/>
                      <a:gd name="connsiteY26" fmla="*/ 406400 h 1132114"/>
                      <a:gd name="connsiteX27" fmla="*/ 2111829 w 2111829"/>
                      <a:gd name="connsiteY27" fmla="*/ 464457 h 113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111829" h="1132114">
                        <a:moveTo>
                          <a:pt x="0" y="442686"/>
                        </a:moveTo>
                        <a:cubicBezTo>
                          <a:pt x="24190" y="515257"/>
                          <a:pt x="46842" y="588360"/>
                          <a:pt x="72571" y="660400"/>
                        </a:cubicBezTo>
                        <a:cubicBezTo>
                          <a:pt x="109457" y="763680"/>
                          <a:pt x="103223" y="726902"/>
                          <a:pt x="145143" y="820057"/>
                        </a:cubicBezTo>
                        <a:cubicBezTo>
                          <a:pt x="174420" y="885117"/>
                          <a:pt x="190408" y="963320"/>
                          <a:pt x="254000" y="1008743"/>
                        </a:cubicBezTo>
                        <a:cubicBezTo>
                          <a:pt x="270933" y="1020838"/>
                          <a:pt x="288551" y="1032029"/>
                          <a:pt x="304800" y="1045029"/>
                        </a:cubicBezTo>
                        <a:cubicBezTo>
                          <a:pt x="324880" y="1061093"/>
                          <a:pt x="341051" y="1082200"/>
                          <a:pt x="362857" y="1095829"/>
                        </a:cubicBezTo>
                        <a:cubicBezTo>
                          <a:pt x="388435" y="1111815"/>
                          <a:pt x="450237" y="1124931"/>
                          <a:pt x="478971" y="1132114"/>
                        </a:cubicBezTo>
                        <a:cubicBezTo>
                          <a:pt x="656424" y="1092681"/>
                          <a:pt x="378115" y="1151364"/>
                          <a:pt x="725714" y="1103086"/>
                        </a:cubicBezTo>
                        <a:cubicBezTo>
                          <a:pt x="753033" y="1099292"/>
                          <a:pt x="778933" y="1088571"/>
                          <a:pt x="805543" y="1081314"/>
                        </a:cubicBezTo>
                        <a:cubicBezTo>
                          <a:pt x="824895" y="1066800"/>
                          <a:pt x="844710" y="1052883"/>
                          <a:pt x="863600" y="1037771"/>
                        </a:cubicBezTo>
                        <a:cubicBezTo>
                          <a:pt x="915322" y="996394"/>
                          <a:pt x="986158" y="928178"/>
                          <a:pt x="1023257" y="885371"/>
                        </a:cubicBezTo>
                        <a:cubicBezTo>
                          <a:pt x="1088432" y="810169"/>
                          <a:pt x="1108238" y="794186"/>
                          <a:pt x="1153886" y="725714"/>
                        </a:cubicBezTo>
                        <a:cubicBezTo>
                          <a:pt x="1181056" y="684959"/>
                          <a:pt x="1213445" y="646934"/>
                          <a:pt x="1233714" y="602343"/>
                        </a:cubicBezTo>
                        <a:cubicBezTo>
                          <a:pt x="1268460" y="525903"/>
                          <a:pt x="1265899" y="525859"/>
                          <a:pt x="1306286" y="457200"/>
                        </a:cubicBezTo>
                        <a:cubicBezTo>
                          <a:pt x="1317857" y="437530"/>
                          <a:pt x="1331893" y="419312"/>
                          <a:pt x="1342571" y="399143"/>
                        </a:cubicBezTo>
                        <a:cubicBezTo>
                          <a:pt x="1395038" y="300038"/>
                          <a:pt x="1350296" y="344690"/>
                          <a:pt x="1429657" y="217714"/>
                        </a:cubicBezTo>
                        <a:cubicBezTo>
                          <a:pt x="1447583" y="189033"/>
                          <a:pt x="1474824" y="139604"/>
                          <a:pt x="1502229" y="116114"/>
                        </a:cubicBezTo>
                        <a:cubicBezTo>
                          <a:pt x="1522096" y="99085"/>
                          <a:pt x="1545354" y="86439"/>
                          <a:pt x="1567543" y="72571"/>
                        </a:cubicBezTo>
                        <a:cubicBezTo>
                          <a:pt x="1584081" y="62235"/>
                          <a:pt x="1600082" y="50391"/>
                          <a:pt x="1618343" y="43543"/>
                        </a:cubicBezTo>
                        <a:cubicBezTo>
                          <a:pt x="1714459" y="7499"/>
                          <a:pt x="1720093" y="9960"/>
                          <a:pt x="1799771" y="0"/>
                        </a:cubicBezTo>
                        <a:cubicBezTo>
                          <a:pt x="1830988" y="12486"/>
                          <a:pt x="1849489" y="18721"/>
                          <a:pt x="1879600" y="36286"/>
                        </a:cubicBezTo>
                        <a:cubicBezTo>
                          <a:pt x="1913823" y="56249"/>
                          <a:pt x="1955295" y="88216"/>
                          <a:pt x="1981200" y="116114"/>
                        </a:cubicBezTo>
                        <a:cubicBezTo>
                          <a:pt x="2008565" y="145584"/>
                          <a:pt x="2026667" y="179943"/>
                          <a:pt x="2039257" y="217714"/>
                        </a:cubicBezTo>
                        <a:cubicBezTo>
                          <a:pt x="2045565" y="236638"/>
                          <a:pt x="2048291" y="256591"/>
                          <a:pt x="2053771" y="275771"/>
                        </a:cubicBezTo>
                        <a:cubicBezTo>
                          <a:pt x="2057974" y="290482"/>
                          <a:pt x="2064260" y="304554"/>
                          <a:pt x="2068286" y="319314"/>
                        </a:cubicBezTo>
                        <a:cubicBezTo>
                          <a:pt x="2071532" y="331214"/>
                          <a:pt x="2072551" y="343633"/>
                          <a:pt x="2075543" y="355600"/>
                        </a:cubicBezTo>
                        <a:cubicBezTo>
                          <a:pt x="2079814" y="372685"/>
                          <a:pt x="2084039" y="389849"/>
                          <a:pt x="2090057" y="406400"/>
                        </a:cubicBezTo>
                        <a:cubicBezTo>
                          <a:pt x="2120422" y="489905"/>
                          <a:pt x="2091446" y="382935"/>
                          <a:pt x="2111829" y="464457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278D0A4-E799-42CD-D8DA-E40D8DE32F24}"/>
              </a:ext>
            </a:extLst>
          </p:cNvPr>
          <p:cNvSpPr/>
          <p:nvPr/>
        </p:nvSpPr>
        <p:spPr>
          <a:xfrm>
            <a:off x="4020600" y="3155949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3A0CCC5-F874-EA68-413D-B8C0FA054FE8}"/>
              </a:ext>
            </a:extLst>
          </p:cNvPr>
          <p:cNvSpPr/>
          <p:nvPr/>
        </p:nvSpPr>
        <p:spPr>
          <a:xfrm>
            <a:off x="1960255" y="3155949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C24DA3E-9EA5-F9BF-9A4F-A4199A863F69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>
            <a:off x="2175866" y="3262355"/>
            <a:ext cx="1844734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C9CAB979-2AE9-AD74-A301-69290FD7A1BB}"/>
              </a:ext>
            </a:extLst>
          </p:cNvPr>
          <p:cNvSpPr/>
          <p:nvPr/>
        </p:nvSpPr>
        <p:spPr>
          <a:xfrm>
            <a:off x="2641770" y="3155949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5D2AB9F3-B792-B2AA-E9AA-7733AF092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01" y="2489822"/>
            <a:ext cx="369162" cy="369162"/>
          </a:xfrm>
          <a:prstGeom prst="rect">
            <a:avLst/>
          </a:prstGeom>
        </p:spPr>
      </p:pic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594A25E-359D-64BD-41A7-4E5B9FB78F49}"/>
              </a:ext>
            </a:extLst>
          </p:cNvPr>
          <p:cNvCxnSpPr>
            <a:stCxn id="36" idx="6"/>
            <a:endCxn id="30" idx="2"/>
          </p:cNvCxnSpPr>
          <p:nvPr/>
        </p:nvCxnSpPr>
        <p:spPr>
          <a:xfrm flipV="1">
            <a:off x="5286727" y="3262254"/>
            <a:ext cx="5029388" cy="2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233B40C0-A378-8CAB-47A4-881F4B1BA714}"/>
              </a:ext>
            </a:extLst>
          </p:cNvPr>
          <p:cNvSpPr/>
          <p:nvPr/>
        </p:nvSpPr>
        <p:spPr>
          <a:xfrm>
            <a:off x="5161523" y="2914832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28E286EF-BD11-17B0-D78B-AEF79F560F76}"/>
              </a:ext>
            </a:extLst>
          </p:cNvPr>
          <p:cNvSpPr/>
          <p:nvPr/>
        </p:nvSpPr>
        <p:spPr>
          <a:xfrm rot="10800000">
            <a:off x="6825414" y="3208067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30142ECF-30A1-A116-ACC5-49990B98755D}"/>
              </a:ext>
            </a:extLst>
          </p:cNvPr>
          <p:cNvSpPr/>
          <p:nvPr/>
        </p:nvSpPr>
        <p:spPr>
          <a:xfrm rot="10800000">
            <a:off x="7650097" y="3182769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F6A734E-0B94-CD8D-8AA7-062038B78EF8}"/>
              </a:ext>
            </a:extLst>
          </p:cNvPr>
          <p:cNvSpPr/>
          <p:nvPr/>
        </p:nvSpPr>
        <p:spPr>
          <a:xfrm rot="10800000">
            <a:off x="5999268" y="3275673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D9A0A234-56DC-4B5F-3CA3-6634B6C3430F}"/>
              </a:ext>
            </a:extLst>
          </p:cNvPr>
          <p:cNvSpPr/>
          <p:nvPr/>
        </p:nvSpPr>
        <p:spPr>
          <a:xfrm rot="10800000">
            <a:off x="8448794" y="3275568"/>
            <a:ext cx="1945421" cy="713002"/>
          </a:xfrm>
          <a:custGeom>
            <a:avLst/>
            <a:gdLst>
              <a:gd name="connsiteX0" fmla="*/ 0 w 1945421"/>
              <a:gd name="connsiteY0" fmla="*/ 713002 h 713002"/>
              <a:gd name="connsiteX1" fmla="*/ 136996 w 1945421"/>
              <a:gd name="connsiteY1" fmla="*/ 399713 h 713002"/>
              <a:gd name="connsiteX2" fmla="*/ 232892 w 1945421"/>
              <a:gd name="connsiteY2" fmla="*/ 302486 h 713002"/>
              <a:gd name="connsiteX3" fmla="*/ 424686 w 1945421"/>
              <a:gd name="connsiteY3" fmla="*/ 183652 h 713002"/>
              <a:gd name="connsiteX4" fmla="*/ 616479 w 1945421"/>
              <a:gd name="connsiteY4" fmla="*/ 97227 h 713002"/>
              <a:gd name="connsiteX5" fmla="*/ 684978 w 1945421"/>
              <a:gd name="connsiteY5" fmla="*/ 64818 h 713002"/>
              <a:gd name="connsiteX6" fmla="*/ 780873 w 1945421"/>
              <a:gd name="connsiteY6" fmla="*/ 43211 h 713002"/>
              <a:gd name="connsiteX7" fmla="*/ 863073 w 1945421"/>
              <a:gd name="connsiteY7" fmla="*/ 21604 h 713002"/>
              <a:gd name="connsiteX8" fmla="*/ 1054864 w 1945421"/>
              <a:gd name="connsiteY8" fmla="*/ 0 h 713002"/>
              <a:gd name="connsiteX9" fmla="*/ 1246658 w 1945421"/>
              <a:gd name="connsiteY9" fmla="*/ 10802 h 713002"/>
              <a:gd name="connsiteX10" fmla="*/ 1424753 w 1945421"/>
              <a:gd name="connsiteY10" fmla="*/ 54015 h 713002"/>
              <a:gd name="connsiteX11" fmla="*/ 1506950 w 1945421"/>
              <a:gd name="connsiteY11" fmla="*/ 108029 h 713002"/>
              <a:gd name="connsiteX12" fmla="*/ 1561749 w 1945421"/>
              <a:gd name="connsiteY12" fmla="*/ 140438 h 713002"/>
              <a:gd name="connsiteX13" fmla="*/ 1630245 w 1945421"/>
              <a:gd name="connsiteY13" fmla="*/ 172847 h 713002"/>
              <a:gd name="connsiteX14" fmla="*/ 1739842 w 1945421"/>
              <a:gd name="connsiteY14" fmla="*/ 248470 h 713002"/>
              <a:gd name="connsiteX15" fmla="*/ 1835740 w 1945421"/>
              <a:gd name="connsiteY15" fmla="*/ 313288 h 713002"/>
              <a:gd name="connsiteX16" fmla="*/ 1876839 w 1945421"/>
              <a:gd name="connsiteY16" fmla="*/ 410515 h 713002"/>
              <a:gd name="connsiteX17" fmla="*/ 1904236 w 1945421"/>
              <a:gd name="connsiteY17" fmla="*/ 464531 h 713002"/>
              <a:gd name="connsiteX18" fmla="*/ 1917937 w 1945421"/>
              <a:gd name="connsiteY18" fmla="*/ 507743 h 713002"/>
              <a:gd name="connsiteX19" fmla="*/ 1931636 w 1945421"/>
              <a:gd name="connsiteY19" fmla="*/ 540152 h 713002"/>
              <a:gd name="connsiteX20" fmla="*/ 1945337 w 1945421"/>
              <a:gd name="connsiteY20" fmla="*/ 680592 h 71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421" h="713002" extrusionOk="0">
                <a:moveTo>
                  <a:pt x="0" y="713002"/>
                </a:moveTo>
                <a:cubicBezTo>
                  <a:pt x="42321" y="591826"/>
                  <a:pt x="102249" y="505259"/>
                  <a:pt x="136996" y="399713"/>
                </a:cubicBezTo>
                <a:cubicBezTo>
                  <a:pt x="155136" y="372798"/>
                  <a:pt x="200435" y="336166"/>
                  <a:pt x="232892" y="302486"/>
                </a:cubicBezTo>
                <a:cubicBezTo>
                  <a:pt x="270400" y="267616"/>
                  <a:pt x="366586" y="207793"/>
                  <a:pt x="424686" y="183652"/>
                </a:cubicBezTo>
                <a:cubicBezTo>
                  <a:pt x="476321" y="156098"/>
                  <a:pt x="555142" y="126104"/>
                  <a:pt x="616479" y="97227"/>
                </a:cubicBezTo>
                <a:cubicBezTo>
                  <a:pt x="640591" y="81498"/>
                  <a:pt x="665490" y="68893"/>
                  <a:pt x="684978" y="64818"/>
                </a:cubicBezTo>
                <a:cubicBezTo>
                  <a:pt x="720148" y="57432"/>
                  <a:pt x="746426" y="43826"/>
                  <a:pt x="780873" y="43211"/>
                </a:cubicBezTo>
                <a:cubicBezTo>
                  <a:pt x="815186" y="36043"/>
                  <a:pt x="828845" y="26211"/>
                  <a:pt x="863073" y="21604"/>
                </a:cubicBezTo>
                <a:cubicBezTo>
                  <a:pt x="903503" y="12273"/>
                  <a:pt x="1023344" y="1018"/>
                  <a:pt x="1054864" y="0"/>
                </a:cubicBezTo>
                <a:cubicBezTo>
                  <a:pt x="1108572" y="11712"/>
                  <a:pt x="1179521" y="8126"/>
                  <a:pt x="1246658" y="10802"/>
                </a:cubicBezTo>
                <a:cubicBezTo>
                  <a:pt x="1266664" y="8151"/>
                  <a:pt x="1406764" y="45757"/>
                  <a:pt x="1424753" y="54015"/>
                </a:cubicBezTo>
                <a:cubicBezTo>
                  <a:pt x="1465468" y="68091"/>
                  <a:pt x="1475990" y="84027"/>
                  <a:pt x="1506950" y="108029"/>
                </a:cubicBezTo>
                <a:cubicBezTo>
                  <a:pt x="1525501" y="119301"/>
                  <a:pt x="1541775" y="131108"/>
                  <a:pt x="1561749" y="140438"/>
                </a:cubicBezTo>
                <a:cubicBezTo>
                  <a:pt x="1581239" y="148405"/>
                  <a:pt x="1607795" y="163548"/>
                  <a:pt x="1630245" y="172847"/>
                </a:cubicBezTo>
                <a:cubicBezTo>
                  <a:pt x="1742999" y="238501"/>
                  <a:pt x="1636232" y="180347"/>
                  <a:pt x="1739842" y="248470"/>
                </a:cubicBezTo>
                <a:cubicBezTo>
                  <a:pt x="1840015" y="310586"/>
                  <a:pt x="1733841" y="210153"/>
                  <a:pt x="1835740" y="313288"/>
                </a:cubicBezTo>
                <a:cubicBezTo>
                  <a:pt x="1917495" y="447635"/>
                  <a:pt x="1813857" y="272165"/>
                  <a:pt x="1876839" y="410515"/>
                </a:cubicBezTo>
                <a:cubicBezTo>
                  <a:pt x="1887127" y="432626"/>
                  <a:pt x="1893655" y="449731"/>
                  <a:pt x="1904236" y="464531"/>
                </a:cubicBezTo>
                <a:cubicBezTo>
                  <a:pt x="1910797" y="477441"/>
                  <a:pt x="1912094" y="490877"/>
                  <a:pt x="1917937" y="507743"/>
                </a:cubicBezTo>
                <a:cubicBezTo>
                  <a:pt x="1919641" y="517937"/>
                  <a:pt x="1927210" y="529120"/>
                  <a:pt x="1931636" y="540152"/>
                </a:cubicBezTo>
                <a:cubicBezTo>
                  <a:pt x="1954000" y="652137"/>
                  <a:pt x="1944079" y="598762"/>
                  <a:pt x="1945337" y="680592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0AA098E1-56A7-DA58-9294-5EEBB66CAF2C}"/>
              </a:ext>
            </a:extLst>
          </p:cNvPr>
          <p:cNvSpPr/>
          <p:nvPr/>
        </p:nvSpPr>
        <p:spPr>
          <a:xfrm rot="10800000">
            <a:off x="8448794" y="3272993"/>
            <a:ext cx="952242" cy="389357"/>
          </a:xfrm>
          <a:custGeom>
            <a:avLst/>
            <a:gdLst>
              <a:gd name="connsiteX0" fmla="*/ 0 w 952242"/>
              <a:gd name="connsiteY0" fmla="*/ 389357 h 389357"/>
              <a:gd name="connsiteX1" fmla="*/ 67056 w 952242"/>
              <a:gd name="connsiteY1" fmla="*/ 218276 h 389357"/>
              <a:gd name="connsiteX2" fmla="*/ 113995 w 952242"/>
              <a:gd name="connsiteY2" fmla="*/ 165182 h 389357"/>
              <a:gd name="connsiteX3" fmla="*/ 207874 w 952242"/>
              <a:gd name="connsiteY3" fmla="*/ 100289 h 389357"/>
              <a:gd name="connsiteX4" fmla="*/ 301753 w 952242"/>
              <a:gd name="connsiteY4" fmla="*/ 53094 h 389357"/>
              <a:gd name="connsiteX5" fmla="*/ 335282 w 952242"/>
              <a:gd name="connsiteY5" fmla="*/ 35396 h 389357"/>
              <a:gd name="connsiteX6" fmla="*/ 382221 w 952242"/>
              <a:gd name="connsiteY6" fmla="*/ 23597 h 389357"/>
              <a:gd name="connsiteX7" fmla="*/ 422455 w 952242"/>
              <a:gd name="connsiteY7" fmla="*/ 11798 h 389357"/>
              <a:gd name="connsiteX8" fmla="*/ 516333 w 952242"/>
              <a:gd name="connsiteY8" fmla="*/ 0 h 389357"/>
              <a:gd name="connsiteX9" fmla="*/ 610212 w 952242"/>
              <a:gd name="connsiteY9" fmla="*/ 5899 h 389357"/>
              <a:gd name="connsiteX10" fmla="*/ 697386 w 952242"/>
              <a:gd name="connsiteY10" fmla="*/ 29497 h 389357"/>
              <a:gd name="connsiteX11" fmla="*/ 737619 w 952242"/>
              <a:gd name="connsiteY11" fmla="*/ 58993 h 389357"/>
              <a:gd name="connsiteX12" fmla="*/ 764443 w 952242"/>
              <a:gd name="connsiteY12" fmla="*/ 76691 h 389357"/>
              <a:gd name="connsiteX13" fmla="*/ 797970 w 952242"/>
              <a:gd name="connsiteY13" fmla="*/ 94389 h 389357"/>
              <a:gd name="connsiteX14" fmla="*/ 851615 w 952242"/>
              <a:gd name="connsiteY14" fmla="*/ 135685 h 389357"/>
              <a:gd name="connsiteX15" fmla="*/ 898555 w 952242"/>
              <a:gd name="connsiteY15" fmla="*/ 171081 h 389357"/>
              <a:gd name="connsiteX16" fmla="*/ 918672 w 952242"/>
              <a:gd name="connsiteY16" fmla="*/ 224175 h 389357"/>
              <a:gd name="connsiteX17" fmla="*/ 932083 w 952242"/>
              <a:gd name="connsiteY17" fmla="*/ 253672 h 389357"/>
              <a:gd name="connsiteX18" fmla="*/ 938789 w 952242"/>
              <a:gd name="connsiteY18" fmla="*/ 277269 h 389357"/>
              <a:gd name="connsiteX19" fmla="*/ 945494 w 952242"/>
              <a:gd name="connsiteY19" fmla="*/ 294967 h 389357"/>
              <a:gd name="connsiteX20" fmla="*/ 952201 w 952242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2242" h="389357" extrusionOk="0">
                <a:moveTo>
                  <a:pt x="0" y="389357"/>
                </a:moveTo>
                <a:cubicBezTo>
                  <a:pt x="19727" y="319188"/>
                  <a:pt x="43859" y="274347"/>
                  <a:pt x="67056" y="218276"/>
                </a:cubicBezTo>
                <a:cubicBezTo>
                  <a:pt x="76640" y="200596"/>
                  <a:pt x="99913" y="185523"/>
                  <a:pt x="113995" y="165182"/>
                </a:cubicBezTo>
                <a:cubicBezTo>
                  <a:pt x="133026" y="142793"/>
                  <a:pt x="182165" y="113132"/>
                  <a:pt x="207874" y="100289"/>
                </a:cubicBezTo>
                <a:cubicBezTo>
                  <a:pt x="234845" y="84607"/>
                  <a:pt x="277167" y="68383"/>
                  <a:pt x="301753" y="53094"/>
                </a:cubicBezTo>
                <a:cubicBezTo>
                  <a:pt x="313681" y="44184"/>
                  <a:pt x="325378" y="37818"/>
                  <a:pt x="335282" y="35396"/>
                </a:cubicBezTo>
                <a:cubicBezTo>
                  <a:pt x="354431" y="31263"/>
                  <a:pt x="366080" y="26248"/>
                  <a:pt x="382221" y="23597"/>
                </a:cubicBezTo>
                <a:cubicBezTo>
                  <a:pt x="397579" y="19810"/>
                  <a:pt x="407550" y="14638"/>
                  <a:pt x="422455" y="11798"/>
                </a:cubicBezTo>
                <a:cubicBezTo>
                  <a:pt x="442620" y="6169"/>
                  <a:pt x="501864" y="-1613"/>
                  <a:pt x="516333" y="0"/>
                </a:cubicBezTo>
                <a:cubicBezTo>
                  <a:pt x="542488" y="6043"/>
                  <a:pt x="576938" y="4684"/>
                  <a:pt x="610212" y="5899"/>
                </a:cubicBezTo>
                <a:cubicBezTo>
                  <a:pt x="618615" y="6717"/>
                  <a:pt x="687510" y="25371"/>
                  <a:pt x="697386" y="29497"/>
                </a:cubicBezTo>
                <a:cubicBezTo>
                  <a:pt x="716077" y="36587"/>
                  <a:pt x="721580" y="46035"/>
                  <a:pt x="737619" y="58993"/>
                </a:cubicBezTo>
                <a:cubicBezTo>
                  <a:pt x="746894" y="65102"/>
                  <a:pt x="753200" y="72545"/>
                  <a:pt x="764443" y="76691"/>
                </a:cubicBezTo>
                <a:cubicBezTo>
                  <a:pt x="774290" y="81673"/>
                  <a:pt x="786791" y="89969"/>
                  <a:pt x="797970" y="94389"/>
                </a:cubicBezTo>
                <a:cubicBezTo>
                  <a:pt x="850874" y="132074"/>
                  <a:pt x="803263" y="100559"/>
                  <a:pt x="851615" y="135685"/>
                </a:cubicBezTo>
                <a:cubicBezTo>
                  <a:pt x="901296" y="171393"/>
                  <a:pt x="848679" y="115687"/>
                  <a:pt x="898555" y="171081"/>
                </a:cubicBezTo>
                <a:cubicBezTo>
                  <a:pt x="939062" y="250666"/>
                  <a:pt x="875371" y="152327"/>
                  <a:pt x="918672" y="224175"/>
                </a:cubicBezTo>
                <a:cubicBezTo>
                  <a:pt x="923029" y="235035"/>
                  <a:pt x="927120" y="245109"/>
                  <a:pt x="932083" y="253672"/>
                </a:cubicBezTo>
                <a:cubicBezTo>
                  <a:pt x="935726" y="259952"/>
                  <a:pt x="936092" y="268832"/>
                  <a:pt x="938789" y="277269"/>
                </a:cubicBezTo>
                <a:cubicBezTo>
                  <a:pt x="939831" y="282948"/>
                  <a:pt x="943717" y="288321"/>
                  <a:pt x="945494" y="294967"/>
                </a:cubicBezTo>
                <a:cubicBezTo>
                  <a:pt x="956849" y="356122"/>
                  <a:pt x="951601" y="327391"/>
                  <a:pt x="952201" y="371659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382E4D84-10C8-AEF2-8BB0-CDB730A605A4}"/>
              </a:ext>
            </a:extLst>
          </p:cNvPr>
          <p:cNvSpPr/>
          <p:nvPr/>
        </p:nvSpPr>
        <p:spPr>
          <a:xfrm rot="10800000">
            <a:off x="9402549" y="3241480"/>
            <a:ext cx="952242" cy="389357"/>
          </a:xfrm>
          <a:custGeom>
            <a:avLst/>
            <a:gdLst>
              <a:gd name="connsiteX0" fmla="*/ 0 w 952242"/>
              <a:gd name="connsiteY0" fmla="*/ 389357 h 389357"/>
              <a:gd name="connsiteX1" fmla="*/ 67056 w 952242"/>
              <a:gd name="connsiteY1" fmla="*/ 218276 h 389357"/>
              <a:gd name="connsiteX2" fmla="*/ 113995 w 952242"/>
              <a:gd name="connsiteY2" fmla="*/ 165182 h 389357"/>
              <a:gd name="connsiteX3" fmla="*/ 207874 w 952242"/>
              <a:gd name="connsiteY3" fmla="*/ 100289 h 389357"/>
              <a:gd name="connsiteX4" fmla="*/ 301753 w 952242"/>
              <a:gd name="connsiteY4" fmla="*/ 53094 h 389357"/>
              <a:gd name="connsiteX5" fmla="*/ 335282 w 952242"/>
              <a:gd name="connsiteY5" fmla="*/ 35396 h 389357"/>
              <a:gd name="connsiteX6" fmla="*/ 382221 w 952242"/>
              <a:gd name="connsiteY6" fmla="*/ 23597 h 389357"/>
              <a:gd name="connsiteX7" fmla="*/ 422455 w 952242"/>
              <a:gd name="connsiteY7" fmla="*/ 11798 h 389357"/>
              <a:gd name="connsiteX8" fmla="*/ 516333 w 952242"/>
              <a:gd name="connsiteY8" fmla="*/ 0 h 389357"/>
              <a:gd name="connsiteX9" fmla="*/ 610212 w 952242"/>
              <a:gd name="connsiteY9" fmla="*/ 5899 h 389357"/>
              <a:gd name="connsiteX10" fmla="*/ 697386 w 952242"/>
              <a:gd name="connsiteY10" fmla="*/ 29497 h 389357"/>
              <a:gd name="connsiteX11" fmla="*/ 737619 w 952242"/>
              <a:gd name="connsiteY11" fmla="*/ 58993 h 389357"/>
              <a:gd name="connsiteX12" fmla="*/ 764443 w 952242"/>
              <a:gd name="connsiteY12" fmla="*/ 76691 h 389357"/>
              <a:gd name="connsiteX13" fmla="*/ 797970 w 952242"/>
              <a:gd name="connsiteY13" fmla="*/ 94389 h 389357"/>
              <a:gd name="connsiteX14" fmla="*/ 851615 w 952242"/>
              <a:gd name="connsiteY14" fmla="*/ 135685 h 389357"/>
              <a:gd name="connsiteX15" fmla="*/ 898555 w 952242"/>
              <a:gd name="connsiteY15" fmla="*/ 171081 h 389357"/>
              <a:gd name="connsiteX16" fmla="*/ 918672 w 952242"/>
              <a:gd name="connsiteY16" fmla="*/ 224175 h 389357"/>
              <a:gd name="connsiteX17" fmla="*/ 932083 w 952242"/>
              <a:gd name="connsiteY17" fmla="*/ 253672 h 389357"/>
              <a:gd name="connsiteX18" fmla="*/ 938789 w 952242"/>
              <a:gd name="connsiteY18" fmla="*/ 277269 h 389357"/>
              <a:gd name="connsiteX19" fmla="*/ 945494 w 952242"/>
              <a:gd name="connsiteY19" fmla="*/ 294967 h 389357"/>
              <a:gd name="connsiteX20" fmla="*/ 952201 w 952242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2242" h="389357" extrusionOk="0">
                <a:moveTo>
                  <a:pt x="0" y="389357"/>
                </a:moveTo>
                <a:cubicBezTo>
                  <a:pt x="19727" y="319188"/>
                  <a:pt x="43859" y="274347"/>
                  <a:pt x="67056" y="218276"/>
                </a:cubicBezTo>
                <a:cubicBezTo>
                  <a:pt x="76640" y="200596"/>
                  <a:pt x="99913" y="185523"/>
                  <a:pt x="113995" y="165182"/>
                </a:cubicBezTo>
                <a:cubicBezTo>
                  <a:pt x="133026" y="142793"/>
                  <a:pt x="182165" y="113132"/>
                  <a:pt x="207874" y="100289"/>
                </a:cubicBezTo>
                <a:cubicBezTo>
                  <a:pt x="234845" y="84607"/>
                  <a:pt x="277167" y="68383"/>
                  <a:pt x="301753" y="53094"/>
                </a:cubicBezTo>
                <a:cubicBezTo>
                  <a:pt x="313681" y="44184"/>
                  <a:pt x="325378" y="37818"/>
                  <a:pt x="335282" y="35396"/>
                </a:cubicBezTo>
                <a:cubicBezTo>
                  <a:pt x="354431" y="31263"/>
                  <a:pt x="366080" y="26248"/>
                  <a:pt x="382221" y="23597"/>
                </a:cubicBezTo>
                <a:cubicBezTo>
                  <a:pt x="397579" y="19810"/>
                  <a:pt x="407550" y="14638"/>
                  <a:pt x="422455" y="11798"/>
                </a:cubicBezTo>
                <a:cubicBezTo>
                  <a:pt x="442620" y="6169"/>
                  <a:pt x="501864" y="-1613"/>
                  <a:pt x="516333" y="0"/>
                </a:cubicBezTo>
                <a:cubicBezTo>
                  <a:pt x="542488" y="6043"/>
                  <a:pt x="576938" y="4684"/>
                  <a:pt x="610212" y="5899"/>
                </a:cubicBezTo>
                <a:cubicBezTo>
                  <a:pt x="618615" y="6717"/>
                  <a:pt x="687510" y="25371"/>
                  <a:pt x="697386" y="29497"/>
                </a:cubicBezTo>
                <a:cubicBezTo>
                  <a:pt x="716077" y="36587"/>
                  <a:pt x="721580" y="46035"/>
                  <a:pt x="737619" y="58993"/>
                </a:cubicBezTo>
                <a:cubicBezTo>
                  <a:pt x="746894" y="65102"/>
                  <a:pt x="753200" y="72545"/>
                  <a:pt x="764443" y="76691"/>
                </a:cubicBezTo>
                <a:cubicBezTo>
                  <a:pt x="774290" y="81673"/>
                  <a:pt x="786791" y="89969"/>
                  <a:pt x="797970" y="94389"/>
                </a:cubicBezTo>
                <a:cubicBezTo>
                  <a:pt x="850874" y="132074"/>
                  <a:pt x="803263" y="100559"/>
                  <a:pt x="851615" y="135685"/>
                </a:cubicBezTo>
                <a:cubicBezTo>
                  <a:pt x="901296" y="171393"/>
                  <a:pt x="848679" y="115687"/>
                  <a:pt x="898555" y="171081"/>
                </a:cubicBezTo>
                <a:cubicBezTo>
                  <a:pt x="939062" y="250666"/>
                  <a:pt x="875371" y="152327"/>
                  <a:pt x="918672" y="224175"/>
                </a:cubicBezTo>
                <a:cubicBezTo>
                  <a:pt x="923029" y="235035"/>
                  <a:pt x="927120" y="245109"/>
                  <a:pt x="932083" y="253672"/>
                </a:cubicBezTo>
                <a:cubicBezTo>
                  <a:pt x="935726" y="259952"/>
                  <a:pt x="936092" y="268832"/>
                  <a:pt x="938789" y="277269"/>
                </a:cubicBezTo>
                <a:cubicBezTo>
                  <a:pt x="939831" y="282948"/>
                  <a:pt x="943717" y="288321"/>
                  <a:pt x="945494" y="294967"/>
                </a:cubicBezTo>
                <a:cubicBezTo>
                  <a:pt x="956849" y="356122"/>
                  <a:pt x="951601" y="327391"/>
                  <a:pt x="952201" y="371659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AD5D0C81-BC2E-CB90-06DD-54069E2C9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72" y="2752823"/>
            <a:ext cx="369162" cy="369162"/>
          </a:xfrm>
          <a:prstGeom prst="rect">
            <a:avLst/>
          </a:prstGeom>
        </p:spPr>
      </p:pic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CFB9554C-DBC1-47A8-B403-92C292249DC4}"/>
              </a:ext>
            </a:extLst>
          </p:cNvPr>
          <p:cNvSpPr/>
          <p:nvPr/>
        </p:nvSpPr>
        <p:spPr>
          <a:xfrm>
            <a:off x="7596391" y="2766324"/>
            <a:ext cx="1762476" cy="516329"/>
          </a:xfrm>
          <a:custGeom>
            <a:avLst/>
            <a:gdLst>
              <a:gd name="connsiteX0" fmla="*/ 0 w 1762476"/>
              <a:gd name="connsiteY0" fmla="*/ 516329 h 516329"/>
              <a:gd name="connsiteX1" fmla="*/ 124113 w 1762476"/>
              <a:gd name="connsiteY1" fmla="*/ 289457 h 516329"/>
              <a:gd name="connsiteX2" fmla="*/ 210991 w 1762476"/>
              <a:gd name="connsiteY2" fmla="*/ 219048 h 516329"/>
              <a:gd name="connsiteX3" fmla="*/ 384749 w 1762476"/>
              <a:gd name="connsiteY3" fmla="*/ 132993 h 516329"/>
              <a:gd name="connsiteX4" fmla="*/ 558506 w 1762476"/>
              <a:gd name="connsiteY4" fmla="*/ 70408 h 516329"/>
              <a:gd name="connsiteX5" fmla="*/ 620563 w 1762476"/>
              <a:gd name="connsiteY5" fmla="*/ 46938 h 516329"/>
              <a:gd name="connsiteX6" fmla="*/ 707441 w 1762476"/>
              <a:gd name="connsiteY6" fmla="*/ 31292 h 516329"/>
              <a:gd name="connsiteX7" fmla="*/ 781910 w 1762476"/>
              <a:gd name="connsiteY7" fmla="*/ 15645 h 516329"/>
              <a:gd name="connsiteX8" fmla="*/ 955666 w 1762476"/>
              <a:gd name="connsiteY8" fmla="*/ 0 h 516329"/>
              <a:gd name="connsiteX9" fmla="*/ 1129424 w 1762476"/>
              <a:gd name="connsiteY9" fmla="*/ 7822 h 516329"/>
              <a:gd name="connsiteX10" fmla="*/ 1290771 w 1762476"/>
              <a:gd name="connsiteY10" fmla="*/ 39116 h 516329"/>
              <a:gd name="connsiteX11" fmla="*/ 1365238 w 1762476"/>
              <a:gd name="connsiteY11" fmla="*/ 78231 h 516329"/>
              <a:gd name="connsiteX12" fmla="*/ 1414884 w 1762476"/>
              <a:gd name="connsiteY12" fmla="*/ 101700 h 516329"/>
              <a:gd name="connsiteX13" fmla="*/ 1476939 w 1762476"/>
              <a:gd name="connsiteY13" fmla="*/ 125169 h 516329"/>
              <a:gd name="connsiteX14" fmla="*/ 1576229 w 1762476"/>
              <a:gd name="connsiteY14" fmla="*/ 179932 h 516329"/>
              <a:gd name="connsiteX15" fmla="*/ 1663109 w 1762476"/>
              <a:gd name="connsiteY15" fmla="*/ 226871 h 516329"/>
              <a:gd name="connsiteX16" fmla="*/ 1700343 w 1762476"/>
              <a:gd name="connsiteY16" fmla="*/ 297280 h 516329"/>
              <a:gd name="connsiteX17" fmla="*/ 1725164 w 1762476"/>
              <a:gd name="connsiteY17" fmla="*/ 336396 h 516329"/>
              <a:gd name="connsiteX18" fmla="*/ 1737577 w 1762476"/>
              <a:gd name="connsiteY18" fmla="*/ 367688 h 516329"/>
              <a:gd name="connsiteX19" fmla="*/ 1749987 w 1762476"/>
              <a:gd name="connsiteY19" fmla="*/ 391157 h 516329"/>
              <a:gd name="connsiteX20" fmla="*/ 1762400 w 1762476"/>
              <a:gd name="connsiteY20" fmla="*/ 492859 h 51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62476" h="516329" extrusionOk="0">
                <a:moveTo>
                  <a:pt x="0" y="516329"/>
                </a:moveTo>
                <a:cubicBezTo>
                  <a:pt x="38109" y="424371"/>
                  <a:pt x="87080" y="365580"/>
                  <a:pt x="124113" y="289457"/>
                </a:cubicBezTo>
                <a:cubicBezTo>
                  <a:pt x="141686" y="268034"/>
                  <a:pt x="184498" y="247585"/>
                  <a:pt x="210991" y="219048"/>
                </a:cubicBezTo>
                <a:cubicBezTo>
                  <a:pt x="245236" y="191708"/>
                  <a:pt x="337333" y="150147"/>
                  <a:pt x="384749" y="132993"/>
                </a:cubicBezTo>
                <a:cubicBezTo>
                  <a:pt x="440097" y="111237"/>
                  <a:pt x="504593" y="91130"/>
                  <a:pt x="558506" y="70408"/>
                </a:cubicBezTo>
                <a:cubicBezTo>
                  <a:pt x="580042" y="59574"/>
                  <a:pt x="598407" y="50828"/>
                  <a:pt x="620563" y="46938"/>
                </a:cubicBezTo>
                <a:cubicBezTo>
                  <a:pt x="651920" y="41586"/>
                  <a:pt x="678045" y="35258"/>
                  <a:pt x="707441" y="31292"/>
                </a:cubicBezTo>
                <a:cubicBezTo>
                  <a:pt x="736209" y="26178"/>
                  <a:pt x="754022" y="19275"/>
                  <a:pt x="781910" y="15645"/>
                </a:cubicBezTo>
                <a:cubicBezTo>
                  <a:pt x="818290" y="9018"/>
                  <a:pt x="928321" y="-2552"/>
                  <a:pt x="955666" y="0"/>
                </a:cubicBezTo>
                <a:cubicBezTo>
                  <a:pt x="1005570" y="8965"/>
                  <a:pt x="1063346" y="13068"/>
                  <a:pt x="1129424" y="7822"/>
                </a:cubicBezTo>
                <a:cubicBezTo>
                  <a:pt x="1146670" y="6343"/>
                  <a:pt x="1273983" y="33120"/>
                  <a:pt x="1290771" y="39116"/>
                </a:cubicBezTo>
                <a:cubicBezTo>
                  <a:pt x="1326980" y="48851"/>
                  <a:pt x="1336400" y="60863"/>
                  <a:pt x="1365238" y="78231"/>
                </a:cubicBezTo>
                <a:cubicBezTo>
                  <a:pt x="1385020" y="85220"/>
                  <a:pt x="1395632" y="95840"/>
                  <a:pt x="1414884" y="101700"/>
                </a:cubicBezTo>
                <a:cubicBezTo>
                  <a:pt x="1432197" y="106324"/>
                  <a:pt x="1456779" y="118162"/>
                  <a:pt x="1476939" y="125169"/>
                </a:cubicBezTo>
                <a:cubicBezTo>
                  <a:pt x="1569441" y="181319"/>
                  <a:pt x="1483966" y="129313"/>
                  <a:pt x="1576229" y="179932"/>
                </a:cubicBezTo>
                <a:cubicBezTo>
                  <a:pt x="1674428" y="227946"/>
                  <a:pt x="1570771" y="154261"/>
                  <a:pt x="1663109" y="226871"/>
                </a:cubicBezTo>
                <a:cubicBezTo>
                  <a:pt x="1739333" y="336579"/>
                  <a:pt x="1632626" y="200533"/>
                  <a:pt x="1700343" y="297280"/>
                </a:cubicBezTo>
                <a:cubicBezTo>
                  <a:pt x="1709421" y="313608"/>
                  <a:pt x="1717086" y="324397"/>
                  <a:pt x="1725164" y="336396"/>
                </a:cubicBezTo>
                <a:cubicBezTo>
                  <a:pt x="1730821" y="346087"/>
                  <a:pt x="1732293" y="355047"/>
                  <a:pt x="1737577" y="367688"/>
                </a:cubicBezTo>
                <a:cubicBezTo>
                  <a:pt x="1739207" y="374962"/>
                  <a:pt x="1746433" y="382383"/>
                  <a:pt x="1749987" y="391157"/>
                </a:cubicBezTo>
                <a:cubicBezTo>
                  <a:pt x="1767697" y="472164"/>
                  <a:pt x="1760974" y="431142"/>
                  <a:pt x="1762400" y="492859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F68F1DFB-46CA-E098-9D7B-1411A8ED29B4}"/>
              </a:ext>
            </a:extLst>
          </p:cNvPr>
          <p:cNvSpPr/>
          <p:nvPr/>
        </p:nvSpPr>
        <p:spPr>
          <a:xfrm>
            <a:off x="6812340" y="2469952"/>
            <a:ext cx="2546527" cy="787674"/>
          </a:xfrm>
          <a:custGeom>
            <a:avLst/>
            <a:gdLst>
              <a:gd name="connsiteX0" fmla="*/ 0 w 2546527"/>
              <a:gd name="connsiteY0" fmla="*/ 787674 h 787674"/>
              <a:gd name="connsiteX1" fmla="*/ 179326 w 2546527"/>
              <a:gd name="connsiteY1" fmla="*/ 441575 h 787674"/>
              <a:gd name="connsiteX2" fmla="*/ 304852 w 2546527"/>
              <a:gd name="connsiteY2" fmla="*/ 334165 h 787674"/>
              <a:gd name="connsiteX3" fmla="*/ 555907 w 2546527"/>
              <a:gd name="connsiteY3" fmla="*/ 202885 h 787674"/>
              <a:gd name="connsiteX4" fmla="*/ 806962 w 2546527"/>
              <a:gd name="connsiteY4" fmla="*/ 107409 h 787674"/>
              <a:gd name="connsiteX5" fmla="*/ 896626 w 2546527"/>
              <a:gd name="connsiteY5" fmla="*/ 71606 h 787674"/>
              <a:gd name="connsiteX6" fmla="*/ 1022152 w 2546527"/>
              <a:gd name="connsiteY6" fmla="*/ 47737 h 787674"/>
              <a:gd name="connsiteX7" fmla="*/ 1129749 w 2546527"/>
              <a:gd name="connsiteY7" fmla="*/ 23867 h 787674"/>
              <a:gd name="connsiteX8" fmla="*/ 1380801 w 2546527"/>
              <a:gd name="connsiteY8" fmla="*/ 0 h 787674"/>
              <a:gd name="connsiteX9" fmla="*/ 1631857 w 2546527"/>
              <a:gd name="connsiteY9" fmla="*/ 11933 h 787674"/>
              <a:gd name="connsiteX10" fmla="*/ 1864980 w 2546527"/>
              <a:gd name="connsiteY10" fmla="*/ 59672 h 787674"/>
              <a:gd name="connsiteX11" fmla="*/ 1972575 w 2546527"/>
              <a:gd name="connsiteY11" fmla="*/ 119343 h 787674"/>
              <a:gd name="connsiteX12" fmla="*/ 2044307 w 2546527"/>
              <a:gd name="connsiteY12" fmla="*/ 155146 h 787674"/>
              <a:gd name="connsiteX13" fmla="*/ 2133967 w 2546527"/>
              <a:gd name="connsiteY13" fmla="*/ 190950 h 787674"/>
              <a:gd name="connsiteX14" fmla="*/ 2277427 w 2546527"/>
              <a:gd name="connsiteY14" fmla="*/ 274492 h 787674"/>
              <a:gd name="connsiteX15" fmla="*/ 2402957 w 2546527"/>
              <a:gd name="connsiteY15" fmla="*/ 346098 h 787674"/>
              <a:gd name="connsiteX16" fmla="*/ 2456754 w 2546527"/>
              <a:gd name="connsiteY16" fmla="*/ 453508 h 787674"/>
              <a:gd name="connsiteX17" fmla="*/ 2492617 w 2546527"/>
              <a:gd name="connsiteY17" fmla="*/ 513181 h 787674"/>
              <a:gd name="connsiteX18" fmla="*/ 2510551 w 2546527"/>
              <a:gd name="connsiteY18" fmla="*/ 560918 h 787674"/>
              <a:gd name="connsiteX19" fmla="*/ 2528483 w 2546527"/>
              <a:gd name="connsiteY19" fmla="*/ 596721 h 787674"/>
              <a:gd name="connsiteX20" fmla="*/ 2546417 w 2546527"/>
              <a:gd name="connsiteY20" fmla="*/ 751870 h 78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46527" h="787674" extrusionOk="0">
                <a:moveTo>
                  <a:pt x="0" y="787674"/>
                </a:moveTo>
                <a:cubicBezTo>
                  <a:pt x="59025" y="668545"/>
                  <a:pt x="132632" y="558883"/>
                  <a:pt x="179326" y="441575"/>
                </a:cubicBezTo>
                <a:cubicBezTo>
                  <a:pt x="206247" y="403253"/>
                  <a:pt x="267444" y="378188"/>
                  <a:pt x="304852" y="334165"/>
                </a:cubicBezTo>
                <a:cubicBezTo>
                  <a:pt x="354151" y="293805"/>
                  <a:pt x="483424" y="229419"/>
                  <a:pt x="555907" y="202885"/>
                </a:cubicBezTo>
                <a:cubicBezTo>
                  <a:pt x="628094" y="171800"/>
                  <a:pt x="727169" y="139221"/>
                  <a:pt x="806962" y="107409"/>
                </a:cubicBezTo>
                <a:cubicBezTo>
                  <a:pt x="838445" y="89358"/>
                  <a:pt x="864268" y="77659"/>
                  <a:pt x="896626" y="71606"/>
                </a:cubicBezTo>
                <a:cubicBezTo>
                  <a:pt x="940358" y="63542"/>
                  <a:pt x="979752" y="54111"/>
                  <a:pt x="1022152" y="47737"/>
                </a:cubicBezTo>
                <a:cubicBezTo>
                  <a:pt x="1063060" y="40002"/>
                  <a:pt x="1085467" y="28846"/>
                  <a:pt x="1129749" y="23867"/>
                </a:cubicBezTo>
                <a:cubicBezTo>
                  <a:pt x="1183403" y="12031"/>
                  <a:pt x="1340083" y="-613"/>
                  <a:pt x="1380801" y="0"/>
                </a:cubicBezTo>
                <a:cubicBezTo>
                  <a:pt x="1461502" y="6344"/>
                  <a:pt x="1543400" y="10588"/>
                  <a:pt x="1631857" y="11933"/>
                </a:cubicBezTo>
                <a:cubicBezTo>
                  <a:pt x="1657218" y="9268"/>
                  <a:pt x="1838203" y="51363"/>
                  <a:pt x="1864980" y="59672"/>
                </a:cubicBezTo>
                <a:cubicBezTo>
                  <a:pt x="1918072" y="74991"/>
                  <a:pt x="1930495" y="92933"/>
                  <a:pt x="1972575" y="119343"/>
                </a:cubicBezTo>
                <a:cubicBezTo>
                  <a:pt x="1997481" y="131476"/>
                  <a:pt x="2016191" y="146298"/>
                  <a:pt x="2044307" y="155146"/>
                </a:cubicBezTo>
                <a:cubicBezTo>
                  <a:pt x="2070051" y="163516"/>
                  <a:pt x="2105213" y="178514"/>
                  <a:pt x="2133967" y="190950"/>
                </a:cubicBezTo>
                <a:cubicBezTo>
                  <a:pt x="2277553" y="267320"/>
                  <a:pt x="2145669" y="198996"/>
                  <a:pt x="2277427" y="274492"/>
                </a:cubicBezTo>
                <a:cubicBezTo>
                  <a:pt x="2429241" y="357863"/>
                  <a:pt x="2269599" y="220132"/>
                  <a:pt x="2402957" y="346098"/>
                </a:cubicBezTo>
                <a:cubicBezTo>
                  <a:pt x="2513202" y="515474"/>
                  <a:pt x="2364673" y="303830"/>
                  <a:pt x="2456754" y="453508"/>
                </a:cubicBezTo>
                <a:cubicBezTo>
                  <a:pt x="2469911" y="478235"/>
                  <a:pt x="2480270" y="495637"/>
                  <a:pt x="2492617" y="513181"/>
                </a:cubicBezTo>
                <a:cubicBezTo>
                  <a:pt x="2500915" y="527767"/>
                  <a:pt x="2503620" y="544522"/>
                  <a:pt x="2510551" y="560918"/>
                </a:cubicBezTo>
                <a:cubicBezTo>
                  <a:pt x="2512630" y="571975"/>
                  <a:pt x="2523435" y="583269"/>
                  <a:pt x="2528483" y="596721"/>
                </a:cubicBezTo>
                <a:cubicBezTo>
                  <a:pt x="2557898" y="720535"/>
                  <a:pt x="2545798" y="665153"/>
                  <a:pt x="2546417" y="751870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61E23CD5-AF3B-9A9D-AECE-F2C6C1480FCD}"/>
              </a:ext>
            </a:extLst>
          </p:cNvPr>
          <p:cNvSpPr/>
          <p:nvPr/>
        </p:nvSpPr>
        <p:spPr>
          <a:xfrm>
            <a:off x="5999268" y="2241185"/>
            <a:ext cx="3333359" cy="991143"/>
          </a:xfrm>
          <a:custGeom>
            <a:avLst/>
            <a:gdLst>
              <a:gd name="connsiteX0" fmla="*/ 0 w 3333359"/>
              <a:gd name="connsiteY0" fmla="*/ 991143 h 991143"/>
              <a:gd name="connsiteX1" fmla="*/ 234735 w 3333359"/>
              <a:gd name="connsiteY1" fmla="*/ 555641 h 991143"/>
              <a:gd name="connsiteX2" fmla="*/ 399046 w 3333359"/>
              <a:gd name="connsiteY2" fmla="*/ 420485 h 991143"/>
              <a:gd name="connsiteX3" fmla="*/ 727673 w 3333359"/>
              <a:gd name="connsiteY3" fmla="*/ 255294 h 991143"/>
              <a:gd name="connsiteX4" fmla="*/ 1056300 w 3333359"/>
              <a:gd name="connsiteY4" fmla="*/ 135155 h 991143"/>
              <a:gd name="connsiteX5" fmla="*/ 1173667 w 3333359"/>
              <a:gd name="connsiteY5" fmla="*/ 90103 h 991143"/>
              <a:gd name="connsiteX6" fmla="*/ 1337979 w 3333359"/>
              <a:gd name="connsiteY6" fmla="*/ 60068 h 991143"/>
              <a:gd name="connsiteX7" fmla="*/ 1478822 w 3333359"/>
              <a:gd name="connsiteY7" fmla="*/ 30032 h 991143"/>
              <a:gd name="connsiteX8" fmla="*/ 1807445 w 3333359"/>
              <a:gd name="connsiteY8" fmla="*/ 0 h 991143"/>
              <a:gd name="connsiteX9" fmla="*/ 2136072 w 3333359"/>
              <a:gd name="connsiteY9" fmla="*/ 15016 h 991143"/>
              <a:gd name="connsiteX10" fmla="*/ 2441227 w 3333359"/>
              <a:gd name="connsiteY10" fmla="*/ 75087 h 991143"/>
              <a:gd name="connsiteX11" fmla="*/ 2582066 w 3333359"/>
              <a:gd name="connsiteY11" fmla="*/ 150171 h 991143"/>
              <a:gd name="connsiteX12" fmla="*/ 2675962 w 3333359"/>
              <a:gd name="connsiteY12" fmla="*/ 195223 h 991143"/>
              <a:gd name="connsiteX13" fmla="*/ 2793325 w 3333359"/>
              <a:gd name="connsiteY13" fmla="*/ 240275 h 991143"/>
              <a:gd name="connsiteX14" fmla="*/ 2981113 w 3333359"/>
              <a:gd name="connsiteY14" fmla="*/ 345398 h 991143"/>
              <a:gd name="connsiteX15" fmla="*/ 3145428 w 3333359"/>
              <a:gd name="connsiteY15" fmla="*/ 435501 h 991143"/>
              <a:gd name="connsiteX16" fmla="*/ 3215848 w 3333359"/>
              <a:gd name="connsiteY16" fmla="*/ 570657 h 991143"/>
              <a:gd name="connsiteX17" fmla="*/ 3262792 w 3333359"/>
              <a:gd name="connsiteY17" fmla="*/ 645744 h 991143"/>
              <a:gd name="connsiteX18" fmla="*/ 3286267 w 3333359"/>
              <a:gd name="connsiteY18" fmla="*/ 705812 h 991143"/>
              <a:gd name="connsiteX19" fmla="*/ 3309739 w 3333359"/>
              <a:gd name="connsiteY19" fmla="*/ 750864 h 991143"/>
              <a:gd name="connsiteX20" fmla="*/ 3333215 w 3333359"/>
              <a:gd name="connsiteY20" fmla="*/ 946091 h 99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33359" h="991143" extrusionOk="0">
                <a:moveTo>
                  <a:pt x="0" y="991143"/>
                </a:moveTo>
                <a:cubicBezTo>
                  <a:pt x="75742" y="833437"/>
                  <a:pt x="166660" y="702092"/>
                  <a:pt x="234735" y="555641"/>
                </a:cubicBezTo>
                <a:cubicBezTo>
                  <a:pt x="266367" y="519780"/>
                  <a:pt x="349699" y="475975"/>
                  <a:pt x="399046" y="420485"/>
                </a:cubicBezTo>
                <a:cubicBezTo>
                  <a:pt x="463607" y="369239"/>
                  <a:pt x="641621" y="287842"/>
                  <a:pt x="727673" y="255294"/>
                </a:cubicBezTo>
                <a:cubicBezTo>
                  <a:pt x="821921" y="216381"/>
                  <a:pt x="958764" y="174542"/>
                  <a:pt x="1056300" y="135155"/>
                </a:cubicBezTo>
                <a:cubicBezTo>
                  <a:pt x="1097092" y="114151"/>
                  <a:pt x="1132203" y="97456"/>
                  <a:pt x="1173667" y="90103"/>
                </a:cubicBezTo>
                <a:cubicBezTo>
                  <a:pt x="1233410" y="79807"/>
                  <a:pt x="1281657" y="65801"/>
                  <a:pt x="1337979" y="60068"/>
                </a:cubicBezTo>
                <a:cubicBezTo>
                  <a:pt x="1388274" y="50546"/>
                  <a:pt x="1421121" y="36280"/>
                  <a:pt x="1478822" y="30032"/>
                </a:cubicBezTo>
                <a:cubicBezTo>
                  <a:pt x="1551427" y="11044"/>
                  <a:pt x="1756968" y="-7725"/>
                  <a:pt x="1807445" y="0"/>
                </a:cubicBezTo>
                <a:cubicBezTo>
                  <a:pt x="1910101" y="10467"/>
                  <a:pt x="2022201" y="11328"/>
                  <a:pt x="2136072" y="15016"/>
                </a:cubicBezTo>
                <a:cubicBezTo>
                  <a:pt x="2170026" y="10328"/>
                  <a:pt x="2406842" y="64414"/>
                  <a:pt x="2441227" y="75087"/>
                </a:cubicBezTo>
                <a:cubicBezTo>
                  <a:pt x="2508747" y="93308"/>
                  <a:pt x="2524626" y="117236"/>
                  <a:pt x="2582066" y="150171"/>
                </a:cubicBezTo>
                <a:cubicBezTo>
                  <a:pt x="2618835" y="163868"/>
                  <a:pt x="2639290" y="184111"/>
                  <a:pt x="2675962" y="195223"/>
                </a:cubicBezTo>
                <a:cubicBezTo>
                  <a:pt x="2709578" y="205414"/>
                  <a:pt x="2755512" y="225425"/>
                  <a:pt x="2793325" y="240275"/>
                </a:cubicBezTo>
                <a:cubicBezTo>
                  <a:pt x="2982174" y="335918"/>
                  <a:pt x="2833706" y="264358"/>
                  <a:pt x="2981113" y="345398"/>
                </a:cubicBezTo>
                <a:cubicBezTo>
                  <a:pt x="3159761" y="431396"/>
                  <a:pt x="2970718" y="316567"/>
                  <a:pt x="3145428" y="435501"/>
                </a:cubicBezTo>
                <a:cubicBezTo>
                  <a:pt x="3291525" y="663278"/>
                  <a:pt x="3083314" y="386170"/>
                  <a:pt x="3215848" y="570657"/>
                </a:cubicBezTo>
                <a:cubicBezTo>
                  <a:pt x="3231827" y="600157"/>
                  <a:pt x="3245420" y="625360"/>
                  <a:pt x="3262792" y="645744"/>
                </a:cubicBezTo>
                <a:cubicBezTo>
                  <a:pt x="3274706" y="662009"/>
                  <a:pt x="3276878" y="683933"/>
                  <a:pt x="3286267" y="705812"/>
                </a:cubicBezTo>
                <a:cubicBezTo>
                  <a:pt x="3291051" y="720361"/>
                  <a:pt x="3302663" y="734628"/>
                  <a:pt x="3309739" y="750864"/>
                </a:cubicBezTo>
                <a:cubicBezTo>
                  <a:pt x="3352236" y="906955"/>
                  <a:pt x="3331513" y="832563"/>
                  <a:pt x="3333215" y="946091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B2AC415C-B08C-F63D-8AEF-A0DB15F6A9E7}"/>
              </a:ext>
            </a:extLst>
          </p:cNvPr>
          <p:cNvSpPr/>
          <p:nvPr/>
        </p:nvSpPr>
        <p:spPr>
          <a:xfrm>
            <a:off x="5161398" y="2032373"/>
            <a:ext cx="4200326" cy="1195328"/>
          </a:xfrm>
          <a:custGeom>
            <a:avLst/>
            <a:gdLst>
              <a:gd name="connsiteX0" fmla="*/ 0 w 4200326"/>
              <a:gd name="connsiteY0" fmla="*/ 1195328 h 1195328"/>
              <a:gd name="connsiteX1" fmla="*/ 295786 w 4200326"/>
              <a:gd name="connsiteY1" fmla="*/ 670108 h 1195328"/>
              <a:gd name="connsiteX2" fmla="*/ 502833 w 4200326"/>
              <a:gd name="connsiteY2" fmla="*/ 507109 h 1195328"/>
              <a:gd name="connsiteX3" fmla="*/ 916932 w 4200326"/>
              <a:gd name="connsiteY3" fmla="*/ 307887 h 1195328"/>
              <a:gd name="connsiteX4" fmla="*/ 1331031 w 4200326"/>
              <a:gd name="connsiteY4" fmla="*/ 162998 h 1195328"/>
              <a:gd name="connsiteX5" fmla="*/ 1478924 w 4200326"/>
              <a:gd name="connsiteY5" fmla="*/ 108665 h 1195328"/>
              <a:gd name="connsiteX6" fmla="*/ 1685971 w 4200326"/>
              <a:gd name="connsiteY6" fmla="*/ 72442 h 1195328"/>
              <a:gd name="connsiteX7" fmla="*/ 1863446 w 4200326"/>
              <a:gd name="connsiteY7" fmla="*/ 36219 h 1195328"/>
              <a:gd name="connsiteX8" fmla="*/ 2277540 w 4200326"/>
              <a:gd name="connsiteY8" fmla="*/ 0 h 1195328"/>
              <a:gd name="connsiteX9" fmla="*/ 2691639 w 4200326"/>
              <a:gd name="connsiteY9" fmla="*/ 18109 h 1195328"/>
              <a:gd name="connsiteX10" fmla="*/ 3076161 w 4200326"/>
              <a:gd name="connsiteY10" fmla="*/ 90555 h 1195328"/>
              <a:gd name="connsiteX11" fmla="*/ 3253631 w 4200326"/>
              <a:gd name="connsiteY11" fmla="*/ 181108 h 1195328"/>
              <a:gd name="connsiteX12" fmla="*/ 3371948 w 4200326"/>
              <a:gd name="connsiteY12" fmla="*/ 235441 h 1195328"/>
              <a:gd name="connsiteX13" fmla="*/ 3519836 w 4200326"/>
              <a:gd name="connsiteY13" fmla="*/ 289774 h 1195328"/>
              <a:gd name="connsiteX14" fmla="*/ 3756465 w 4200326"/>
              <a:gd name="connsiteY14" fmla="*/ 416553 h 1195328"/>
              <a:gd name="connsiteX15" fmla="*/ 3963516 w 4200326"/>
              <a:gd name="connsiteY15" fmla="*/ 525219 h 1195328"/>
              <a:gd name="connsiteX16" fmla="*/ 4052252 w 4200326"/>
              <a:gd name="connsiteY16" fmla="*/ 688218 h 1195328"/>
              <a:gd name="connsiteX17" fmla="*/ 4111405 w 4200326"/>
              <a:gd name="connsiteY17" fmla="*/ 778774 h 1195328"/>
              <a:gd name="connsiteX18" fmla="*/ 4140987 w 4200326"/>
              <a:gd name="connsiteY18" fmla="*/ 851217 h 1195328"/>
              <a:gd name="connsiteX19" fmla="*/ 4170563 w 4200326"/>
              <a:gd name="connsiteY19" fmla="*/ 905550 h 1195328"/>
              <a:gd name="connsiteX20" fmla="*/ 4200145 w 4200326"/>
              <a:gd name="connsiteY20" fmla="*/ 1140995 h 11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0326" h="1195328" extrusionOk="0">
                <a:moveTo>
                  <a:pt x="0" y="1195328"/>
                </a:moveTo>
                <a:cubicBezTo>
                  <a:pt x="96442" y="1009463"/>
                  <a:pt x="195602" y="844047"/>
                  <a:pt x="295786" y="670108"/>
                </a:cubicBezTo>
                <a:cubicBezTo>
                  <a:pt x="338125" y="619348"/>
                  <a:pt x="439452" y="573344"/>
                  <a:pt x="502833" y="507109"/>
                </a:cubicBezTo>
                <a:cubicBezTo>
                  <a:pt x="584184" y="444884"/>
                  <a:pt x="802076" y="347820"/>
                  <a:pt x="916932" y="307887"/>
                </a:cubicBezTo>
                <a:cubicBezTo>
                  <a:pt x="1036763" y="260858"/>
                  <a:pt x="1200852" y="211101"/>
                  <a:pt x="1331031" y="162998"/>
                </a:cubicBezTo>
                <a:cubicBezTo>
                  <a:pt x="1382135" y="138769"/>
                  <a:pt x="1427751" y="117200"/>
                  <a:pt x="1478924" y="108665"/>
                </a:cubicBezTo>
                <a:cubicBezTo>
                  <a:pt x="1550207" y="96461"/>
                  <a:pt x="1615812" y="81238"/>
                  <a:pt x="1685971" y="72442"/>
                </a:cubicBezTo>
                <a:cubicBezTo>
                  <a:pt x="1749056" y="60968"/>
                  <a:pt x="1789941" y="43560"/>
                  <a:pt x="1863446" y="36219"/>
                </a:cubicBezTo>
                <a:cubicBezTo>
                  <a:pt x="1956340" y="10549"/>
                  <a:pt x="2213776" y="-9593"/>
                  <a:pt x="2277540" y="0"/>
                </a:cubicBezTo>
                <a:cubicBezTo>
                  <a:pt x="2393147" y="23827"/>
                  <a:pt x="2538965" y="25141"/>
                  <a:pt x="2691639" y="18109"/>
                </a:cubicBezTo>
                <a:cubicBezTo>
                  <a:pt x="2731640" y="16082"/>
                  <a:pt x="3037495" y="76215"/>
                  <a:pt x="3076161" y="90555"/>
                </a:cubicBezTo>
                <a:cubicBezTo>
                  <a:pt x="3160387" y="111975"/>
                  <a:pt x="3182201" y="141243"/>
                  <a:pt x="3253631" y="181108"/>
                </a:cubicBezTo>
                <a:cubicBezTo>
                  <a:pt x="3296861" y="198624"/>
                  <a:pt x="3326898" y="221409"/>
                  <a:pt x="3371948" y="235441"/>
                </a:cubicBezTo>
                <a:cubicBezTo>
                  <a:pt x="3413824" y="246737"/>
                  <a:pt x="3471841" y="273454"/>
                  <a:pt x="3519836" y="289774"/>
                </a:cubicBezTo>
                <a:cubicBezTo>
                  <a:pt x="3738329" y="422122"/>
                  <a:pt x="3558248" y="311344"/>
                  <a:pt x="3756465" y="416553"/>
                </a:cubicBezTo>
                <a:cubicBezTo>
                  <a:pt x="4000399" y="535995"/>
                  <a:pt x="3743563" y="326117"/>
                  <a:pt x="3963516" y="525219"/>
                </a:cubicBezTo>
                <a:cubicBezTo>
                  <a:pt x="4145509" y="781255"/>
                  <a:pt x="3908413" y="459236"/>
                  <a:pt x="4052252" y="688218"/>
                </a:cubicBezTo>
                <a:cubicBezTo>
                  <a:pt x="4070176" y="720735"/>
                  <a:pt x="4092949" y="750068"/>
                  <a:pt x="4111405" y="778774"/>
                </a:cubicBezTo>
                <a:cubicBezTo>
                  <a:pt x="4125911" y="799191"/>
                  <a:pt x="4128572" y="822474"/>
                  <a:pt x="4140987" y="851217"/>
                </a:cubicBezTo>
                <a:cubicBezTo>
                  <a:pt x="4145335" y="868165"/>
                  <a:pt x="4162983" y="883716"/>
                  <a:pt x="4170563" y="905550"/>
                </a:cubicBezTo>
                <a:cubicBezTo>
                  <a:pt x="4208479" y="1092816"/>
                  <a:pt x="4196878" y="998281"/>
                  <a:pt x="4200145" y="1140995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C677911-E0B5-1866-9BA5-07F0BD7BD6A0}"/>
              </a:ext>
            </a:extLst>
          </p:cNvPr>
          <p:cNvSpPr/>
          <p:nvPr/>
        </p:nvSpPr>
        <p:spPr>
          <a:xfrm>
            <a:off x="10316115" y="3155848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347EAB8-F36C-F32C-6970-FC2CC039012D}"/>
              </a:ext>
            </a:extLst>
          </p:cNvPr>
          <p:cNvSpPr/>
          <p:nvPr/>
        </p:nvSpPr>
        <p:spPr>
          <a:xfrm>
            <a:off x="7505501" y="3155846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9F64AE4C-8F1F-C6B4-168D-3B42C0A5CFCF}"/>
              </a:ext>
            </a:extLst>
          </p:cNvPr>
          <p:cNvSpPr/>
          <p:nvPr/>
        </p:nvSpPr>
        <p:spPr>
          <a:xfrm>
            <a:off x="8330184" y="3158797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2E71DF76-EA3B-C32E-FF5C-3448E4EF8366}"/>
              </a:ext>
            </a:extLst>
          </p:cNvPr>
          <p:cNvSpPr/>
          <p:nvPr/>
        </p:nvSpPr>
        <p:spPr>
          <a:xfrm>
            <a:off x="6723408" y="3155846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B4F86B1-3E35-90B5-A42E-99871D9886A3}"/>
              </a:ext>
            </a:extLst>
          </p:cNvPr>
          <p:cNvSpPr/>
          <p:nvPr/>
        </p:nvSpPr>
        <p:spPr>
          <a:xfrm>
            <a:off x="5071116" y="3155850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7E8F200-646C-B251-E72B-084A6D9D9D8B}"/>
              </a:ext>
            </a:extLst>
          </p:cNvPr>
          <p:cNvSpPr/>
          <p:nvPr/>
        </p:nvSpPr>
        <p:spPr>
          <a:xfrm>
            <a:off x="5897262" y="3155849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8E84FDA-D511-7B0E-7B2B-208261B31B73}"/>
              </a:ext>
            </a:extLst>
          </p:cNvPr>
          <p:cNvSpPr/>
          <p:nvPr/>
        </p:nvSpPr>
        <p:spPr>
          <a:xfrm>
            <a:off x="9287432" y="3155849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5" name="Grafik 44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B3F6FDED-9808-2F70-1EF6-665DF7F22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50" y="1886764"/>
            <a:ext cx="369162" cy="369162"/>
          </a:xfrm>
          <a:prstGeom prst="rect">
            <a:avLst/>
          </a:prstGeom>
        </p:spPr>
      </p:pic>
      <p:pic>
        <p:nvPicPr>
          <p:cNvPr id="11" name="Grafik 10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E69C43A1-F4CF-3760-58DE-31CA31C4F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39" y="2318907"/>
            <a:ext cx="369162" cy="3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02396 0.1148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7" grpId="0" animBg="1"/>
      <p:bldP spid="7" grpId="1" animBg="1"/>
      <p:bldP spid="8" grpId="0" animBg="1"/>
      <p:bldP spid="9" grpId="0" animBg="1"/>
      <p:bldP spid="10" grpId="0" animBg="1"/>
      <p:bldP spid="12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40" grpId="0" animBg="1"/>
      <p:bldP spid="41" grpId="0" animBg="1"/>
      <p:bldP spid="42" grpId="0" animBg="1"/>
      <p:bldP spid="43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5C075-85AB-BD67-DD35-60EE35F7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Assigning</a:t>
            </a:r>
            <a:r>
              <a:rPr lang="de-DE" dirty="0"/>
              <a:t> </a:t>
            </a:r>
            <a:r>
              <a:rPr lang="de-DE" dirty="0" err="1"/>
              <a:t>Credits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Pockets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2">
                <a:extLst>
                  <a:ext uri="{FF2B5EF4-FFF2-40B4-BE49-F238E27FC236}">
                    <a16:creationId xmlns:a16="http://schemas.microsoft.com/office/drawing/2014/main" id="{AE44E31F-C8AE-F1CC-1500-623AD949DE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68582"/>
                <a:ext cx="10515600" cy="50222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90000"/>
                  <a:buFont typeface="Wingdings 3" panose="05040102010807070707" pitchFamily="18" charset="2"/>
                  <a:buChar char="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SzPct val="9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>
                      <a:lumMod val="60000"/>
                      <a:lumOff val="40000"/>
                    </a:schemeClr>
                  </a:buClr>
                  <a:buSzPct val="90000"/>
                  <a:buFont typeface="Wingdings 3" panose="05040102010807070707" pitchFamily="18" charset="2"/>
                  <a:buChar char="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75000"/>
                  <a:buFont typeface="Wingdings 3" panose="05040102010807070707" pitchFamily="18" charset="2"/>
                  <a:buChar char="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 3" panose="05040102010807070707" pitchFamily="18" charset="2"/>
                  <a:buChar char="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dirty="0"/>
                  <a:t> </a:t>
                </a:r>
                <a:r>
                  <a:rPr lang="de-DE" i="1" dirty="0">
                    <a:solidFill>
                      <a:schemeClr val="accent1"/>
                    </a:solidFill>
                  </a:rPr>
                  <a:t>Recall:</a:t>
                </a:r>
                <a:r>
                  <a:rPr lang="de-DE" dirty="0"/>
                  <a:t> Insert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vertices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/>
                  <a:t>in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canonical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order</a:t>
                </a:r>
                <a:r>
                  <a:rPr lang="de-DE" i="1" dirty="0">
                    <a:solidFill>
                      <a:schemeClr val="accent1"/>
                    </a:solidFill>
                  </a:rPr>
                  <a:t>, </a:t>
                </a:r>
                <a:r>
                  <a:rPr lang="de-DE" dirty="0" err="1"/>
                  <a:t>maintain</a:t>
                </a:r>
                <a:r>
                  <a:rPr lang="de-DE" dirty="0"/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invariants</a:t>
                </a:r>
                <a:r>
                  <a:rPr lang="de-DE" i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lvl="1"/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Only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>
                    <a:solidFill>
                      <a:schemeClr val="accent2"/>
                    </a:solidFill>
                  </a:rPr>
                  <a:t>proper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arcs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dirty="0"/>
                  <a:t>and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>
                    <a:solidFill>
                      <a:schemeClr val="accent2"/>
                    </a:solidFill>
                  </a:rPr>
                  <a:t>down-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up</a:t>
                </a:r>
                <a:r>
                  <a:rPr lang="de-DE" i="1" dirty="0">
                    <a:solidFill>
                      <a:schemeClr val="accent2"/>
                    </a:solidFill>
                  </a:rPr>
                  <a:t> monotone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biarcs</a:t>
                </a:r>
                <a:endParaRPr lang="de-DE" i="1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Only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>
                    <a:solidFill>
                      <a:schemeClr val="accent2"/>
                    </a:solidFill>
                  </a:rPr>
                  <a:t>proper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arcs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dirty="0"/>
                  <a:t>on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outer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face</a:t>
                </a:r>
                <a:endParaRPr lang="de-DE" i="1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mountain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left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endpoint</a:t>
                </a:r>
                <a:r>
                  <a:rPr lang="de-DE" i="1" dirty="0">
                    <a:solidFill>
                      <a:schemeClr val="accent2"/>
                    </a:solidFill>
                  </a:rPr>
                  <a:t> on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outer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face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dirty="0"/>
                  <a:t>and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each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biarc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dirty="0" err="1"/>
                  <a:t>has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>
                    <a:solidFill>
                      <a:schemeClr val="accent2"/>
                    </a:solidFill>
                  </a:rPr>
                  <a:t>1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credit</a:t>
                </a:r>
                <a:endParaRPr lang="de-DE" i="1" dirty="0">
                  <a:solidFill>
                    <a:schemeClr val="accent2"/>
                  </a:solidFill>
                </a:endParaRPr>
              </a:p>
              <a:p>
                <a:r>
                  <a:rPr lang="de-DE" dirty="0"/>
                  <a:t> </a:t>
                </a:r>
                <a:r>
                  <a:rPr lang="de-DE" i="1" dirty="0">
                    <a:solidFill>
                      <a:schemeClr val="accent1"/>
                    </a:solidFill>
                  </a:rPr>
                  <a:t>New: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pocket</a:t>
                </a:r>
                <a:r>
                  <a:rPr lang="de-DE" i="1" dirty="0">
                    <a:solidFill>
                      <a:schemeClr val="accent2"/>
                    </a:solidFill>
                  </a:rPr>
                  <a:t> on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the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outer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face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dirty="0" err="1"/>
                  <a:t>has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de-DE" i="1" dirty="0">
                    <a:solidFill>
                      <a:schemeClr val="accent2"/>
                    </a:solidFill>
                  </a:rPr>
                  <a:t> credits</a:t>
                </a:r>
              </a:p>
            </p:txBody>
          </p:sp>
        </mc:Choice>
        <mc:Fallback xmlns="">
          <p:sp>
            <p:nvSpPr>
              <p:cNvPr id="6" name="Inhaltsplatzhalter 2">
                <a:extLst>
                  <a:ext uri="{FF2B5EF4-FFF2-40B4-BE49-F238E27FC236}">
                    <a16:creationId xmlns:a16="http://schemas.microsoft.com/office/drawing/2014/main" id="{AE44E31F-C8AE-F1CC-1500-623AD949D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68582"/>
                <a:ext cx="10515600" cy="5022273"/>
              </a:xfrm>
              <a:prstGeom prst="rect">
                <a:avLst/>
              </a:prstGeom>
              <a:blipFill>
                <a:blip r:embed="rId2"/>
                <a:stretch>
                  <a:fillRect l="-928" t="-20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AFBF857-9E84-8BBB-E21C-1424792E7268}"/>
              </a:ext>
            </a:extLst>
          </p:cNvPr>
          <p:cNvSpPr/>
          <p:nvPr/>
        </p:nvSpPr>
        <p:spPr>
          <a:xfrm>
            <a:off x="2035278" y="5140234"/>
            <a:ext cx="7761866" cy="1541417"/>
          </a:xfrm>
          <a:custGeom>
            <a:avLst/>
            <a:gdLst>
              <a:gd name="connsiteX0" fmla="*/ 0 w 7761866"/>
              <a:gd name="connsiteY0" fmla="*/ 0 h 1541417"/>
              <a:gd name="connsiteX1" fmla="*/ 144468 w 7761866"/>
              <a:gd name="connsiteY1" fmla="*/ 163286 h 1541417"/>
              <a:gd name="connsiteX2" fmla="*/ 197001 w 7761866"/>
              <a:gd name="connsiteY2" fmla="*/ 274320 h 1541417"/>
              <a:gd name="connsiteX3" fmla="*/ 242968 w 7761866"/>
              <a:gd name="connsiteY3" fmla="*/ 352697 h 1541417"/>
              <a:gd name="connsiteX4" fmla="*/ 446536 w 7761866"/>
              <a:gd name="connsiteY4" fmla="*/ 718457 h 1541417"/>
              <a:gd name="connsiteX5" fmla="*/ 656672 w 7761866"/>
              <a:gd name="connsiteY5" fmla="*/ 920932 h 1541417"/>
              <a:gd name="connsiteX6" fmla="*/ 735472 w 7761866"/>
              <a:gd name="connsiteY6" fmla="*/ 960120 h 1541417"/>
              <a:gd name="connsiteX7" fmla="*/ 893074 w 7761866"/>
              <a:gd name="connsiteY7" fmla="*/ 1051560 h 1541417"/>
              <a:gd name="connsiteX8" fmla="*/ 1451245 w 7761866"/>
              <a:gd name="connsiteY8" fmla="*/ 1221377 h 1541417"/>
              <a:gd name="connsiteX9" fmla="*/ 1838682 w 7761866"/>
              <a:gd name="connsiteY9" fmla="*/ 1338943 h 1541417"/>
              <a:gd name="connsiteX10" fmla="*/ 2626689 w 7761866"/>
              <a:gd name="connsiteY10" fmla="*/ 1489166 h 1541417"/>
              <a:gd name="connsiteX11" fmla="*/ 3440962 w 7761866"/>
              <a:gd name="connsiteY11" fmla="*/ 1541417 h 1541417"/>
              <a:gd name="connsiteX12" fmla="*/ 3565730 w 7761866"/>
              <a:gd name="connsiteY12" fmla="*/ 1534886 h 1541417"/>
              <a:gd name="connsiteX13" fmla="*/ 3926900 w 7761866"/>
              <a:gd name="connsiteY13" fmla="*/ 1521823 h 1541417"/>
              <a:gd name="connsiteX14" fmla="*/ 4248669 w 7761866"/>
              <a:gd name="connsiteY14" fmla="*/ 1502229 h 1541417"/>
              <a:gd name="connsiteX15" fmla="*/ 4662373 w 7761866"/>
              <a:gd name="connsiteY15" fmla="*/ 1449977 h 1541417"/>
              <a:gd name="connsiteX16" fmla="*/ 4944742 w 7761866"/>
              <a:gd name="connsiteY16" fmla="*/ 1423852 h 1541417"/>
              <a:gd name="connsiteX17" fmla="*/ 5220544 w 7761866"/>
              <a:gd name="connsiteY17" fmla="*/ 1404257 h 1541417"/>
              <a:gd name="connsiteX18" fmla="*/ 5864083 w 7761866"/>
              <a:gd name="connsiteY18" fmla="*/ 1299755 h 1541417"/>
              <a:gd name="connsiteX19" fmla="*/ 6166152 w 7761866"/>
              <a:gd name="connsiteY19" fmla="*/ 1227909 h 1541417"/>
              <a:gd name="connsiteX20" fmla="*/ 6632389 w 7761866"/>
              <a:gd name="connsiteY20" fmla="*/ 1071155 h 1541417"/>
              <a:gd name="connsiteX21" fmla="*/ 6875358 w 7761866"/>
              <a:gd name="connsiteY21" fmla="*/ 933995 h 1541417"/>
              <a:gd name="connsiteX22" fmla="*/ 7269361 w 7761866"/>
              <a:gd name="connsiteY22" fmla="*/ 613955 h 1541417"/>
              <a:gd name="connsiteX23" fmla="*/ 7420396 w 7761866"/>
              <a:gd name="connsiteY23" fmla="*/ 457200 h 1541417"/>
              <a:gd name="connsiteX24" fmla="*/ 7505763 w 7761866"/>
              <a:gd name="connsiteY24" fmla="*/ 333103 h 1541417"/>
              <a:gd name="connsiteX25" fmla="*/ 7571430 w 7761866"/>
              <a:gd name="connsiteY25" fmla="*/ 248195 h 1541417"/>
              <a:gd name="connsiteX26" fmla="*/ 7650232 w 7761866"/>
              <a:gd name="connsiteY26" fmla="*/ 163286 h 1541417"/>
              <a:gd name="connsiteX27" fmla="*/ 7742166 w 7761866"/>
              <a:gd name="connsiteY27" fmla="*/ 78377 h 1541417"/>
              <a:gd name="connsiteX28" fmla="*/ 7761865 w 7761866"/>
              <a:gd name="connsiteY28" fmla="*/ 45720 h 1541417"/>
              <a:gd name="connsiteX29" fmla="*/ 7755298 w 7761866"/>
              <a:gd name="connsiteY29" fmla="*/ 13063 h 154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761866" h="1541417" extrusionOk="0">
                <a:moveTo>
                  <a:pt x="0" y="0"/>
                </a:moveTo>
                <a:cubicBezTo>
                  <a:pt x="37045" y="50285"/>
                  <a:pt x="106562" y="114442"/>
                  <a:pt x="144468" y="163286"/>
                </a:cubicBezTo>
                <a:cubicBezTo>
                  <a:pt x="163958" y="192522"/>
                  <a:pt x="180838" y="238517"/>
                  <a:pt x="197001" y="274320"/>
                </a:cubicBezTo>
                <a:cubicBezTo>
                  <a:pt x="213481" y="305008"/>
                  <a:pt x="227926" y="321842"/>
                  <a:pt x="242968" y="352697"/>
                </a:cubicBezTo>
                <a:cubicBezTo>
                  <a:pt x="331373" y="533724"/>
                  <a:pt x="298729" y="552126"/>
                  <a:pt x="446536" y="718457"/>
                </a:cubicBezTo>
                <a:cubicBezTo>
                  <a:pt x="502562" y="797912"/>
                  <a:pt x="591452" y="885672"/>
                  <a:pt x="656672" y="920932"/>
                </a:cubicBezTo>
                <a:cubicBezTo>
                  <a:pt x="681474" y="931997"/>
                  <a:pt x="709594" y="945189"/>
                  <a:pt x="735472" y="960120"/>
                </a:cubicBezTo>
                <a:cubicBezTo>
                  <a:pt x="801365" y="982894"/>
                  <a:pt x="836904" y="1033990"/>
                  <a:pt x="893074" y="1051560"/>
                </a:cubicBezTo>
                <a:cubicBezTo>
                  <a:pt x="1055987" y="1130274"/>
                  <a:pt x="1272276" y="1198136"/>
                  <a:pt x="1451245" y="1221377"/>
                </a:cubicBezTo>
                <a:cubicBezTo>
                  <a:pt x="1592402" y="1269085"/>
                  <a:pt x="1677642" y="1312920"/>
                  <a:pt x="1838682" y="1338943"/>
                </a:cubicBezTo>
                <a:cubicBezTo>
                  <a:pt x="1997325" y="1409410"/>
                  <a:pt x="2405171" y="1487334"/>
                  <a:pt x="2626689" y="1489166"/>
                </a:cubicBezTo>
                <a:cubicBezTo>
                  <a:pt x="3081055" y="1547487"/>
                  <a:pt x="3025168" y="1538622"/>
                  <a:pt x="3440962" y="1541417"/>
                </a:cubicBezTo>
                <a:cubicBezTo>
                  <a:pt x="3473032" y="1535084"/>
                  <a:pt x="3519190" y="1540148"/>
                  <a:pt x="3565730" y="1534886"/>
                </a:cubicBezTo>
                <a:cubicBezTo>
                  <a:pt x="3695239" y="1524087"/>
                  <a:pt x="3818726" y="1510997"/>
                  <a:pt x="3926900" y="1521823"/>
                </a:cubicBezTo>
                <a:cubicBezTo>
                  <a:pt x="4036431" y="1508398"/>
                  <a:pt x="4128131" y="1496343"/>
                  <a:pt x="4248669" y="1502229"/>
                </a:cubicBezTo>
                <a:cubicBezTo>
                  <a:pt x="4379753" y="1482293"/>
                  <a:pt x="4495415" y="1460060"/>
                  <a:pt x="4662373" y="1449977"/>
                </a:cubicBezTo>
                <a:cubicBezTo>
                  <a:pt x="4778156" y="1442128"/>
                  <a:pt x="4833604" y="1437405"/>
                  <a:pt x="4944742" y="1423852"/>
                </a:cubicBezTo>
                <a:cubicBezTo>
                  <a:pt x="5043669" y="1429608"/>
                  <a:pt x="5128268" y="1416359"/>
                  <a:pt x="5220544" y="1404257"/>
                </a:cubicBezTo>
                <a:cubicBezTo>
                  <a:pt x="5437773" y="1344008"/>
                  <a:pt x="5680116" y="1329586"/>
                  <a:pt x="5864083" y="1299755"/>
                </a:cubicBezTo>
                <a:cubicBezTo>
                  <a:pt x="5972436" y="1271137"/>
                  <a:pt x="6072127" y="1268562"/>
                  <a:pt x="6166152" y="1227909"/>
                </a:cubicBezTo>
                <a:cubicBezTo>
                  <a:pt x="6284954" y="1197481"/>
                  <a:pt x="6495925" y="1131823"/>
                  <a:pt x="6632389" y="1071155"/>
                </a:cubicBezTo>
                <a:cubicBezTo>
                  <a:pt x="6733184" y="1018504"/>
                  <a:pt x="6803848" y="986052"/>
                  <a:pt x="6875358" y="933995"/>
                </a:cubicBezTo>
                <a:cubicBezTo>
                  <a:pt x="7029073" y="869075"/>
                  <a:pt x="7165036" y="713787"/>
                  <a:pt x="7269361" y="613955"/>
                </a:cubicBezTo>
                <a:cubicBezTo>
                  <a:pt x="7324545" y="572478"/>
                  <a:pt x="7360354" y="507196"/>
                  <a:pt x="7420396" y="457200"/>
                </a:cubicBezTo>
                <a:cubicBezTo>
                  <a:pt x="7457005" y="415987"/>
                  <a:pt x="7483340" y="369926"/>
                  <a:pt x="7505763" y="333103"/>
                </a:cubicBezTo>
                <a:cubicBezTo>
                  <a:pt x="7519916" y="303075"/>
                  <a:pt x="7547401" y="281266"/>
                  <a:pt x="7571430" y="248195"/>
                </a:cubicBezTo>
                <a:cubicBezTo>
                  <a:pt x="7592004" y="223421"/>
                  <a:pt x="7626427" y="186208"/>
                  <a:pt x="7650232" y="163286"/>
                </a:cubicBezTo>
                <a:cubicBezTo>
                  <a:pt x="7707235" y="109065"/>
                  <a:pt x="7710628" y="125956"/>
                  <a:pt x="7742166" y="78377"/>
                </a:cubicBezTo>
                <a:cubicBezTo>
                  <a:pt x="7747050" y="69106"/>
                  <a:pt x="7760746" y="57283"/>
                  <a:pt x="7761865" y="45720"/>
                </a:cubicBezTo>
                <a:cubicBezTo>
                  <a:pt x="7760403" y="38021"/>
                  <a:pt x="7759543" y="27777"/>
                  <a:pt x="7755298" y="13063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4214022514">
                  <a:custGeom>
                    <a:avLst/>
                    <a:gdLst>
                      <a:gd name="connsiteX0" fmla="*/ 0 w 7720149"/>
                      <a:gd name="connsiteY0" fmla="*/ 0 h 1541417"/>
                      <a:gd name="connsiteX1" fmla="*/ 143692 w 7720149"/>
                      <a:gd name="connsiteY1" fmla="*/ 163286 h 1541417"/>
                      <a:gd name="connsiteX2" fmla="*/ 195943 w 7720149"/>
                      <a:gd name="connsiteY2" fmla="*/ 274320 h 1541417"/>
                      <a:gd name="connsiteX3" fmla="*/ 241663 w 7720149"/>
                      <a:gd name="connsiteY3" fmla="*/ 352697 h 1541417"/>
                      <a:gd name="connsiteX4" fmla="*/ 444137 w 7720149"/>
                      <a:gd name="connsiteY4" fmla="*/ 718457 h 1541417"/>
                      <a:gd name="connsiteX5" fmla="*/ 653143 w 7720149"/>
                      <a:gd name="connsiteY5" fmla="*/ 920932 h 1541417"/>
                      <a:gd name="connsiteX6" fmla="*/ 731520 w 7720149"/>
                      <a:gd name="connsiteY6" fmla="*/ 960120 h 1541417"/>
                      <a:gd name="connsiteX7" fmla="*/ 888275 w 7720149"/>
                      <a:gd name="connsiteY7" fmla="*/ 1051560 h 1541417"/>
                      <a:gd name="connsiteX8" fmla="*/ 1443446 w 7720149"/>
                      <a:gd name="connsiteY8" fmla="*/ 1221377 h 1541417"/>
                      <a:gd name="connsiteX9" fmla="*/ 1828800 w 7720149"/>
                      <a:gd name="connsiteY9" fmla="*/ 1338943 h 1541417"/>
                      <a:gd name="connsiteX10" fmla="*/ 2612572 w 7720149"/>
                      <a:gd name="connsiteY10" fmla="*/ 1489166 h 1541417"/>
                      <a:gd name="connsiteX11" fmla="*/ 3422469 w 7720149"/>
                      <a:gd name="connsiteY11" fmla="*/ 1541417 h 1541417"/>
                      <a:gd name="connsiteX12" fmla="*/ 3546566 w 7720149"/>
                      <a:gd name="connsiteY12" fmla="*/ 1534886 h 1541417"/>
                      <a:gd name="connsiteX13" fmla="*/ 3905795 w 7720149"/>
                      <a:gd name="connsiteY13" fmla="*/ 1521823 h 1541417"/>
                      <a:gd name="connsiteX14" fmla="*/ 4225835 w 7720149"/>
                      <a:gd name="connsiteY14" fmla="*/ 1502229 h 1541417"/>
                      <a:gd name="connsiteX15" fmla="*/ 4637315 w 7720149"/>
                      <a:gd name="connsiteY15" fmla="*/ 1449977 h 1541417"/>
                      <a:gd name="connsiteX16" fmla="*/ 4918166 w 7720149"/>
                      <a:gd name="connsiteY16" fmla="*/ 1423852 h 1541417"/>
                      <a:gd name="connsiteX17" fmla="*/ 5192486 w 7720149"/>
                      <a:gd name="connsiteY17" fmla="*/ 1404257 h 1541417"/>
                      <a:gd name="connsiteX18" fmla="*/ 5832566 w 7720149"/>
                      <a:gd name="connsiteY18" fmla="*/ 1299755 h 1541417"/>
                      <a:gd name="connsiteX19" fmla="*/ 6133012 w 7720149"/>
                      <a:gd name="connsiteY19" fmla="*/ 1227909 h 1541417"/>
                      <a:gd name="connsiteX20" fmla="*/ 6596743 w 7720149"/>
                      <a:gd name="connsiteY20" fmla="*/ 1071155 h 1541417"/>
                      <a:gd name="connsiteX21" fmla="*/ 6838406 w 7720149"/>
                      <a:gd name="connsiteY21" fmla="*/ 933995 h 1541417"/>
                      <a:gd name="connsiteX22" fmla="*/ 7230292 w 7720149"/>
                      <a:gd name="connsiteY22" fmla="*/ 613955 h 1541417"/>
                      <a:gd name="connsiteX23" fmla="*/ 7380515 w 7720149"/>
                      <a:gd name="connsiteY23" fmla="*/ 457200 h 1541417"/>
                      <a:gd name="connsiteX24" fmla="*/ 7465423 w 7720149"/>
                      <a:gd name="connsiteY24" fmla="*/ 333103 h 1541417"/>
                      <a:gd name="connsiteX25" fmla="*/ 7530737 w 7720149"/>
                      <a:gd name="connsiteY25" fmla="*/ 248195 h 1541417"/>
                      <a:gd name="connsiteX26" fmla="*/ 7609115 w 7720149"/>
                      <a:gd name="connsiteY26" fmla="*/ 163286 h 1541417"/>
                      <a:gd name="connsiteX27" fmla="*/ 7700555 w 7720149"/>
                      <a:gd name="connsiteY27" fmla="*/ 78377 h 1541417"/>
                      <a:gd name="connsiteX28" fmla="*/ 7720149 w 7720149"/>
                      <a:gd name="connsiteY28" fmla="*/ 45720 h 1541417"/>
                      <a:gd name="connsiteX29" fmla="*/ 7713617 w 7720149"/>
                      <a:gd name="connsiteY29" fmla="*/ 13063 h 1541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7720149" h="1541417">
                        <a:moveTo>
                          <a:pt x="0" y="0"/>
                        </a:moveTo>
                        <a:cubicBezTo>
                          <a:pt x="47897" y="54429"/>
                          <a:pt x="101551" y="104288"/>
                          <a:pt x="143692" y="163286"/>
                        </a:cubicBezTo>
                        <a:cubicBezTo>
                          <a:pt x="167467" y="196571"/>
                          <a:pt x="177150" y="237988"/>
                          <a:pt x="195943" y="274320"/>
                        </a:cubicBezTo>
                        <a:cubicBezTo>
                          <a:pt x="209839" y="301185"/>
                          <a:pt x="228715" y="325363"/>
                          <a:pt x="241663" y="352697"/>
                        </a:cubicBezTo>
                        <a:cubicBezTo>
                          <a:pt x="326719" y="532261"/>
                          <a:pt x="301606" y="551257"/>
                          <a:pt x="444137" y="718457"/>
                        </a:cubicBezTo>
                        <a:cubicBezTo>
                          <a:pt x="507064" y="792275"/>
                          <a:pt x="566384" y="877553"/>
                          <a:pt x="653143" y="920932"/>
                        </a:cubicBezTo>
                        <a:cubicBezTo>
                          <a:pt x="679269" y="933995"/>
                          <a:pt x="705986" y="945935"/>
                          <a:pt x="731520" y="960120"/>
                        </a:cubicBezTo>
                        <a:cubicBezTo>
                          <a:pt x="784399" y="989497"/>
                          <a:pt x="831486" y="1030720"/>
                          <a:pt x="888275" y="1051560"/>
                        </a:cubicBezTo>
                        <a:cubicBezTo>
                          <a:pt x="1069949" y="1118229"/>
                          <a:pt x="1258372" y="1164827"/>
                          <a:pt x="1443446" y="1221377"/>
                        </a:cubicBezTo>
                        <a:cubicBezTo>
                          <a:pt x="1571880" y="1260621"/>
                          <a:pt x="1697235" y="1311996"/>
                          <a:pt x="1828800" y="1338943"/>
                        </a:cubicBezTo>
                        <a:cubicBezTo>
                          <a:pt x="1990229" y="1372007"/>
                          <a:pt x="2392625" y="1462191"/>
                          <a:pt x="2612572" y="1489166"/>
                        </a:cubicBezTo>
                        <a:cubicBezTo>
                          <a:pt x="3066788" y="1544872"/>
                          <a:pt x="3003963" y="1533808"/>
                          <a:pt x="3422469" y="1541417"/>
                        </a:cubicBezTo>
                        <a:lnTo>
                          <a:pt x="3546566" y="1534886"/>
                        </a:lnTo>
                        <a:lnTo>
                          <a:pt x="3905795" y="1521823"/>
                        </a:lnTo>
                        <a:cubicBezTo>
                          <a:pt x="4012551" y="1516691"/>
                          <a:pt x="4119155" y="1508760"/>
                          <a:pt x="4225835" y="1502229"/>
                        </a:cubicBezTo>
                        <a:cubicBezTo>
                          <a:pt x="4362995" y="1484812"/>
                          <a:pt x="4499648" y="1462783"/>
                          <a:pt x="4637315" y="1449977"/>
                        </a:cubicBezTo>
                        <a:lnTo>
                          <a:pt x="4918166" y="1423852"/>
                        </a:lnTo>
                        <a:cubicBezTo>
                          <a:pt x="5009530" y="1416328"/>
                          <a:pt x="5101338" y="1414058"/>
                          <a:pt x="5192486" y="1404257"/>
                        </a:cubicBezTo>
                        <a:cubicBezTo>
                          <a:pt x="5409851" y="1380884"/>
                          <a:pt x="5619053" y="1345672"/>
                          <a:pt x="5832566" y="1299755"/>
                        </a:cubicBezTo>
                        <a:cubicBezTo>
                          <a:pt x="5933237" y="1278105"/>
                          <a:pt x="6033517" y="1254441"/>
                          <a:pt x="6133012" y="1227909"/>
                        </a:cubicBezTo>
                        <a:cubicBezTo>
                          <a:pt x="6270402" y="1191272"/>
                          <a:pt x="6461884" y="1138584"/>
                          <a:pt x="6596743" y="1071155"/>
                        </a:cubicBezTo>
                        <a:cubicBezTo>
                          <a:pt x="6679589" y="1029732"/>
                          <a:pt x="6760211" y="983643"/>
                          <a:pt x="6838406" y="933995"/>
                        </a:cubicBezTo>
                        <a:cubicBezTo>
                          <a:pt x="6970789" y="849942"/>
                          <a:pt x="7120589" y="717884"/>
                          <a:pt x="7230292" y="613955"/>
                        </a:cubicBezTo>
                        <a:cubicBezTo>
                          <a:pt x="7282831" y="564182"/>
                          <a:pt x="7334057" y="512692"/>
                          <a:pt x="7380515" y="457200"/>
                        </a:cubicBezTo>
                        <a:cubicBezTo>
                          <a:pt x="7412690" y="418769"/>
                          <a:pt x="7436170" y="373802"/>
                          <a:pt x="7465423" y="333103"/>
                        </a:cubicBezTo>
                        <a:cubicBezTo>
                          <a:pt x="7486263" y="304108"/>
                          <a:pt x="7508431" y="276078"/>
                          <a:pt x="7530737" y="248195"/>
                        </a:cubicBezTo>
                        <a:cubicBezTo>
                          <a:pt x="7551233" y="222575"/>
                          <a:pt x="7584002" y="185260"/>
                          <a:pt x="7609115" y="163286"/>
                        </a:cubicBezTo>
                        <a:cubicBezTo>
                          <a:pt x="7667549" y="112157"/>
                          <a:pt x="7665895" y="127891"/>
                          <a:pt x="7700555" y="78377"/>
                        </a:cubicBezTo>
                        <a:cubicBezTo>
                          <a:pt x="7707835" y="67977"/>
                          <a:pt x="7717660" y="58168"/>
                          <a:pt x="7720149" y="45720"/>
                        </a:cubicBezTo>
                        <a:lnTo>
                          <a:pt x="7713617" y="13063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5D32629B-9C6E-ED01-15E5-DC5F866E8B4C}"/>
              </a:ext>
            </a:extLst>
          </p:cNvPr>
          <p:cNvSpPr/>
          <p:nvPr/>
        </p:nvSpPr>
        <p:spPr>
          <a:xfrm>
            <a:off x="5869858" y="5179634"/>
            <a:ext cx="3923071" cy="796412"/>
          </a:xfrm>
          <a:custGeom>
            <a:avLst/>
            <a:gdLst>
              <a:gd name="connsiteX0" fmla="*/ 0 w 3923071"/>
              <a:gd name="connsiteY0" fmla="*/ 11798 h 796412"/>
              <a:gd name="connsiteX1" fmla="*/ 165182 w 3923071"/>
              <a:gd name="connsiteY1" fmla="*/ 359860 h 796412"/>
              <a:gd name="connsiteX2" fmla="*/ 206477 w 3923071"/>
              <a:gd name="connsiteY2" fmla="*/ 412954 h 796412"/>
              <a:gd name="connsiteX3" fmla="*/ 365760 w 3923071"/>
              <a:gd name="connsiteY3" fmla="*/ 548640 h 796412"/>
              <a:gd name="connsiteX4" fmla="*/ 489647 w 3923071"/>
              <a:gd name="connsiteY4" fmla="*/ 625331 h 796412"/>
              <a:gd name="connsiteX5" fmla="*/ 625332 w 3923071"/>
              <a:gd name="connsiteY5" fmla="*/ 684325 h 796412"/>
              <a:gd name="connsiteX6" fmla="*/ 707923 w 3923071"/>
              <a:gd name="connsiteY6" fmla="*/ 707922 h 796412"/>
              <a:gd name="connsiteX7" fmla="*/ 884903 w 3923071"/>
              <a:gd name="connsiteY7" fmla="*/ 755117 h 796412"/>
              <a:gd name="connsiteX8" fmla="*/ 991092 w 3923071"/>
              <a:gd name="connsiteY8" fmla="*/ 761016 h 796412"/>
              <a:gd name="connsiteX9" fmla="*/ 1250663 w 3923071"/>
              <a:gd name="connsiteY9" fmla="*/ 778714 h 796412"/>
              <a:gd name="connsiteX10" fmla="*/ 1392248 w 3923071"/>
              <a:gd name="connsiteY10" fmla="*/ 784614 h 796412"/>
              <a:gd name="connsiteX11" fmla="*/ 1545631 w 3923071"/>
              <a:gd name="connsiteY11" fmla="*/ 796412 h 796412"/>
              <a:gd name="connsiteX12" fmla="*/ 1722612 w 3923071"/>
              <a:gd name="connsiteY12" fmla="*/ 784614 h 796412"/>
              <a:gd name="connsiteX13" fmla="*/ 1970385 w 3923071"/>
              <a:gd name="connsiteY13" fmla="*/ 778714 h 796412"/>
              <a:gd name="connsiteX14" fmla="*/ 2200459 w 3923071"/>
              <a:gd name="connsiteY14" fmla="*/ 743318 h 796412"/>
              <a:gd name="connsiteX15" fmla="*/ 2277151 w 3923071"/>
              <a:gd name="connsiteY15" fmla="*/ 719721 h 796412"/>
              <a:gd name="connsiteX16" fmla="*/ 2342044 w 3923071"/>
              <a:gd name="connsiteY16" fmla="*/ 702023 h 796412"/>
              <a:gd name="connsiteX17" fmla="*/ 2412836 w 3923071"/>
              <a:gd name="connsiteY17" fmla="*/ 672526 h 796412"/>
              <a:gd name="connsiteX18" fmla="*/ 2489528 w 3923071"/>
              <a:gd name="connsiteY18" fmla="*/ 648929 h 796412"/>
              <a:gd name="connsiteX19" fmla="*/ 2613414 w 3923071"/>
              <a:gd name="connsiteY19" fmla="*/ 595834 h 796412"/>
              <a:gd name="connsiteX20" fmla="*/ 2666508 w 3923071"/>
              <a:gd name="connsiteY20" fmla="*/ 578136 h 796412"/>
              <a:gd name="connsiteX21" fmla="*/ 2855288 w 3923071"/>
              <a:gd name="connsiteY21" fmla="*/ 525042 h 796412"/>
              <a:gd name="connsiteX22" fmla="*/ 2990973 w 3923071"/>
              <a:gd name="connsiteY22" fmla="*/ 460149 h 796412"/>
              <a:gd name="connsiteX23" fmla="*/ 3079463 w 3923071"/>
              <a:gd name="connsiteY23" fmla="*/ 412954 h 796412"/>
              <a:gd name="connsiteX24" fmla="*/ 3232847 w 3923071"/>
              <a:gd name="connsiteY24" fmla="*/ 342162 h 796412"/>
              <a:gd name="connsiteX25" fmla="*/ 3315437 w 3923071"/>
              <a:gd name="connsiteY25" fmla="*/ 306766 h 796412"/>
              <a:gd name="connsiteX26" fmla="*/ 3380330 w 3923071"/>
              <a:gd name="connsiteY26" fmla="*/ 265471 h 796412"/>
              <a:gd name="connsiteX27" fmla="*/ 3439324 w 3923071"/>
              <a:gd name="connsiteY27" fmla="*/ 241873 h 796412"/>
              <a:gd name="connsiteX28" fmla="*/ 3498317 w 3923071"/>
              <a:gd name="connsiteY28" fmla="*/ 212376 h 796412"/>
              <a:gd name="connsiteX29" fmla="*/ 3551412 w 3923071"/>
              <a:gd name="connsiteY29" fmla="*/ 194678 h 796412"/>
              <a:gd name="connsiteX30" fmla="*/ 3598607 w 3923071"/>
              <a:gd name="connsiteY30" fmla="*/ 171081 h 796412"/>
              <a:gd name="connsiteX31" fmla="*/ 3628103 w 3923071"/>
              <a:gd name="connsiteY31" fmla="*/ 159282 h 796412"/>
              <a:gd name="connsiteX32" fmla="*/ 3757889 w 3923071"/>
              <a:gd name="connsiteY32" fmla="*/ 100289 h 796412"/>
              <a:gd name="connsiteX33" fmla="*/ 3799185 w 3923071"/>
              <a:gd name="connsiteY33" fmla="*/ 82591 h 796412"/>
              <a:gd name="connsiteX34" fmla="*/ 3828681 w 3923071"/>
              <a:gd name="connsiteY34" fmla="*/ 70792 h 796412"/>
              <a:gd name="connsiteX35" fmla="*/ 3852279 w 3923071"/>
              <a:gd name="connsiteY35" fmla="*/ 53094 h 796412"/>
              <a:gd name="connsiteX36" fmla="*/ 3875876 w 3923071"/>
              <a:gd name="connsiteY36" fmla="*/ 41295 h 796412"/>
              <a:gd name="connsiteX37" fmla="*/ 3905373 w 3923071"/>
              <a:gd name="connsiteY37" fmla="*/ 11798 h 796412"/>
              <a:gd name="connsiteX38" fmla="*/ 3923071 w 3923071"/>
              <a:gd name="connsiteY38" fmla="*/ 0 h 79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23071" h="796412" extrusionOk="0">
                <a:moveTo>
                  <a:pt x="0" y="11798"/>
                </a:moveTo>
                <a:cubicBezTo>
                  <a:pt x="90809" y="226056"/>
                  <a:pt x="70188" y="232420"/>
                  <a:pt x="165182" y="359860"/>
                </a:cubicBezTo>
                <a:cubicBezTo>
                  <a:pt x="178770" y="378051"/>
                  <a:pt x="187753" y="395462"/>
                  <a:pt x="206477" y="412954"/>
                </a:cubicBezTo>
                <a:cubicBezTo>
                  <a:pt x="247564" y="464522"/>
                  <a:pt x="314135" y="516422"/>
                  <a:pt x="365760" y="548640"/>
                </a:cubicBezTo>
                <a:cubicBezTo>
                  <a:pt x="417618" y="582788"/>
                  <a:pt x="433897" y="596286"/>
                  <a:pt x="489647" y="625331"/>
                </a:cubicBezTo>
                <a:cubicBezTo>
                  <a:pt x="527963" y="644550"/>
                  <a:pt x="578546" y="680395"/>
                  <a:pt x="625332" y="684325"/>
                </a:cubicBezTo>
                <a:cubicBezTo>
                  <a:pt x="655271" y="695880"/>
                  <a:pt x="680020" y="697683"/>
                  <a:pt x="707923" y="707922"/>
                </a:cubicBezTo>
                <a:cubicBezTo>
                  <a:pt x="806058" y="739803"/>
                  <a:pt x="780066" y="746023"/>
                  <a:pt x="884903" y="755117"/>
                </a:cubicBezTo>
                <a:cubicBezTo>
                  <a:pt x="917002" y="759435"/>
                  <a:pt x="956552" y="752063"/>
                  <a:pt x="991092" y="761016"/>
                </a:cubicBezTo>
                <a:cubicBezTo>
                  <a:pt x="1087717" y="765719"/>
                  <a:pt x="1149650" y="779613"/>
                  <a:pt x="1250663" y="778714"/>
                </a:cubicBezTo>
                <a:cubicBezTo>
                  <a:pt x="1281007" y="785695"/>
                  <a:pt x="1360397" y="786173"/>
                  <a:pt x="1392248" y="784614"/>
                </a:cubicBezTo>
                <a:cubicBezTo>
                  <a:pt x="1443435" y="787685"/>
                  <a:pt x="1545631" y="796413"/>
                  <a:pt x="1545631" y="796412"/>
                </a:cubicBezTo>
                <a:cubicBezTo>
                  <a:pt x="1594965" y="801316"/>
                  <a:pt x="1666754" y="792539"/>
                  <a:pt x="1722612" y="784614"/>
                </a:cubicBezTo>
                <a:cubicBezTo>
                  <a:pt x="1802810" y="768084"/>
                  <a:pt x="1870786" y="781707"/>
                  <a:pt x="1970385" y="778714"/>
                </a:cubicBezTo>
                <a:cubicBezTo>
                  <a:pt x="2058594" y="783696"/>
                  <a:pt x="2124283" y="768119"/>
                  <a:pt x="2200459" y="743318"/>
                </a:cubicBezTo>
                <a:cubicBezTo>
                  <a:pt x="2235214" y="735152"/>
                  <a:pt x="2249070" y="725728"/>
                  <a:pt x="2277151" y="719721"/>
                </a:cubicBezTo>
                <a:cubicBezTo>
                  <a:pt x="2295214" y="709305"/>
                  <a:pt x="2320290" y="710250"/>
                  <a:pt x="2342044" y="702023"/>
                </a:cubicBezTo>
                <a:cubicBezTo>
                  <a:pt x="2367801" y="692228"/>
                  <a:pt x="2389450" y="681427"/>
                  <a:pt x="2412836" y="672526"/>
                </a:cubicBezTo>
                <a:cubicBezTo>
                  <a:pt x="2442113" y="664377"/>
                  <a:pt x="2466213" y="660573"/>
                  <a:pt x="2489528" y="648929"/>
                </a:cubicBezTo>
                <a:cubicBezTo>
                  <a:pt x="2532169" y="635208"/>
                  <a:pt x="2567585" y="605050"/>
                  <a:pt x="2613414" y="595834"/>
                </a:cubicBezTo>
                <a:cubicBezTo>
                  <a:pt x="2631973" y="589218"/>
                  <a:pt x="2645668" y="580409"/>
                  <a:pt x="2666508" y="578136"/>
                </a:cubicBezTo>
                <a:cubicBezTo>
                  <a:pt x="2681403" y="584469"/>
                  <a:pt x="2816497" y="545679"/>
                  <a:pt x="2855288" y="525042"/>
                </a:cubicBezTo>
                <a:cubicBezTo>
                  <a:pt x="2905049" y="499665"/>
                  <a:pt x="2936817" y="490834"/>
                  <a:pt x="2990973" y="460149"/>
                </a:cubicBezTo>
                <a:cubicBezTo>
                  <a:pt x="3019899" y="443199"/>
                  <a:pt x="3049593" y="425073"/>
                  <a:pt x="3079463" y="412954"/>
                </a:cubicBezTo>
                <a:cubicBezTo>
                  <a:pt x="3153836" y="380939"/>
                  <a:pt x="3190019" y="360920"/>
                  <a:pt x="3232847" y="342162"/>
                </a:cubicBezTo>
                <a:cubicBezTo>
                  <a:pt x="3263928" y="330587"/>
                  <a:pt x="3290371" y="319887"/>
                  <a:pt x="3315437" y="306766"/>
                </a:cubicBezTo>
                <a:cubicBezTo>
                  <a:pt x="3339723" y="294213"/>
                  <a:pt x="3359270" y="279549"/>
                  <a:pt x="3380330" y="265471"/>
                </a:cubicBezTo>
                <a:cubicBezTo>
                  <a:pt x="3398105" y="253942"/>
                  <a:pt x="3415638" y="251282"/>
                  <a:pt x="3439324" y="241873"/>
                </a:cubicBezTo>
                <a:cubicBezTo>
                  <a:pt x="3455711" y="229774"/>
                  <a:pt x="3481682" y="220388"/>
                  <a:pt x="3498317" y="212376"/>
                </a:cubicBezTo>
                <a:cubicBezTo>
                  <a:pt x="3514648" y="201558"/>
                  <a:pt x="3532195" y="204675"/>
                  <a:pt x="3551412" y="194678"/>
                </a:cubicBezTo>
                <a:cubicBezTo>
                  <a:pt x="3565144" y="186349"/>
                  <a:pt x="3585406" y="180152"/>
                  <a:pt x="3598607" y="171081"/>
                </a:cubicBezTo>
                <a:cubicBezTo>
                  <a:pt x="3608595" y="168518"/>
                  <a:pt x="3617439" y="164788"/>
                  <a:pt x="3628103" y="159282"/>
                </a:cubicBezTo>
                <a:cubicBezTo>
                  <a:pt x="3809707" y="63557"/>
                  <a:pt x="3515559" y="212938"/>
                  <a:pt x="3757889" y="100289"/>
                </a:cubicBezTo>
                <a:cubicBezTo>
                  <a:pt x="3772794" y="95267"/>
                  <a:pt x="3790127" y="88836"/>
                  <a:pt x="3799185" y="82591"/>
                </a:cubicBezTo>
                <a:cubicBezTo>
                  <a:pt x="3808073" y="78844"/>
                  <a:pt x="3821927" y="78370"/>
                  <a:pt x="3828681" y="70792"/>
                </a:cubicBezTo>
                <a:cubicBezTo>
                  <a:pt x="3837328" y="64034"/>
                  <a:pt x="3843104" y="59927"/>
                  <a:pt x="3852279" y="53094"/>
                </a:cubicBezTo>
                <a:cubicBezTo>
                  <a:pt x="3858671" y="47545"/>
                  <a:pt x="3869699" y="46240"/>
                  <a:pt x="3875876" y="41295"/>
                </a:cubicBezTo>
                <a:cubicBezTo>
                  <a:pt x="3884513" y="31748"/>
                  <a:pt x="3895251" y="18772"/>
                  <a:pt x="3905373" y="11798"/>
                </a:cubicBezTo>
                <a:cubicBezTo>
                  <a:pt x="3910710" y="7129"/>
                  <a:pt x="3923071" y="0"/>
                  <a:pt x="3923071" y="0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687441586">
                  <a:custGeom>
                    <a:avLst/>
                    <a:gdLst>
                      <a:gd name="connsiteX0" fmla="*/ 0 w 3923071"/>
                      <a:gd name="connsiteY0" fmla="*/ 11798 h 796412"/>
                      <a:gd name="connsiteX1" fmla="*/ 165182 w 3923071"/>
                      <a:gd name="connsiteY1" fmla="*/ 359860 h 796412"/>
                      <a:gd name="connsiteX2" fmla="*/ 206477 w 3923071"/>
                      <a:gd name="connsiteY2" fmla="*/ 412954 h 796412"/>
                      <a:gd name="connsiteX3" fmla="*/ 365760 w 3923071"/>
                      <a:gd name="connsiteY3" fmla="*/ 548640 h 796412"/>
                      <a:gd name="connsiteX4" fmla="*/ 489647 w 3923071"/>
                      <a:gd name="connsiteY4" fmla="*/ 625331 h 796412"/>
                      <a:gd name="connsiteX5" fmla="*/ 625332 w 3923071"/>
                      <a:gd name="connsiteY5" fmla="*/ 684325 h 796412"/>
                      <a:gd name="connsiteX6" fmla="*/ 707923 w 3923071"/>
                      <a:gd name="connsiteY6" fmla="*/ 707922 h 796412"/>
                      <a:gd name="connsiteX7" fmla="*/ 884903 w 3923071"/>
                      <a:gd name="connsiteY7" fmla="*/ 755117 h 796412"/>
                      <a:gd name="connsiteX8" fmla="*/ 991092 w 3923071"/>
                      <a:gd name="connsiteY8" fmla="*/ 761016 h 796412"/>
                      <a:gd name="connsiteX9" fmla="*/ 1250663 w 3923071"/>
                      <a:gd name="connsiteY9" fmla="*/ 778714 h 796412"/>
                      <a:gd name="connsiteX10" fmla="*/ 1392248 w 3923071"/>
                      <a:gd name="connsiteY10" fmla="*/ 784614 h 796412"/>
                      <a:gd name="connsiteX11" fmla="*/ 1545631 w 3923071"/>
                      <a:gd name="connsiteY11" fmla="*/ 796412 h 796412"/>
                      <a:gd name="connsiteX12" fmla="*/ 1722612 w 3923071"/>
                      <a:gd name="connsiteY12" fmla="*/ 784614 h 796412"/>
                      <a:gd name="connsiteX13" fmla="*/ 1970385 w 3923071"/>
                      <a:gd name="connsiteY13" fmla="*/ 778714 h 796412"/>
                      <a:gd name="connsiteX14" fmla="*/ 2200459 w 3923071"/>
                      <a:gd name="connsiteY14" fmla="*/ 743318 h 796412"/>
                      <a:gd name="connsiteX15" fmla="*/ 2277151 w 3923071"/>
                      <a:gd name="connsiteY15" fmla="*/ 719721 h 796412"/>
                      <a:gd name="connsiteX16" fmla="*/ 2342044 w 3923071"/>
                      <a:gd name="connsiteY16" fmla="*/ 702023 h 796412"/>
                      <a:gd name="connsiteX17" fmla="*/ 2412836 w 3923071"/>
                      <a:gd name="connsiteY17" fmla="*/ 672526 h 796412"/>
                      <a:gd name="connsiteX18" fmla="*/ 2489528 w 3923071"/>
                      <a:gd name="connsiteY18" fmla="*/ 648929 h 796412"/>
                      <a:gd name="connsiteX19" fmla="*/ 2613414 w 3923071"/>
                      <a:gd name="connsiteY19" fmla="*/ 595834 h 796412"/>
                      <a:gd name="connsiteX20" fmla="*/ 2666508 w 3923071"/>
                      <a:gd name="connsiteY20" fmla="*/ 578136 h 796412"/>
                      <a:gd name="connsiteX21" fmla="*/ 2855288 w 3923071"/>
                      <a:gd name="connsiteY21" fmla="*/ 525042 h 796412"/>
                      <a:gd name="connsiteX22" fmla="*/ 2990973 w 3923071"/>
                      <a:gd name="connsiteY22" fmla="*/ 460149 h 796412"/>
                      <a:gd name="connsiteX23" fmla="*/ 3079463 w 3923071"/>
                      <a:gd name="connsiteY23" fmla="*/ 412954 h 796412"/>
                      <a:gd name="connsiteX24" fmla="*/ 3232847 w 3923071"/>
                      <a:gd name="connsiteY24" fmla="*/ 342162 h 796412"/>
                      <a:gd name="connsiteX25" fmla="*/ 3315437 w 3923071"/>
                      <a:gd name="connsiteY25" fmla="*/ 306766 h 796412"/>
                      <a:gd name="connsiteX26" fmla="*/ 3380330 w 3923071"/>
                      <a:gd name="connsiteY26" fmla="*/ 265471 h 796412"/>
                      <a:gd name="connsiteX27" fmla="*/ 3439324 w 3923071"/>
                      <a:gd name="connsiteY27" fmla="*/ 241873 h 796412"/>
                      <a:gd name="connsiteX28" fmla="*/ 3498317 w 3923071"/>
                      <a:gd name="connsiteY28" fmla="*/ 212376 h 796412"/>
                      <a:gd name="connsiteX29" fmla="*/ 3551412 w 3923071"/>
                      <a:gd name="connsiteY29" fmla="*/ 194678 h 796412"/>
                      <a:gd name="connsiteX30" fmla="*/ 3598607 w 3923071"/>
                      <a:gd name="connsiteY30" fmla="*/ 171081 h 796412"/>
                      <a:gd name="connsiteX31" fmla="*/ 3628103 w 3923071"/>
                      <a:gd name="connsiteY31" fmla="*/ 159282 h 796412"/>
                      <a:gd name="connsiteX32" fmla="*/ 3757889 w 3923071"/>
                      <a:gd name="connsiteY32" fmla="*/ 100289 h 796412"/>
                      <a:gd name="connsiteX33" fmla="*/ 3799185 w 3923071"/>
                      <a:gd name="connsiteY33" fmla="*/ 82591 h 796412"/>
                      <a:gd name="connsiteX34" fmla="*/ 3828681 w 3923071"/>
                      <a:gd name="connsiteY34" fmla="*/ 70792 h 796412"/>
                      <a:gd name="connsiteX35" fmla="*/ 3852279 w 3923071"/>
                      <a:gd name="connsiteY35" fmla="*/ 53094 h 796412"/>
                      <a:gd name="connsiteX36" fmla="*/ 3875876 w 3923071"/>
                      <a:gd name="connsiteY36" fmla="*/ 41295 h 796412"/>
                      <a:gd name="connsiteX37" fmla="*/ 3905373 w 3923071"/>
                      <a:gd name="connsiteY37" fmla="*/ 11798 h 796412"/>
                      <a:gd name="connsiteX38" fmla="*/ 3923071 w 3923071"/>
                      <a:gd name="connsiteY38" fmla="*/ 0 h 796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3923071" h="796412">
                        <a:moveTo>
                          <a:pt x="0" y="11798"/>
                        </a:moveTo>
                        <a:cubicBezTo>
                          <a:pt x="90730" y="225014"/>
                          <a:pt x="73102" y="230949"/>
                          <a:pt x="165182" y="359860"/>
                        </a:cubicBezTo>
                        <a:cubicBezTo>
                          <a:pt x="178214" y="378105"/>
                          <a:pt x="191643" y="396142"/>
                          <a:pt x="206477" y="412954"/>
                        </a:cubicBezTo>
                        <a:cubicBezTo>
                          <a:pt x="249950" y="462224"/>
                          <a:pt x="316194" y="513945"/>
                          <a:pt x="365760" y="548640"/>
                        </a:cubicBezTo>
                        <a:cubicBezTo>
                          <a:pt x="417609" y="584934"/>
                          <a:pt x="431736" y="598078"/>
                          <a:pt x="489647" y="625331"/>
                        </a:cubicBezTo>
                        <a:cubicBezTo>
                          <a:pt x="534271" y="646331"/>
                          <a:pt x="577911" y="670776"/>
                          <a:pt x="625332" y="684325"/>
                        </a:cubicBezTo>
                        <a:cubicBezTo>
                          <a:pt x="652862" y="692191"/>
                          <a:pt x="680665" y="699160"/>
                          <a:pt x="707923" y="707922"/>
                        </a:cubicBezTo>
                        <a:cubicBezTo>
                          <a:pt x="801877" y="738122"/>
                          <a:pt x="782349" y="743052"/>
                          <a:pt x="884903" y="755117"/>
                        </a:cubicBezTo>
                        <a:cubicBezTo>
                          <a:pt x="920111" y="759259"/>
                          <a:pt x="955716" y="758709"/>
                          <a:pt x="991092" y="761016"/>
                        </a:cubicBezTo>
                        <a:lnTo>
                          <a:pt x="1250663" y="778714"/>
                        </a:lnTo>
                        <a:lnTo>
                          <a:pt x="1392248" y="784614"/>
                        </a:lnTo>
                        <a:cubicBezTo>
                          <a:pt x="1443435" y="787685"/>
                          <a:pt x="1545631" y="796412"/>
                          <a:pt x="1545631" y="796412"/>
                        </a:cubicBezTo>
                        <a:cubicBezTo>
                          <a:pt x="1599877" y="792239"/>
                          <a:pt x="1669653" y="786409"/>
                          <a:pt x="1722612" y="784614"/>
                        </a:cubicBezTo>
                        <a:cubicBezTo>
                          <a:pt x="1805179" y="781815"/>
                          <a:pt x="1887794" y="780681"/>
                          <a:pt x="1970385" y="778714"/>
                        </a:cubicBezTo>
                        <a:cubicBezTo>
                          <a:pt x="2055024" y="772204"/>
                          <a:pt x="2111173" y="770790"/>
                          <a:pt x="2200459" y="743318"/>
                        </a:cubicBezTo>
                        <a:lnTo>
                          <a:pt x="2277151" y="719721"/>
                        </a:lnTo>
                        <a:cubicBezTo>
                          <a:pt x="2298675" y="713443"/>
                          <a:pt x="2320867" y="709389"/>
                          <a:pt x="2342044" y="702023"/>
                        </a:cubicBezTo>
                        <a:cubicBezTo>
                          <a:pt x="2366189" y="693625"/>
                          <a:pt x="2388783" y="681185"/>
                          <a:pt x="2412836" y="672526"/>
                        </a:cubicBezTo>
                        <a:cubicBezTo>
                          <a:pt x="2438002" y="663466"/>
                          <a:pt x="2464545" y="658481"/>
                          <a:pt x="2489528" y="648929"/>
                        </a:cubicBezTo>
                        <a:cubicBezTo>
                          <a:pt x="2531493" y="632883"/>
                          <a:pt x="2570791" y="610042"/>
                          <a:pt x="2613414" y="595834"/>
                        </a:cubicBezTo>
                        <a:cubicBezTo>
                          <a:pt x="2631112" y="589935"/>
                          <a:pt x="2648549" y="583187"/>
                          <a:pt x="2666508" y="578136"/>
                        </a:cubicBezTo>
                        <a:cubicBezTo>
                          <a:pt x="2677542" y="575033"/>
                          <a:pt x="2814805" y="542753"/>
                          <a:pt x="2855288" y="525042"/>
                        </a:cubicBezTo>
                        <a:cubicBezTo>
                          <a:pt x="2901219" y="504947"/>
                          <a:pt x="2946131" y="482570"/>
                          <a:pt x="2990973" y="460149"/>
                        </a:cubicBezTo>
                        <a:cubicBezTo>
                          <a:pt x="3020873" y="445199"/>
                          <a:pt x="3049110" y="426963"/>
                          <a:pt x="3079463" y="412954"/>
                        </a:cubicBezTo>
                        <a:lnTo>
                          <a:pt x="3232847" y="342162"/>
                        </a:lnTo>
                        <a:cubicBezTo>
                          <a:pt x="3260161" y="329871"/>
                          <a:pt x="3290168" y="322846"/>
                          <a:pt x="3315437" y="306766"/>
                        </a:cubicBezTo>
                        <a:cubicBezTo>
                          <a:pt x="3337068" y="293001"/>
                          <a:pt x="3357618" y="277368"/>
                          <a:pt x="3380330" y="265471"/>
                        </a:cubicBezTo>
                        <a:cubicBezTo>
                          <a:pt x="3399092" y="255644"/>
                          <a:pt x="3420010" y="250564"/>
                          <a:pt x="3439324" y="241873"/>
                        </a:cubicBezTo>
                        <a:cubicBezTo>
                          <a:pt x="3459373" y="232851"/>
                          <a:pt x="3478054" y="220908"/>
                          <a:pt x="3498317" y="212376"/>
                        </a:cubicBezTo>
                        <a:cubicBezTo>
                          <a:pt x="3515511" y="205137"/>
                          <a:pt x="3534161" y="201781"/>
                          <a:pt x="3551412" y="194678"/>
                        </a:cubicBezTo>
                        <a:cubicBezTo>
                          <a:pt x="3567676" y="187981"/>
                          <a:pt x="3582637" y="178452"/>
                          <a:pt x="3598607" y="171081"/>
                        </a:cubicBezTo>
                        <a:cubicBezTo>
                          <a:pt x="3608222" y="166643"/>
                          <a:pt x="3618488" y="163720"/>
                          <a:pt x="3628103" y="159282"/>
                        </a:cubicBezTo>
                        <a:cubicBezTo>
                          <a:pt x="3788358" y="85318"/>
                          <a:pt x="3512219" y="205575"/>
                          <a:pt x="3757889" y="100289"/>
                        </a:cubicBezTo>
                        <a:lnTo>
                          <a:pt x="3799185" y="82591"/>
                        </a:lnTo>
                        <a:cubicBezTo>
                          <a:pt x="3808960" y="78518"/>
                          <a:pt x="3820209" y="77146"/>
                          <a:pt x="3828681" y="70792"/>
                        </a:cubicBezTo>
                        <a:cubicBezTo>
                          <a:pt x="3836547" y="64893"/>
                          <a:pt x="3843941" y="58305"/>
                          <a:pt x="3852279" y="53094"/>
                        </a:cubicBezTo>
                        <a:cubicBezTo>
                          <a:pt x="3859736" y="48433"/>
                          <a:pt x="3868934" y="46694"/>
                          <a:pt x="3875876" y="41295"/>
                        </a:cubicBezTo>
                        <a:cubicBezTo>
                          <a:pt x="3886852" y="32758"/>
                          <a:pt x="3894908" y="20954"/>
                          <a:pt x="3905373" y="11798"/>
                        </a:cubicBezTo>
                        <a:cubicBezTo>
                          <a:pt x="3910709" y="7129"/>
                          <a:pt x="3923071" y="0"/>
                          <a:pt x="3923071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C77CB27-4341-1183-666D-B76D7684AA73}"/>
              </a:ext>
            </a:extLst>
          </p:cNvPr>
          <p:cNvSpPr/>
          <p:nvPr/>
        </p:nvSpPr>
        <p:spPr>
          <a:xfrm>
            <a:off x="2082472" y="4412717"/>
            <a:ext cx="3805084" cy="1527933"/>
          </a:xfrm>
          <a:custGeom>
            <a:avLst/>
            <a:gdLst>
              <a:gd name="connsiteX0" fmla="*/ 0 w 3805084"/>
              <a:gd name="connsiteY0" fmla="*/ 713822 h 1527933"/>
              <a:gd name="connsiteX1" fmla="*/ 153383 w 3805084"/>
              <a:gd name="connsiteY1" fmla="*/ 784615 h 1527933"/>
              <a:gd name="connsiteX2" fmla="*/ 194679 w 3805084"/>
              <a:gd name="connsiteY2" fmla="*/ 849508 h 1527933"/>
              <a:gd name="connsiteX3" fmla="*/ 247773 w 3805084"/>
              <a:gd name="connsiteY3" fmla="*/ 902602 h 1527933"/>
              <a:gd name="connsiteX4" fmla="*/ 424754 w 3805084"/>
              <a:gd name="connsiteY4" fmla="*/ 1085482 h 1527933"/>
              <a:gd name="connsiteX5" fmla="*/ 483747 w 3805084"/>
              <a:gd name="connsiteY5" fmla="*/ 1138576 h 1527933"/>
              <a:gd name="connsiteX6" fmla="*/ 607634 w 3805084"/>
              <a:gd name="connsiteY6" fmla="*/ 1221167 h 1527933"/>
              <a:gd name="connsiteX7" fmla="*/ 672527 w 3805084"/>
              <a:gd name="connsiteY7" fmla="*/ 1238865 h 1527933"/>
              <a:gd name="connsiteX8" fmla="*/ 778715 w 3805084"/>
              <a:gd name="connsiteY8" fmla="*/ 1286060 h 1527933"/>
              <a:gd name="connsiteX9" fmla="*/ 920300 w 3805084"/>
              <a:gd name="connsiteY9" fmla="*/ 1356852 h 1527933"/>
              <a:gd name="connsiteX10" fmla="*/ 1079582 w 3805084"/>
              <a:gd name="connsiteY10" fmla="*/ 1427644 h 1527933"/>
              <a:gd name="connsiteX11" fmla="*/ 1168073 w 3805084"/>
              <a:gd name="connsiteY11" fmla="*/ 1445342 h 1527933"/>
              <a:gd name="connsiteX12" fmla="*/ 1268362 w 3805084"/>
              <a:gd name="connsiteY12" fmla="*/ 1486638 h 1527933"/>
              <a:gd name="connsiteX13" fmla="*/ 1362751 w 3805084"/>
              <a:gd name="connsiteY13" fmla="*/ 1498437 h 1527933"/>
              <a:gd name="connsiteX14" fmla="*/ 1492537 w 3805084"/>
              <a:gd name="connsiteY14" fmla="*/ 1527933 h 1527933"/>
              <a:gd name="connsiteX15" fmla="*/ 1704914 w 3805084"/>
              <a:gd name="connsiteY15" fmla="*/ 1522034 h 1527933"/>
              <a:gd name="connsiteX16" fmla="*/ 1976284 w 3805084"/>
              <a:gd name="connsiteY16" fmla="*/ 1480738 h 1527933"/>
              <a:gd name="connsiteX17" fmla="*/ 2076573 w 3805084"/>
              <a:gd name="connsiteY17" fmla="*/ 1463040 h 1527933"/>
              <a:gd name="connsiteX18" fmla="*/ 2165063 w 3805084"/>
              <a:gd name="connsiteY18" fmla="*/ 1439443 h 1527933"/>
              <a:gd name="connsiteX19" fmla="*/ 2336145 w 3805084"/>
              <a:gd name="connsiteY19" fmla="*/ 1404047 h 1527933"/>
              <a:gd name="connsiteX20" fmla="*/ 2501327 w 3805084"/>
              <a:gd name="connsiteY20" fmla="*/ 1315557 h 1527933"/>
              <a:gd name="connsiteX21" fmla="*/ 2701905 w 3805084"/>
              <a:gd name="connsiteY21" fmla="*/ 1126777 h 1527933"/>
              <a:gd name="connsiteX22" fmla="*/ 2760898 w 3805084"/>
              <a:gd name="connsiteY22" fmla="*/ 1038287 h 1527933"/>
              <a:gd name="connsiteX23" fmla="*/ 2861187 w 3805084"/>
              <a:gd name="connsiteY23" fmla="*/ 825910 h 1527933"/>
              <a:gd name="connsiteX24" fmla="*/ 2985074 w 3805084"/>
              <a:gd name="connsiteY24" fmla="*/ 637131 h 1527933"/>
              <a:gd name="connsiteX25" fmla="*/ 3079463 w 3805084"/>
              <a:gd name="connsiteY25" fmla="*/ 460150 h 1527933"/>
              <a:gd name="connsiteX26" fmla="*/ 3132558 w 3805084"/>
              <a:gd name="connsiteY26" fmla="*/ 365760 h 1527933"/>
              <a:gd name="connsiteX27" fmla="*/ 3256444 w 3805084"/>
              <a:gd name="connsiteY27" fmla="*/ 200578 h 1527933"/>
              <a:gd name="connsiteX28" fmla="*/ 3386230 w 3805084"/>
              <a:gd name="connsiteY28" fmla="*/ 70793 h 1527933"/>
              <a:gd name="connsiteX29" fmla="*/ 3545513 w 3805084"/>
              <a:gd name="connsiteY29" fmla="*/ 0 h 1527933"/>
              <a:gd name="connsiteX30" fmla="*/ 3663500 w 3805084"/>
              <a:gd name="connsiteY30" fmla="*/ 11799 h 1527933"/>
              <a:gd name="connsiteX31" fmla="*/ 3710694 w 3805084"/>
              <a:gd name="connsiteY31" fmla="*/ 53095 h 1527933"/>
              <a:gd name="connsiteX32" fmla="*/ 3751990 w 3805084"/>
              <a:gd name="connsiteY32" fmla="*/ 106189 h 1527933"/>
              <a:gd name="connsiteX33" fmla="*/ 3781487 w 3805084"/>
              <a:gd name="connsiteY33" fmla="*/ 188780 h 1527933"/>
              <a:gd name="connsiteX34" fmla="*/ 3781487 w 3805084"/>
              <a:gd name="connsiteY34" fmla="*/ 377559 h 1527933"/>
              <a:gd name="connsiteX35" fmla="*/ 3769688 w 3805084"/>
              <a:gd name="connsiteY35" fmla="*/ 424754 h 1527933"/>
              <a:gd name="connsiteX36" fmla="*/ 3757889 w 3805084"/>
              <a:gd name="connsiteY36" fmla="*/ 507345 h 1527933"/>
              <a:gd name="connsiteX37" fmla="*/ 3746091 w 3805084"/>
              <a:gd name="connsiteY37" fmla="*/ 578137 h 1527933"/>
              <a:gd name="connsiteX38" fmla="*/ 3757889 w 3805084"/>
              <a:gd name="connsiteY38" fmla="*/ 678426 h 1527933"/>
              <a:gd name="connsiteX39" fmla="*/ 3763789 w 3805084"/>
              <a:gd name="connsiteY39" fmla="*/ 737420 h 1527933"/>
              <a:gd name="connsiteX40" fmla="*/ 3805084 w 3805084"/>
              <a:gd name="connsiteY40" fmla="*/ 696124 h 152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805084" h="1527933" extrusionOk="0">
                <a:moveTo>
                  <a:pt x="0" y="713822"/>
                </a:moveTo>
                <a:cubicBezTo>
                  <a:pt x="63363" y="743109"/>
                  <a:pt x="120484" y="749592"/>
                  <a:pt x="153383" y="784615"/>
                </a:cubicBezTo>
                <a:cubicBezTo>
                  <a:pt x="176214" y="803263"/>
                  <a:pt x="178882" y="831016"/>
                  <a:pt x="194679" y="849508"/>
                </a:cubicBezTo>
                <a:cubicBezTo>
                  <a:pt x="210290" y="872828"/>
                  <a:pt x="235001" y="880066"/>
                  <a:pt x="247773" y="902602"/>
                </a:cubicBezTo>
                <a:cubicBezTo>
                  <a:pt x="442019" y="1104442"/>
                  <a:pt x="278440" y="964517"/>
                  <a:pt x="424754" y="1085482"/>
                </a:cubicBezTo>
                <a:cubicBezTo>
                  <a:pt x="439669" y="1102730"/>
                  <a:pt x="461934" y="1123494"/>
                  <a:pt x="483747" y="1138576"/>
                </a:cubicBezTo>
                <a:cubicBezTo>
                  <a:pt x="522242" y="1167383"/>
                  <a:pt x="562573" y="1213100"/>
                  <a:pt x="607634" y="1221167"/>
                </a:cubicBezTo>
                <a:cubicBezTo>
                  <a:pt x="633321" y="1230580"/>
                  <a:pt x="654143" y="1235021"/>
                  <a:pt x="672527" y="1238865"/>
                </a:cubicBezTo>
                <a:cubicBezTo>
                  <a:pt x="803998" y="1316379"/>
                  <a:pt x="609625" y="1254068"/>
                  <a:pt x="778715" y="1286060"/>
                </a:cubicBezTo>
                <a:cubicBezTo>
                  <a:pt x="832251" y="1306234"/>
                  <a:pt x="875265" y="1345154"/>
                  <a:pt x="920300" y="1356852"/>
                </a:cubicBezTo>
                <a:cubicBezTo>
                  <a:pt x="972531" y="1377145"/>
                  <a:pt x="1019192" y="1401257"/>
                  <a:pt x="1079582" y="1427644"/>
                </a:cubicBezTo>
                <a:cubicBezTo>
                  <a:pt x="1111519" y="1433651"/>
                  <a:pt x="1138450" y="1445742"/>
                  <a:pt x="1168073" y="1445342"/>
                </a:cubicBezTo>
                <a:cubicBezTo>
                  <a:pt x="1202496" y="1462987"/>
                  <a:pt x="1234622" y="1477760"/>
                  <a:pt x="1268362" y="1486638"/>
                </a:cubicBezTo>
                <a:cubicBezTo>
                  <a:pt x="1297127" y="1496278"/>
                  <a:pt x="1330482" y="1495919"/>
                  <a:pt x="1362751" y="1498437"/>
                </a:cubicBezTo>
                <a:cubicBezTo>
                  <a:pt x="1400875" y="1509806"/>
                  <a:pt x="1446052" y="1513246"/>
                  <a:pt x="1492537" y="1527933"/>
                </a:cubicBezTo>
                <a:cubicBezTo>
                  <a:pt x="1555445" y="1538009"/>
                  <a:pt x="1636952" y="1519597"/>
                  <a:pt x="1704914" y="1522034"/>
                </a:cubicBezTo>
                <a:cubicBezTo>
                  <a:pt x="1847291" y="1512101"/>
                  <a:pt x="1861173" y="1504744"/>
                  <a:pt x="1976284" y="1480738"/>
                </a:cubicBezTo>
                <a:cubicBezTo>
                  <a:pt x="2009249" y="1471153"/>
                  <a:pt x="2038639" y="1467627"/>
                  <a:pt x="2076573" y="1463040"/>
                </a:cubicBezTo>
                <a:cubicBezTo>
                  <a:pt x="2108168" y="1456845"/>
                  <a:pt x="2130746" y="1442487"/>
                  <a:pt x="2165063" y="1439443"/>
                </a:cubicBezTo>
                <a:cubicBezTo>
                  <a:pt x="2221849" y="1426537"/>
                  <a:pt x="2336144" y="1404047"/>
                  <a:pt x="2336145" y="1404047"/>
                </a:cubicBezTo>
                <a:cubicBezTo>
                  <a:pt x="2398584" y="1362647"/>
                  <a:pt x="2435334" y="1351674"/>
                  <a:pt x="2501327" y="1315557"/>
                </a:cubicBezTo>
                <a:cubicBezTo>
                  <a:pt x="2579335" y="1251119"/>
                  <a:pt x="2659775" y="1189772"/>
                  <a:pt x="2701905" y="1126777"/>
                </a:cubicBezTo>
                <a:cubicBezTo>
                  <a:pt x="2715817" y="1097608"/>
                  <a:pt x="2736176" y="1070807"/>
                  <a:pt x="2760898" y="1038287"/>
                </a:cubicBezTo>
                <a:cubicBezTo>
                  <a:pt x="2823872" y="895857"/>
                  <a:pt x="2790804" y="962348"/>
                  <a:pt x="2861187" y="825910"/>
                </a:cubicBezTo>
                <a:cubicBezTo>
                  <a:pt x="2899945" y="746551"/>
                  <a:pt x="2952892" y="707981"/>
                  <a:pt x="2985074" y="637131"/>
                </a:cubicBezTo>
                <a:cubicBezTo>
                  <a:pt x="3017843" y="579350"/>
                  <a:pt x="3046038" y="513747"/>
                  <a:pt x="3079463" y="460150"/>
                </a:cubicBezTo>
                <a:cubicBezTo>
                  <a:pt x="3089881" y="427550"/>
                  <a:pt x="3115440" y="393671"/>
                  <a:pt x="3132558" y="365760"/>
                </a:cubicBezTo>
                <a:cubicBezTo>
                  <a:pt x="3175945" y="307290"/>
                  <a:pt x="3209263" y="264856"/>
                  <a:pt x="3256444" y="200578"/>
                </a:cubicBezTo>
                <a:cubicBezTo>
                  <a:pt x="3305819" y="135969"/>
                  <a:pt x="3321167" y="113949"/>
                  <a:pt x="3386230" y="70793"/>
                </a:cubicBezTo>
                <a:cubicBezTo>
                  <a:pt x="3444747" y="32850"/>
                  <a:pt x="3487129" y="29703"/>
                  <a:pt x="3545513" y="0"/>
                </a:cubicBezTo>
                <a:cubicBezTo>
                  <a:pt x="3580265" y="6621"/>
                  <a:pt x="3627255" y="1251"/>
                  <a:pt x="3663500" y="11799"/>
                </a:cubicBezTo>
                <a:cubicBezTo>
                  <a:pt x="3684179" y="13377"/>
                  <a:pt x="3694863" y="35210"/>
                  <a:pt x="3710694" y="53095"/>
                </a:cubicBezTo>
                <a:cubicBezTo>
                  <a:pt x="3728235" y="67543"/>
                  <a:pt x="3741774" y="88222"/>
                  <a:pt x="3751990" y="106189"/>
                </a:cubicBezTo>
                <a:cubicBezTo>
                  <a:pt x="3771201" y="126805"/>
                  <a:pt x="3774820" y="165138"/>
                  <a:pt x="3781487" y="188780"/>
                </a:cubicBezTo>
                <a:cubicBezTo>
                  <a:pt x="3788786" y="274584"/>
                  <a:pt x="3791870" y="276903"/>
                  <a:pt x="3781487" y="377559"/>
                </a:cubicBezTo>
                <a:cubicBezTo>
                  <a:pt x="3780806" y="394014"/>
                  <a:pt x="3771911" y="407516"/>
                  <a:pt x="3769688" y="424754"/>
                </a:cubicBezTo>
                <a:cubicBezTo>
                  <a:pt x="3763985" y="450684"/>
                  <a:pt x="3765247" y="479226"/>
                  <a:pt x="3757889" y="507345"/>
                </a:cubicBezTo>
                <a:cubicBezTo>
                  <a:pt x="3747753" y="546726"/>
                  <a:pt x="3757182" y="526804"/>
                  <a:pt x="3746091" y="578137"/>
                </a:cubicBezTo>
                <a:cubicBezTo>
                  <a:pt x="3756520" y="631759"/>
                  <a:pt x="3741847" y="594163"/>
                  <a:pt x="3757889" y="678426"/>
                </a:cubicBezTo>
                <a:cubicBezTo>
                  <a:pt x="3757457" y="695180"/>
                  <a:pt x="3744722" y="730007"/>
                  <a:pt x="3763789" y="737420"/>
                </a:cubicBezTo>
                <a:cubicBezTo>
                  <a:pt x="3780584" y="742883"/>
                  <a:pt x="3787007" y="710607"/>
                  <a:pt x="3805084" y="696124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2278743723">
                  <a:custGeom>
                    <a:avLst/>
                    <a:gdLst>
                      <a:gd name="connsiteX0" fmla="*/ 0 w 3805084"/>
                      <a:gd name="connsiteY0" fmla="*/ 713822 h 1527933"/>
                      <a:gd name="connsiteX1" fmla="*/ 153383 w 3805084"/>
                      <a:gd name="connsiteY1" fmla="*/ 784615 h 1527933"/>
                      <a:gd name="connsiteX2" fmla="*/ 194679 w 3805084"/>
                      <a:gd name="connsiteY2" fmla="*/ 849508 h 1527933"/>
                      <a:gd name="connsiteX3" fmla="*/ 247773 w 3805084"/>
                      <a:gd name="connsiteY3" fmla="*/ 902602 h 1527933"/>
                      <a:gd name="connsiteX4" fmla="*/ 424754 w 3805084"/>
                      <a:gd name="connsiteY4" fmla="*/ 1085482 h 1527933"/>
                      <a:gd name="connsiteX5" fmla="*/ 483747 w 3805084"/>
                      <a:gd name="connsiteY5" fmla="*/ 1138576 h 1527933"/>
                      <a:gd name="connsiteX6" fmla="*/ 607634 w 3805084"/>
                      <a:gd name="connsiteY6" fmla="*/ 1221167 h 1527933"/>
                      <a:gd name="connsiteX7" fmla="*/ 672527 w 3805084"/>
                      <a:gd name="connsiteY7" fmla="*/ 1238865 h 1527933"/>
                      <a:gd name="connsiteX8" fmla="*/ 778715 w 3805084"/>
                      <a:gd name="connsiteY8" fmla="*/ 1286060 h 1527933"/>
                      <a:gd name="connsiteX9" fmla="*/ 920300 w 3805084"/>
                      <a:gd name="connsiteY9" fmla="*/ 1356852 h 1527933"/>
                      <a:gd name="connsiteX10" fmla="*/ 1079582 w 3805084"/>
                      <a:gd name="connsiteY10" fmla="*/ 1427644 h 1527933"/>
                      <a:gd name="connsiteX11" fmla="*/ 1168073 w 3805084"/>
                      <a:gd name="connsiteY11" fmla="*/ 1445342 h 1527933"/>
                      <a:gd name="connsiteX12" fmla="*/ 1268362 w 3805084"/>
                      <a:gd name="connsiteY12" fmla="*/ 1486638 h 1527933"/>
                      <a:gd name="connsiteX13" fmla="*/ 1362751 w 3805084"/>
                      <a:gd name="connsiteY13" fmla="*/ 1498437 h 1527933"/>
                      <a:gd name="connsiteX14" fmla="*/ 1492537 w 3805084"/>
                      <a:gd name="connsiteY14" fmla="*/ 1527933 h 1527933"/>
                      <a:gd name="connsiteX15" fmla="*/ 1704914 w 3805084"/>
                      <a:gd name="connsiteY15" fmla="*/ 1522034 h 1527933"/>
                      <a:gd name="connsiteX16" fmla="*/ 1976284 w 3805084"/>
                      <a:gd name="connsiteY16" fmla="*/ 1480738 h 1527933"/>
                      <a:gd name="connsiteX17" fmla="*/ 2076573 w 3805084"/>
                      <a:gd name="connsiteY17" fmla="*/ 1463040 h 1527933"/>
                      <a:gd name="connsiteX18" fmla="*/ 2165063 w 3805084"/>
                      <a:gd name="connsiteY18" fmla="*/ 1439443 h 1527933"/>
                      <a:gd name="connsiteX19" fmla="*/ 2336145 w 3805084"/>
                      <a:gd name="connsiteY19" fmla="*/ 1404047 h 1527933"/>
                      <a:gd name="connsiteX20" fmla="*/ 2501327 w 3805084"/>
                      <a:gd name="connsiteY20" fmla="*/ 1315557 h 1527933"/>
                      <a:gd name="connsiteX21" fmla="*/ 2701905 w 3805084"/>
                      <a:gd name="connsiteY21" fmla="*/ 1126777 h 1527933"/>
                      <a:gd name="connsiteX22" fmla="*/ 2760898 w 3805084"/>
                      <a:gd name="connsiteY22" fmla="*/ 1038287 h 1527933"/>
                      <a:gd name="connsiteX23" fmla="*/ 2861187 w 3805084"/>
                      <a:gd name="connsiteY23" fmla="*/ 825910 h 1527933"/>
                      <a:gd name="connsiteX24" fmla="*/ 2985074 w 3805084"/>
                      <a:gd name="connsiteY24" fmla="*/ 637131 h 1527933"/>
                      <a:gd name="connsiteX25" fmla="*/ 3079463 w 3805084"/>
                      <a:gd name="connsiteY25" fmla="*/ 460150 h 1527933"/>
                      <a:gd name="connsiteX26" fmla="*/ 3132558 w 3805084"/>
                      <a:gd name="connsiteY26" fmla="*/ 365760 h 1527933"/>
                      <a:gd name="connsiteX27" fmla="*/ 3256444 w 3805084"/>
                      <a:gd name="connsiteY27" fmla="*/ 200578 h 1527933"/>
                      <a:gd name="connsiteX28" fmla="*/ 3386230 w 3805084"/>
                      <a:gd name="connsiteY28" fmla="*/ 70793 h 1527933"/>
                      <a:gd name="connsiteX29" fmla="*/ 3545513 w 3805084"/>
                      <a:gd name="connsiteY29" fmla="*/ 0 h 1527933"/>
                      <a:gd name="connsiteX30" fmla="*/ 3663500 w 3805084"/>
                      <a:gd name="connsiteY30" fmla="*/ 11799 h 1527933"/>
                      <a:gd name="connsiteX31" fmla="*/ 3710694 w 3805084"/>
                      <a:gd name="connsiteY31" fmla="*/ 53095 h 1527933"/>
                      <a:gd name="connsiteX32" fmla="*/ 3751990 w 3805084"/>
                      <a:gd name="connsiteY32" fmla="*/ 106189 h 1527933"/>
                      <a:gd name="connsiteX33" fmla="*/ 3781487 w 3805084"/>
                      <a:gd name="connsiteY33" fmla="*/ 188780 h 1527933"/>
                      <a:gd name="connsiteX34" fmla="*/ 3781487 w 3805084"/>
                      <a:gd name="connsiteY34" fmla="*/ 377559 h 1527933"/>
                      <a:gd name="connsiteX35" fmla="*/ 3769688 w 3805084"/>
                      <a:gd name="connsiteY35" fmla="*/ 424754 h 1527933"/>
                      <a:gd name="connsiteX36" fmla="*/ 3757889 w 3805084"/>
                      <a:gd name="connsiteY36" fmla="*/ 507345 h 1527933"/>
                      <a:gd name="connsiteX37" fmla="*/ 3746091 w 3805084"/>
                      <a:gd name="connsiteY37" fmla="*/ 578137 h 1527933"/>
                      <a:gd name="connsiteX38" fmla="*/ 3757889 w 3805084"/>
                      <a:gd name="connsiteY38" fmla="*/ 678426 h 1527933"/>
                      <a:gd name="connsiteX39" fmla="*/ 3763789 w 3805084"/>
                      <a:gd name="connsiteY39" fmla="*/ 737420 h 1527933"/>
                      <a:gd name="connsiteX40" fmla="*/ 3805084 w 3805084"/>
                      <a:gd name="connsiteY40" fmla="*/ 696124 h 1527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3805084" h="1527933">
                        <a:moveTo>
                          <a:pt x="0" y="713822"/>
                        </a:moveTo>
                        <a:cubicBezTo>
                          <a:pt x="51128" y="737420"/>
                          <a:pt x="107186" y="752417"/>
                          <a:pt x="153383" y="784615"/>
                        </a:cubicBezTo>
                        <a:cubicBezTo>
                          <a:pt x="174418" y="799276"/>
                          <a:pt x="178662" y="829487"/>
                          <a:pt x="194679" y="849508"/>
                        </a:cubicBezTo>
                        <a:cubicBezTo>
                          <a:pt x="210314" y="869052"/>
                          <a:pt x="230997" y="884028"/>
                          <a:pt x="247773" y="902602"/>
                        </a:cubicBezTo>
                        <a:cubicBezTo>
                          <a:pt x="439382" y="1114740"/>
                          <a:pt x="285671" y="966268"/>
                          <a:pt x="424754" y="1085482"/>
                        </a:cubicBezTo>
                        <a:cubicBezTo>
                          <a:pt x="444841" y="1102699"/>
                          <a:pt x="462500" y="1122812"/>
                          <a:pt x="483747" y="1138576"/>
                        </a:cubicBezTo>
                        <a:cubicBezTo>
                          <a:pt x="523606" y="1168149"/>
                          <a:pt x="559752" y="1208108"/>
                          <a:pt x="607634" y="1221167"/>
                        </a:cubicBezTo>
                        <a:lnTo>
                          <a:pt x="672527" y="1238865"/>
                        </a:lnTo>
                        <a:cubicBezTo>
                          <a:pt x="836077" y="1329727"/>
                          <a:pt x="619662" y="1213764"/>
                          <a:pt x="778715" y="1286060"/>
                        </a:cubicBezTo>
                        <a:cubicBezTo>
                          <a:pt x="826751" y="1307894"/>
                          <a:pt x="873105" y="1333255"/>
                          <a:pt x="920300" y="1356852"/>
                        </a:cubicBezTo>
                        <a:cubicBezTo>
                          <a:pt x="972592" y="1382998"/>
                          <a:pt x="1023089" y="1410696"/>
                          <a:pt x="1079582" y="1427644"/>
                        </a:cubicBezTo>
                        <a:cubicBezTo>
                          <a:pt x="1108395" y="1436288"/>
                          <a:pt x="1138576" y="1439443"/>
                          <a:pt x="1168073" y="1445342"/>
                        </a:cubicBezTo>
                        <a:cubicBezTo>
                          <a:pt x="1201503" y="1459107"/>
                          <a:pt x="1233483" y="1477125"/>
                          <a:pt x="1268362" y="1486638"/>
                        </a:cubicBezTo>
                        <a:cubicBezTo>
                          <a:pt x="1298953" y="1494981"/>
                          <a:pt x="1331568" y="1492693"/>
                          <a:pt x="1362751" y="1498437"/>
                        </a:cubicBezTo>
                        <a:cubicBezTo>
                          <a:pt x="1406382" y="1506474"/>
                          <a:pt x="1449275" y="1518101"/>
                          <a:pt x="1492537" y="1527933"/>
                        </a:cubicBezTo>
                        <a:cubicBezTo>
                          <a:pt x="1563329" y="1525967"/>
                          <a:pt x="1634291" y="1527304"/>
                          <a:pt x="1704914" y="1522034"/>
                        </a:cubicBezTo>
                        <a:cubicBezTo>
                          <a:pt x="1848783" y="1511298"/>
                          <a:pt x="1861214" y="1502314"/>
                          <a:pt x="1976284" y="1480738"/>
                        </a:cubicBezTo>
                        <a:cubicBezTo>
                          <a:pt x="2009649" y="1474482"/>
                          <a:pt x="2043411" y="1470294"/>
                          <a:pt x="2076573" y="1463040"/>
                        </a:cubicBezTo>
                        <a:cubicBezTo>
                          <a:pt x="2106395" y="1456516"/>
                          <a:pt x="2135295" y="1446208"/>
                          <a:pt x="2165063" y="1439443"/>
                        </a:cubicBezTo>
                        <a:cubicBezTo>
                          <a:pt x="2221850" y="1426537"/>
                          <a:pt x="2336145" y="1404047"/>
                          <a:pt x="2336145" y="1404047"/>
                        </a:cubicBezTo>
                        <a:cubicBezTo>
                          <a:pt x="2395113" y="1374563"/>
                          <a:pt x="2445562" y="1351246"/>
                          <a:pt x="2501327" y="1315557"/>
                        </a:cubicBezTo>
                        <a:cubicBezTo>
                          <a:pt x="2573644" y="1269275"/>
                          <a:pt x="2658771" y="1191478"/>
                          <a:pt x="2701905" y="1126777"/>
                        </a:cubicBezTo>
                        <a:cubicBezTo>
                          <a:pt x="2721569" y="1097280"/>
                          <a:pt x="2743923" y="1069409"/>
                          <a:pt x="2760898" y="1038287"/>
                        </a:cubicBezTo>
                        <a:cubicBezTo>
                          <a:pt x="2844480" y="885052"/>
                          <a:pt x="2770016" y="977862"/>
                          <a:pt x="2861187" y="825910"/>
                        </a:cubicBezTo>
                        <a:cubicBezTo>
                          <a:pt x="2899911" y="761370"/>
                          <a:pt x="2949655" y="703543"/>
                          <a:pt x="2985074" y="637131"/>
                        </a:cubicBezTo>
                        <a:cubicBezTo>
                          <a:pt x="3016537" y="578137"/>
                          <a:pt x="3047537" y="518894"/>
                          <a:pt x="3079463" y="460150"/>
                        </a:cubicBezTo>
                        <a:cubicBezTo>
                          <a:pt x="3096701" y="428432"/>
                          <a:pt x="3110898" y="394640"/>
                          <a:pt x="3132558" y="365760"/>
                        </a:cubicBezTo>
                        <a:cubicBezTo>
                          <a:pt x="3173853" y="310699"/>
                          <a:pt x="3214283" y="254979"/>
                          <a:pt x="3256444" y="200578"/>
                        </a:cubicBezTo>
                        <a:cubicBezTo>
                          <a:pt x="3299747" y="144704"/>
                          <a:pt x="3327196" y="110936"/>
                          <a:pt x="3386230" y="70793"/>
                        </a:cubicBezTo>
                        <a:cubicBezTo>
                          <a:pt x="3443757" y="31675"/>
                          <a:pt x="3480791" y="23115"/>
                          <a:pt x="3545513" y="0"/>
                        </a:cubicBezTo>
                        <a:cubicBezTo>
                          <a:pt x="3584842" y="3933"/>
                          <a:pt x="3625871" y="-296"/>
                          <a:pt x="3663500" y="11799"/>
                        </a:cubicBezTo>
                        <a:cubicBezTo>
                          <a:pt x="3683401" y="18196"/>
                          <a:pt x="3696397" y="37845"/>
                          <a:pt x="3710694" y="53095"/>
                        </a:cubicBezTo>
                        <a:cubicBezTo>
                          <a:pt x="3726029" y="69452"/>
                          <a:pt x="3740107" y="87176"/>
                          <a:pt x="3751990" y="106189"/>
                        </a:cubicBezTo>
                        <a:cubicBezTo>
                          <a:pt x="3766320" y="129116"/>
                          <a:pt x="3774185" y="163222"/>
                          <a:pt x="3781487" y="188780"/>
                        </a:cubicBezTo>
                        <a:cubicBezTo>
                          <a:pt x="3788527" y="273261"/>
                          <a:pt x="3792109" y="278416"/>
                          <a:pt x="3781487" y="377559"/>
                        </a:cubicBezTo>
                        <a:cubicBezTo>
                          <a:pt x="3779759" y="393683"/>
                          <a:pt x="3772589" y="408800"/>
                          <a:pt x="3769688" y="424754"/>
                        </a:cubicBezTo>
                        <a:cubicBezTo>
                          <a:pt x="3764713" y="452115"/>
                          <a:pt x="3763343" y="480075"/>
                          <a:pt x="3757889" y="507345"/>
                        </a:cubicBezTo>
                        <a:cubicBezTo>
                          <a:pt x="3749263" y="550477"/>
                          <a:pt x="3753408" y="526916"/>
                          <a:pt x="3746091" y="578137"/>
                        </a:cubicBezTo>
                        <a:cubicBezTo>
                          <a:pt x="3757109" y="633231"/>
                          <a:pt x="3750034" y="592026"/>
                          <a:pt x="3757889" y="678426"/>
                        </a:cubicBezTo>
                        <a:cubicBezTo>
                          <a:pt x="3759678" y="698108"/>
                          <a:pt x="3745285" y="730481"/>
                          <a:pt x="3763789" y="737420"/>
                        </a:cubicBezTo>
                        <a:cubicBezTo>
                          <a:pt x="3782016" y="744255"/>
                          <a:pt x="3791319" y="709889"/>
                          <a:pt x="3805084" y="696124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F489FFB9-037B-70FA-271C-8A8F3FE18C20}"/>
              </a:ext>
            </a:extLst>
          </p:cNvPr>
          <p:cNvSpPr/>
          <p:nvPr/>
        </p:nvSpPr>
        <p:spPr>
          <a:xfrm>
            <a:off x="5852160" y="4436263"/>
            <a:ext cx="2064774" cy="725672"/>
          </a:xfrm>
          <a:custGeom>
            <a:avLst/>
            <a:gdLst>
              <a:gd name="connsiteX0" fmla="*/ 0 w 2064774"/>
              <a:gd name="connsiteY0" fmla="*/ 713874 h 725672"/>
              <a:gd name="connsiteX1" fmla="*/ 82591 w 2064774"/>
              <a:gd name="connsiteY1" fmla="*/ 560491 h 725672"/>
              <a:gd name="connsiteX2" fmla="*/ 200578 w 2064774"/>
              <a:gd name="connsiteY2" fmla="*/ 413007 h 725672"/>
              <a:gd name="connsiteX3" fmla="*/ 241874 w 2064774"/>
              <a:gd name="connsiteY3" fmla="*/ 377611 h 725672"/>
              <a:gd name="connsiteX4" fmla="*/ 330364 w 2064774"/>
              <a:gd name="connsiteY4" fmla="*/ 271422 h 725672"/>
              <a:gd name="connsiteX5" fmla="*/ 430653 w 2064774"/>
              <a:gd name="connsiteY5" fmla="*/ 200630 h 725672"/>
              <a:gd name="connsiteX6" fmla="*/ 495546 w 2064774"/>
              <a:gd name="connsiteY6" fmla="*/ 171133 h 725672"/>
              <a:gd name="connsiteX7" fmla="*/ 548640 w 2064774"/>
              <a:gd name="connsiteY7" fmla="*/ 141636 h 725672"/>
              <a:gd name="connsiteX8" fmla="*/ 678426 w 2064774"/>
              <a:gd name="connsiteY8" fmla="*/ 100341 h 725672"/>
              <a:gd name="connsiteX9" fmla="*/ 820010 w 2064774"/>
              <a:gd name="connsiteY9" fmla="*/ 59045 h 725672"/>
              <a:gd name="connsiteX10" fmla="*/ 879004 w 2064774"/>
              <a:gd name="connsiteY10" fmla="*/ 47247 h 725672"/>
              <a:gd name="connsiteX11" fmla="*/ 1014689 w 2064774"/>
              <a:gd name="connsiteY11" fmla="*/ 17750 h 725672"/>
              <a:gd name="connsiteX12" fmla="*/ 1067783 w 2064774"/>
              <a:gd name="connsiteY12" fmla="*/ 5951 h 725672"/>
              <a:gd name="connsiteX13" fmla="*/ 1132676 w 2064774"/>
              <a:gd name="connsiteY13" fmla="*/ 52 h 725672"/>
              <a:gd name="connsiteX14" fmla="*/ 1185770 w 2064774"/>
              <a:gd name="connsiteY14" fmla="*/ 5951 h 725672"/>
              <a:gd name="connsiteX15" fmla="*/ 1244764 w 2064774"/>
              <a:gd name="connsiteY15" fmla="*/ 52 h 725672"/>
              <a:gd name="connsiteX16" fmla="*/ 1404046 w 2064774"/>
              <a:gd name="connsiteY16" fmla="*/ 23649 h 725672"/>
              <a:gd name="connsiteX17" fmla="*/ 1457141 w 2064774"/>
              <a:gd name="connsiteY17" fmla="*/ 47247 h 725672"/>
              <a:gd name="connsiteX18" fmla="*/ 1504335 w 2064774"/>
              <a:gd name="connsiteY18" fmla="*/ 64945 h 725672"/>
              <a:gd name="connsiteX19" fmla="*/ 1610524 w 2064774"/>
              <a:gd name="connsiteY19" fmla="*/ 112140 h 725672"/>
              <a:gd name="connsiteX20" fmla="*/ 1704914 w 2064774"/>
              <a:gd name="connsiteY20" fmla="*/ 153435 h 725672"/>
              <a:gd name="connsiteX21" fmla="*/ 1787505 w 2064774"/>
              <a:gd name="connsiteY21" fmla="*/ 212429 h 725672"/>
              <a:gd name="connsiteX22" fmla="*/ 1822901 w 2064774"/>
              <a:gd name="connsiteY22" fmla="*/ 253724 h 725672"/>
              <a:gd name="connsiteX23" fmla="*/ 1852397 w 2064774"/>
              <a:gd name="connsiteY23" fmla="*/ 283221 h 725672"/>
              <a:gd name="connsiteX24" fmla="*/ 1875995 w 2064774"/>
              <a:gd name="connsiteY24" fmla="*/ 318617 h 725672"/>
              <a:gd name="connsiteX25" fmla="*/ 1905492 w 2064774"/>
              <a:gd name="connsiteY25" fmla="*/ 354013 h 725672"/>
              <a:gd name="connsiteX26" fmla="*/ 1929089 w 2064774"/>
              <a:gd name="connsiteY26" fmla="*/ 389409 h 725672"/>
              <a:gd name="connsiteX27" fmla="*/ 1993982 w 2064774"/>
              <a:gd name="connsiteY27" fmla="*/ 483799 h 725672"/>
              <a:gd name="connsiteX28" fmla="*/ 2023479 w 2064774"/>
              <a:gd name="connsiteY28" fmla="*/ 572289 h 725672"/>
              <a:gd name="connsiteX29" fmla="*/ 2047076 w 2064774"/>
              <a:gd name="connsiteY29" fmla="*/ 643082 h 725672"/>
              <a:gd name="connsiteX30" fmla="*/ 2058875 w 2064774"/>
              <a:gd name="connsiteY30" fmla="*/ 707974 h 725672"/>
              <a:gd name="connsiteX31" fmla="*/ 2064774 w 2064774"/>
              <a:gd name="connsiteY31" fmla="*/ 725672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64774" h="725672" extrusionOk="0">
                <a:moveTo>
                  <a:pt x="0" y="713874"/>
                </a:moveTo>
                <a:cubicBezTo>
                  <a:pt x="14917" y="658538"/>
                  <a:pt x="53263" y="600360"/>
                  <a:pt x="82591" y="560491"/>
                </a:cubicBezTo>
                <a:cubicBezTo>
                  <a:pt x="91869" y="532586"/>
                  <a:pt x="173368" y="443571"/>
                  <a:pt x="200578" y="413007"/>
                </a:cubicBezTo>
                <a:cubicBezTo>
                  <a:pt x="212476" y="400883"/>
                  <a:pt x="228154" y="389147"/>
                  <a:pt x="241874" y="377611"/>
                </a:cubicBezTo>
                <a:cubicBezTo>
                  <a:pt x="268224" y="337765"/>
                  <a:pt x="289028" y="297262"/>
                  <a:pt x="330364" y="271422"/>
                </a:cubicBezTo>
                <a:cubicBezTo>
                  <a:pt x="351775" y="260777"/>
                  <a:pt x="407456" y="215839"/>
                  <a:pt x="430653" y="200630"/>
                </a:cubicBezTo>
                <a:cubicBezTo>
                  <a:pt x="447564" y="188474"/>
                  <a:pt x="477510" y="181301"/>
                  <a:pt x="495546" y="171133"/>
                </a:cubicBezTo>
                <a:cubicBezTo>
                  <a:pt x="514369" y="161021"/>
                  <a:pt x="532228" y="153703"/>
                  <a:pt x="548640" y="141636"/>
                </a:cubicBezTo>
                <a:cubicBezTo>
                  <a:pt x="598168" y="124838"/>
                  <a:pt x="627228" y="115758"/>
                  <a:pt x="678426" y="100341"/>
                </a:cubicBezTo>
                <a:cubicBezTo>
                  <a:pt x="732373" y="80254"/>
                  <a:pt x="763753" y="74541"/>
                  <a:pt x="820010" y="59045"/>
                </a:cubicBezTo>
                <a:cubicBezTo>
                  <a:pt x="838123" y="58003"/>
                  <a:pt x="855271" y="50461"/>
                  <a:pt x="879004" y="47247"/>
                </a:cubicBezTo>
                <a:cubicBezTo>
                  <a:pt x="1105674" y="-24873"/>
                  <a:pt x="761481" y="38428"/>
                  <a:pt x="1014689" y="17750"/>
                </a:cubicBezTo>
                <a:cubicBezTo>
                  <a:pt x="1032561" y="14782"/>
                  <a:pt x="1047964" y="7408"/>
                  <a:pt x="1067783" y="5951"/>
                </a:cubicBezTo>
                <a:cubicBezTo>
                  <a:pt x="1092272" y="6501"/>
                  <a:pt x="1107739" y="-352"/>
                  <a:pt x="1132676" y="52"/>
                </a:cubicBezTo>
                <a:cubicBezTo>
                  <a:pt x="1147508" y="2214"/>
                  <a:pt x="1166029" y="7572"/>
                  <a:pt x="1185770" y="5951"/>
                </a:cubicBezTo>
                <a:cubicBezTo>
                  <a:pt x="1202534" y="4362"/>
                  <a:pt x="1226814" y="-201"/>
                  <a:pt x="1244764" y="52"/>
                </a:cubicBezTo>
                <a:cubicBezTo>
                  <a:pt x="1319792" y="5737"/>
                  <a:pt x="1339391" y="12063"/>
                  <a:pt x="1404046" y="23649"/>
                </a:cubicBezTo>
                <a:cubicBezTo>
                  <a:pt x="1423192" y="31289"/>
                  <a:pt x="1443584" y="37919"/>
                  <a:pt x="1457141" y="47247"/>
                </a:cubicBezTo>
                <a:cubicBezTo>
                  <a:pt x="1469567" y="53575"/>
                  <a:pt x="1486236" y="61080"/>
                  <a:pt x="1504335" y="64945"/>
                </a:cubicBezTo>
                <a:cubicBezTo>
                  <a:pt x="1559894" y="97873"/>
                  <a:pt x="1509023" y="77242"/>
                  <a:pt x="1610524" y="112140"/>
                </a:cubicBezTo>
                <a:cubicBezTo>
                  <a:pt x="1659276" y="129206"/>
                  <a:pt x="1664471" y="125832"/>
                  <a:pt x="1704914" y="153435"/>
                </a:cubicBezTo>
                <a:cubicBezTo>
                  <a:pt x="1733774" y="172492"/>
                  <a:pt x="1764316" y="179055"/>
                  <a:pt x="1787505" y="212429"/>
                </a:cubicBezTo>
                <a:cubicBezTo>
                  <a:pt x="1799496" y="225178"/>
                  <a:pt x="1807058" y="241212"/>
                  <a:pt x="1822901" y="253724"/>
                </a:cubicBezTo>
                <a:cubicBezTo>
                  <a:pt x="1833329" y="260988"/>
                  <a:pt x="1844186" y="273993"/>
                  <a:pt x="1852397" y="283221"/>
                </a:cubicBezTo>
                <a:cubicBezTo>
                  <a:pt x="1862156" y="291841"/>
                  <a:pt x="1867111" y="309229"/>
                  <a:pt x="1875995" y="318617"/>
                </a:cubicBezTo>
                <a:cubicBezTo>
                  <a:pt x="1884477" y="332359"/>
                  <a:pt x="1896760" y="340595"/>
                  <a:pt x="1905492" y="354013"/>
                </a:cubicBezTo>
                <a:cubicBezTo>
                  <a:pt x="1915618" y="365719"/>
                  <a:pt x="1917467" y="378745"/>
                  <a:pt x="1929089" y="389409"/>
                </a:cubicBezTo>
                <a:cubicBezTo>
                  <a:pt x="1966824" y="434793"/>
                  <a:pt x="1967607" y="403652"/>
                  <a:pt x="1993982" y="483799"/>
                </a:cubicBezTo>
                <a:cubicBezTo>
                  <a:pt x="2005448" y="513279"/>
                  <a:pt x="2014972" y="540920"/>
                  <a:pt x="2023479" y="572289"/>
                </a:cubicBezTo>
                <a:cubicBezTo>
                  <a:pt x="2033011" y="624493"/>
                  <a:pt x="2034379" y="599838"/>
                  <a:pt x="2047076" y="643082"/>
                </a:cubicBezTo>
                <a:cubicBezTo>
                  <a:pt x="2051856" y="676902"/>
                  <a:pt x="2051200" y="679503"/>
                  <a:pt x="2058875" y="707974"/>
                </a:cubicBezTo>
                <a:cubicBezTo>
                  <a:pt x="2060583" y="713953"/>
                  <a:pt x="2064774" y="725672"/>
                  <a:pt x="2064774" y="725672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1082760522">
                  <a:custGeom>
                    <a:avLst/>
                    <a:gdLst>
                      <a:gd name="connsiteX0" fmla="*/ 0 w 2064774"/>
                      <a:gd name="connsiteY0" fmla="*/ 713874 h 725672"/>
                      <a:gd name="connsiteX1" fmla="*/ 82591 w 2064774"/>
                      <a:gd name="connsiteY1" fmla="*/ 560491 h 725672"/>
                      <a:gd name="connsiteX2" fmla="*/ 200578 w 2064774"/>
                      <a:gd name="connsiteY2" fmla="*/ 413007 h 725672"/>
                      <a:gd name="connsiteX3" fmla="*/ 241874 w 2064774"/>
                      <a:gd name="connsiteY3" fmla="*/ 377611 h 725672"/>
                      <a:gd name="connsiteX4" fmla="*/ 330364 w 2064774"/>
                      <a:gd name="connsiteY4" fmla="*/ 271422 h 725672"/>
                      <a:gd name="connsiteX5" fmla="*/ 430653 w 2064774"/>
                      <a:gd name="connsiteY5" fmla="*/ 200630 h 725672"/>
                      <a:gd name="connsiteX6" fmla="*/ 495546 w 2064774"/>
                      <a:gd name="connsiteY6" fmla="*/ 171133 h 725672"/>
                      <a:gd name="connsiteX7" fmla="*/ 548640 w 2064774"/>
                      <a:gd name="connsiteY7" fmla="*/ 141636 h 725672"/>
                      <a:gd name="connsiteX8" fmla="*/ 678426 w 2064774"/>
                      <a:gd name="connsiteY8" fmla="*/ 100341 h 725672"/>
                      <a:gd name="connsiteX9" fmla="*/ 820010 w 2064774"/>
                      <a:gd name="connsiteY9" fmla="*/ 59045 h 725672"/>
                      <a:gd name="connsiteX10" fmla="*/ 879004 w 2064774"/>
                      <a:gd name="connsiteY10" fmla="*/ 47247 h 725672"/>
                      <a:gd name="connsiteX11" fmla="*/ 1014689 w 2064774"/>
                      <a:gd name="connsiteY11" fmla="*/ 17750 h 725672"/>
                      <a:gd name="connsiteX12" fmla="*/ 1067783 w 2064774"/>
                      <a:gd name="connsiteY12" fmla="*/ 5951 h 725672"/>
                      <a:gd name="connsiteX13" fmla="*/ 1132676 w 2064774"/>
                      <a:gd name="connsiteY13" fmla="*/ 52 h 725672"/>
                      <a:gd name="connsiteX14" fmla="*/ 1185770 w 2064774"/>
                      <a:gd name="connsiteY14" fmla="*/ 5951 h 725672"/>
                      <a:gd name="connsiteX15" fmla="*/ 1244764 w 2064774"/>
                      <a:gd name="connsiteY15" fmla="*/ 52 h 725672"/>
                      <a:gd name="connsiteX16" fmla="*/ 1404046 w 2064774"/>
                      <a:gd name="connsiteY16" fmla="*/ 23649 h 725672"/>
                      <a:gd name="connsiteX17" fmla="*/ 1457141 w 2064774"/>
                      <a:gd name="connsiteY17" fmla="*/ 47247 h 725672"/>
                      <a:gd name="connsiteX18" fmla="*/ 1504335 w 2064774"/>
                      <a:gd name="connsiteY18" fmla="*/ 64945 h 725672"/>
                      <a:gd name="connsiteX19" fmla="*/ 1610524 w 2064774"/>
                      <a:gd name="connsiteY19" fmla="*/ 112140 h 725672"/>
                      <a:gd name="connsiteX20" fmla="*/ 1704914 w 2064774"/>
                      <a:gd name="connsiteY20" fmla="*/ 153435 h 725672"/>
                      <a:gd name="connsiteX21" fmla="*/ 1787505 w 2064774"/>
                      <a:gd name="connsiteY21" fmla="*/ 212429 h 725672"/>
                      <a:gd name="connsiteX22" fmla="*/ 1822901 w 2064774"/>
                      <a:gd name="connsiteY22" fmla="*/ 253724 h 725672"/>
                      <a:gd name="connsiteX23" fmla="*/ 1852397 w 2064774"/>
                      <a:gd name="connsiteY23" fmla="*/ 283221 h 725672"/>
                      <a:gd name="connsiteX24" fmla="*/ 1875995 w 2064774"/>
                      <a:gd name="connsiteY24" fmla="*/ 318617 h 725672"/>
                      <a:gd name="connsiteX25" fmla="*/ 1905492 w 2064774"/>
                      <a:gd name="connsiteY25" fmla="*/ 354013 h 725672"/>
                      <a:gd name="connsiteX26" fmla="*/ 1929089 w 2064774"/>
                      <a:gd name="connsiteY26" fmla="*/ 389409 h 725672"/>
                      <a:gd name="connsiteX27" fmla="*/ 1993982 w 2064774"/>
                      <a:gd name="connsiteY27" fmla="*/ 483799 h 725672"/>
                      <a:gd name="connsiteX28" fmla="*/ 2023479 w 2064774"/>
                      <a:gd name="connsiteY28" fmla="*/ 572289 h 725672"/>
                      <a:gd name="connsiteX29" fmla="*/ 2047076 w 2064774"/>
                      <a:gd name="connsiteY29" fmla="*/ 643082 h 725672"/>
                      <a:gd name="connsiteX30" fmla="*/ 2058875 w 2064774"/>
                      <a:gd name="connsiteY30" fmla="*/ 707974 h 725672"/>
                      <a:gd name="connsiteX31" fmla="*/ 2064774 w 2064774"/>
                      <a:gd name="connsiteY31" fmla="*/ 725672 h 725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064774" h="725672">
                        <a:moveTo>
                          <a:pt x="0" y="713874"/>
                        </a:moveTo>
                        <a:cubicBezTo>
                          <a:pt x="27530" y="662746"/>
                          <a:pt x="51712" y="609669"/>
                          <a:pt x="82591" y="560491"/>
                        </a:cubicBezTo>
                        <a:cubicBezTo>
                          <a:pt x="95508" y="539919"/>
                          <a:pt x="169556" y="444029"/>
                          <a:pt x="200578" y="413007"/>
                        </a:cubicBezTo>
                        <a:cubicBezTo>
                          <a:pt x="213398" y="400187"/>
                          <a:pt x="229054" y="390431"/>
                          <a:pt x="241874" y="377611"/>
                        </a:cubicBezTo>
                        <a:cubicBezTo>
                          <a:pt x="274656" y="344829"/>
                          <a:pt x="294488" y="301318"/>
                          <a:pt x="330364" y="271422"/>
                        </a:cubicBezTo>
                        <a:cubicBezTo>
                          <a:pt x="349248" y="255685"/>
                          <a:pt x="410226" y="211865"/>
                          <a:pt x="430653" y="200630"/>
                        </a:cubicBezTo>
                        <a:cubicBezTo>
                          <a:pt x="451473" y="189179"/>
                          <a:pt x="474294" y="181759"/>
                          <a:pt x="495546" y="171133"/>
                        </a:cubicBezTo>
                        <a:cubicBezTo>
                          <a:pt x="513654" y="162079"/>
                          <a:pt x="530177" y="149944"/>
                          <a:pt x="548640" y="141636"/>
                        </a:cubicBezTo>
                        <a:cubicBezTo>
                          <a:pt x="598409" y="119240"/>
                          <a:pt x="626586" y="115461"/>
                          <a:pt x="678426" y="100341"/>
                        </a:cubicBezTo>
                        <a:cubicBezTo>
                          <a:pt x="735962" y="83559"/>
                          <a:pt x="763334" y="72539"/>
                          <a:pt x="820010" y="59045"/>
                        </a:cubicBezTo>
                        <a:cubicBezTo>
                          <a:pt x="839519" y="54400"/>
                          <a:pt x="859449" y="51691"/>
                          <a:pt x="879004" y="47247"/>
                        </a:cubicBezTo>
                        <a:cubicBezTo>
                          <a:pt x="1113490" y="-6044"/>
                          <a:pt x="797184" y="61252"/>
                          <a:pt x="1014689" y="17750"/>
                        </a:cubicBezTo>
                        <a:cubicBezTo>
                          <a:pt x="1032467" y="14194"/>
                          <a:pt x="1049854" y="8640"/>
                          <a:pt x="1067783" y="5951"/>
                        </a:cubicBezTo>
                        <a:cubicBezTo>
                          <a:pt x="1089263" y="2729"/>
                          <a:pt x="1111045" y="2018"/>
                          <a:pt x="1132676" y="52"/>
                        </a:cubicBezTo>
                        <a:cubicBezTo>
                          <a:pt x="1150374" y="2018"/>
                          <a:pt x="1167963" y="5951"/>
                          <a:pt x="1185770" y="5951"/>
                        </a:cubicBezTo>
                        <a:cubicBezTo>
                          <a:pt x="1205533" y="5951"/>
                          <a:pt x="1225014" y="-653"/>
                          <a:pt x="1244764" y="52"/>
                        </a:cubicBezTo>
                        <a:cubicBezTo>
                          <a:pt x="1318756" y="2695"/>
                          <a:pt x="1341749" y="9806"/>
                          <a:pt x="1404046" y="23649"/>
                        </a:cubicBezTo>
                        <a:cubicBezTo>
                          <a:pt x="1421744" y="31515"/>
                          <a:pt x="1439232" y="39873"/>
                          <a:pt x="1457141" y="47247"/>
                        </a:cubicBezTo>
                        <a:cubicBezTo>
                          <a:pt x="1472677" y="53644"/>
                          <a:pt x="1488892" y="58327"/>
                          <a:pt x="1504335" y="64945"/>
                        </a:cubicBezTo>
                        <a:cubicBezTo>
                          <a:pt x="1568822" y="92582"/>
                          <a:pt x="1515493" y="80463"/>
                          <a:pt x="1610524" y="112140"/>
                        </a:cubicBezTo>
                        <a:cubicBezTo>
                          <a:pt x="1659326" y="128407"/>
                          <a:pt x="1663850" y="126059"/>
                          <a:pt x="1704914" y="153435"/>
                        </a:cubicBezTo>
                        <a:cubicBezTo>
                          <a:pt x="1733064" y="172202"/>
                          <a:pt x="1765487" y="186742"/>
                          <a:pt x="1787505" y="212429"/>
                        </a:cubicBezTo>
                        <a:cubicBezTo>
                          <a:pt x="1799304" y="226194"/>
                          <a:pt x="1810650" y="240360"/>
                          <a:pt x="1822901" y="253724"/>
                        </a:cubicBezTo>
                        <a:cubicBezTo>
                          <a:pt x="1832297" y="263974"/>
                          <a:pt x="1843592" y="272459"/>
                          <a:pt x="1852397" y="283221"/>
                        </a:cubicBezTo>
                        <a:cubicBezTo>
                          <a:pt x="1861377" y="294196"/>
                          <a:pt x="1867487" y="307273"/>
                          <a:pt x="1875995" y="318617"/>
                        </a:cubicBezTo>
                        <a:cubicBezTo>
                          <a:pt x="1885210" y="330904"/>
                          <a:pt x="1896277" y="341726"/>
                          <a:pt x="1905492" y="354013"/>
                        </a:cubicBezTo>
                        <a:cubicBezTo>
                          <a:pt x="1914000" y="365357"/>
                          <a:pt x="1920231" y="378336"/>
                          <a:pt x="1929089" y="389409"/>
                        </a:cubicBezTo>
                        <a:cubicBezTo>
                          <a:pt x="1964102" y="433176"/>
                          <a:pt x="1966484" y="401307"/>
                          <a:pt x="1993982" y="483799"/>
                        </a:cubicBezTo>
                        <a:cubicBezTo>
                          <a:pt x="2003814" y="513296"/>
                          <a:pt x="2014938" y="542393"/>
                          <a:pt x="2023479" y="572289"/>
                        </a:cubicBezTo>
                        <a:cubicBezTo>
                          <a:pt x="2038186" y="623767"/>
                          <a:pt x="2029960" y="600293"/>
                          <a:pt x="2047076" y="643082"/>
                        </a:cubicBezTo>
                        <a:cubicBezTo>
                          <a:pt x="2051852" y="676514"/>
                          <a:pt x="2050926" y="680152"/>
                          <a:pt x="2058875" y="707974"/>
                        </a:cubicBezTo>
                        <a:cubicBezTo>
                          <a:pt x="2060583" y="713953"/>
                          <a:pt x="2064774" y="725672"/>
                          <a:pt x="2064774" y="72567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9A9F78A6-1247-1A61-C974-AB7860F308C7}"/>
              </a:ext>
            </a:extLst>
          </p:cNvPr>
          <p:cNvSpPr/>
          <p:nvPr/>
        </p:nvSpPr>
        <p:spPr>
          <a:xfrm>
            <a:off x="7905135" y="5150137"/>
            <a:ext cx="1828800" cy="407055"/>
          </a:xfrm>
          <a:custGeom>
            <a:avLst/>
            <a:gdLst>
              <a:gd name="connsiteX0" fmla="*/ 0 w 1828800"/>
              <a:gd name="connsiteY0" fmla="*/ 47195 h 407055"/>
              <a:gd name="connsiteX1" fmla="*/ 23598 w 1828800"/>
              <a:gd name="connsiteY1" fmla="*/ 224175 h 407055"/>
              <a:gd name="connsiteX2" fmla="*/ 76692 w 1828800"/>
              <a:gd name="connsiteY2" fmla="*/ 318565 h 407055"/>
              <a:gd name="connsiteX3" fmla="*/ 112088 w 1828800"/>
              <a:gd name="connsiteY3" fmla="*/ 336263 h 407055"/>
              <a:gd name="connsiteX4" fmla="*/ 153384 w 1828800"/>
              <a:gd name="connsiteY4" fmla="*/ 359860 h 407055"/>
              <a:gd name="connsiteX5" fmla="*/ 241874 w 1828800"/>
              <a:gd name="connsiteY5" fmla="*/ 383458 h 407055"/>
              <a:gd name="connsiteX6" fmla="*/ 330364 w 1828800"/>
              <a:gd name="connsiteY6" fmla="*/ 401156 h 407055"/>
              <a:gd name="connsiteX7" fmla="*/ 448351 w 1828800"/>
              <a:gd name="connsiteY7" fmla="*/ 395257 h 407055"/>
              <a:gd name="connsiteX8" fmla="*/ 560439 w 1828800"/>
              <a:gd name="connsiteY8" fmla="*/ 407055 h 407055"/>
              <a:gd name="connsiteX9" fmla="*/ 595835 w 1828800"/>
              <a:gd name="connsiteY9" fmla="*/ 401156 h 407055"/>
              <a:gd name="connsiteX10" fmla="*/ 802313 w 1828800"/>
              <a:gd name="connsiteY10" fmla="*/ 389357 h 407055"/>
              <a:gd name="connsiteX11" fmla="*/ 979293 w 1828800"/>
              <a:gd name="connsiteY11" fmla="*/ 371659 h 407055"/>
              <a:gd name="connsiteX12" fmla="*/ 1032388 w 1828800"/>
              <a:gd name="connsiteY12" fmla="*/ 359860 h 407055"/>
              <a:gd name="connsiteX13" fmla="*/ 1085482 w 1828800"/>
              <a:gd name="connsiteY13" fmla="*/ 342162 h 407055"/>
              <a:gd name="connsiteX14" fmla="*/ 1132677 w 1828800"/>
              <a:gd name="connsiteY14" fmla="*/ 324464 h 407055"/>
              <a:gd name="connsiteX15" fmla="*/ 1256563 w 1828800"/>
              <a:gd name="connsiteY15" fmla="*/ 294968 h 407055"/>
              <a:gd name="connsiteX16" fmla="*/ 1409946 w 1828800"/>
              <a:gd name="connsiteY16" fmla="*/ 230075 h 407055"/>
              <a:gd name="connsiteX17" fmla="*/ 1516135 w 1828800"/>
              <a:gd name="connsiteY17" fmla="*/ 188779 h 407055"/>
              <a:gd name="connsiteX18" fmla="*/ 1557430 w 1828800"/>
              <a:gd name="connsiteY18" fmla="*/ 171081 h 407055"/>
              <a:gd name="connsiteX19" fmla="*/ 1586927 w 1828800"/>
              <a:gd name="connsiteY19" fmla="*/ 153383 h 407055"/>
              <a:gd name="connsiteX20" fmla="*/ 1622323 w 1828800"/>
              <a:gd name="connsiteY20" fmla="*/ 135685 h 407055"/>
              <a:gd name="connsiteX21" fmla="*/ 1657719 w 1828800"/>
              <a:gd name="connsiteY21" fmla="*/ 112088 h 407055"/>
              <a:gd name="connsiteX22" fmla="*/ 1758008 w 1828800"/>
              <a:gd name="connsiteY22" fmla="*/ 70792 h 407055"/>
              <a:gd name="connsiteX23" fmla="*/ 1805203 w 1828800"/>
              <a:gd name="connsiteY23" fmla="*/ 35396 h 407055"/>
              <a:gd name="connsiteX24" fmla="*/ 1828800 w 1828800"/>
              <a:gd name="connsiteY24" fmla="*/ 0 h 40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28800" h="407055" extrusionOk="0">
                <a:moveTo>
                  <a:pt x="0" y="47195"/>
                </a:moveTo>
                <a:cubicBezTo>
                  <a:pt x="-2126" y="95616"/>
                  <a:pt x="9833" y="165092"/>
                  <a:pt x="23598" y="224175"/>
                </a:cubicBezTo>
                <a:cubicBezTo>
                  <a:pt x="28553" y="241968"/>
                  <a:pt x="52020" y="302404"/>
                  <a:pt x="76692" y="318565"/>
                </a:cubicBezTo>
                <a:cubicBezTo>
                  <a:pt x="88011" y="327114"/>
                  <a:pt x="98597" y="329406"/>
                  <a:pt x="112088" y="336263"/>
                </a:cubicBezTo>
                <a:cubicBezTo>
                  <a:pt x="122370" y="344717"/>
                  <a:pt x="139442" y="354138"/>
                  <a:pt x="153384" y="359860"/>
                </a:cubicBezTo>
                <a:cubicBezTo>
                  <a:pt x="204579" y="384510"/>
                  <a:pt x="196014" y="371267"/>
                  <a:pt x="241874" y="383458"/>
                </a:cubicBezTo>
                <a:cubicBezTo>
                  <a:pt x="342321" y="420272"/>
                  <a:pt x="249006" y="396075"/>
                  <a:pt x="330364" y="401156"/>
                </a:cubicBezTo>
                <a:cubicBezTo>
                  <a:pt x="371178" y="399000"/>
                  <a:pt x="413674" y="396073"/>
                  <a:pt x="448351" y="395257"/>
                </a:cubicBezTo>
                <a:cubicBezTo>
                  <a:pt x="493199" y="393430"/>
                  <a:pt x="519270" y="399190"/>
                  <a:pt x="560439" y="407055"/>
                </a:cubicBezTo>
                <a:cubicBezTo>
                  <a:pt x="570846" y="404822"/>
                  <a:pt x="581611" y="400888"/>
                  <a:pt x="595835" y="401156"/>
                </a:cubicBezTo>
                <a:cubicBezTo>
                  <a:pt x="765484" y="410103"/>
                  <a:pt x="679524" y="410230"/>
                  <a:pt x="802313" y="389357"/>
                </a:cubicBezTo>
                <a:cubicBezTo>
                  <a:pt x="861378" y="384220"/>
                  <a:pt x="979293" y="371658"/>
                  <a:pt x="979293" y="371659"/>
                </a:cubicBezTo>
                <a:cubicBezTo>
                  <a:pt x="998054" y="370230"/>
                  <a:pt x="1017005" y="365629"/>
                  <a:pt x="1032388" y="359860"/>
                </a:cubicBezTo>
                <a:cubicBezTo>
                  <a:pt x="1048727" y="355101"/>
                  <a:pt x="1065031" y="348889"/>
                  <a:pt x="1085482" y="342162"/>
                </a:cubicBezTo>
                <a:cubicBezTo>
                  <a:pt x="1102047" y="339188"/>
                  <a:pt x="1113393" y="330807"/>
                  <a:pt x="1132677" y="324464"/>
                </a:cubicBezTo>
                <a:cubicBezTo>
                  <a:pt x="1211739" y="290839"/>
                  <a:pt x="1115993" y="310842"/>
                  <a:pt x="1256563" y="294968"/>
                </a:cubicBezTo>
                <a:cubicBezTo>
                  <a:pt x="1413991" y="232751"/>
                  <a:pt x="1306865" y="269684"/>
                  <a:pt x="1409946" y="230075"/>
                </a:cubicBezTo>
                <a:cubicBezTo>
                  <a:pt x="1442277" y="218369"/>
                  <a:pt x="1480662" y="201881"/>
                  <a:pt x="1516135" y="188779"/>
                </a:cubicBezTo>
                <a:cubicBezTo>
                  <a:pt x="1527452" y="182316"/>
                  <a:pt x="1544356" y="177218"/>
                  <a:pt x="1557430" y="171081"/>
                </a:cubicBezTo>
                <a:cubicBezTo>
                  <a:pt x="1568391" y="167600"/>
                  <a:pt x="1577135" y="158666"/>
                  <a:pt x="1586927" y="153383"/>
                </a:cubicBezTo>
                <a:cubicBezTo>
                  <a:pt x="1598336" y="147850"/>
                  <a:pt x="1609683" y="142328"/>
                  <a:pt x="1622323" y="135685"/>
                </a:cubicBezTo>
                <a:cubicBezTo>
                  <a:pt x="1634694" y="128881"/>
                  <a:pt x="1644175" y="116352"/>
                  <a:pt x="1657719" y="112088"/>
                </a:cubicBezTo>
                <a:cubicBezTo>
                  <a:pt x="1741682" y="83348"/>
                  <a:pt x="1711894" y="108707"/>
                  <a:pt x="1758008" y="70792"/>
                </a:cubicBezTo>
                <a:cubicBezTo>
                  <a:pt x="1774453" y="54807"/>
                  <a:pt x="1792917" y="52656"/>
                  <a:pt x="1805203" y="35396"/>
                </a:cubicBezTo>
                <a:cubicBezTo>
                  <a:pt x="1810173" y="27362"/>
                  <a:pt x="1818452" y="13813"/>
                  <a:pt x="1828800" y="0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977704117">
                  <a:custGeom>
                    <a:avLst/>
                    <a:gdLst>
                      <a:gd name="connsiteX0" fmla="*/ 0 w 1828800"/>
                      <a:gd name="connsiteY0" fmla="*/ 47195 h 407055"/>
                      <a:gd name="connsiteX1" fmla="*/ 23598 w 1828800"/>
                      <a:gd name="connsiteY1" fmla="*/ 224175 h 407055"/>
                      <a:gd name="connsiteX2" fmla="*/ 76692 w 1828800"/>
                      <a:gd name="connsiteY2" fmla="*/ 318565 h 407055"/>
                      <a:gd name="connsiteX3" fmla="*/ 112088 w 1828800"/>
                      <a:gd name="connsiteY3" fmla="*/ 336263 h 407055"/>
                      <a:gd name="connsiteX4" fmla="*/ 153384 w 1828800"/>
                      <a:gd name="connsiteY4" fmla="*/ 359860 h 407055"/>
                      <a:gd name="connsiteX5" fmla="*/ 241874 w 1828800"/>
                      <a:gd name="connsiteY5" fmla="*/ 383458 h 407055"/>
                      <a:gd name="connsiteX6" fmla="*/ 330364 w 1828800"/>
                      <a:gd name="connsiteY6" fmla="*/ 401156 h 407055"/>
                      <a:gd name="connsiteX7" fmla="*/ 448351 w 1828800"/>
                      <a:gd name="connsiteY7" fmla="*/ 395257 h 407055"/>
                      <a:gd name="connsiteX8" fmla="*/ 560439 w 1828800"/>
                      <a:gd name="connsiteY8" fmla="*/ 407055 h 407055"/>
                      <a:gd name="connsiteX9" fmla="*/ 595835 w 1828800"/>
                      <a:gd name="connsiteY9" fmla="*/ 401156 h 407055"/>
                      <a:gd name="connsiteX10" fmla="*/ 802313 w 1828800"/>
                      <a:gd name="connsiteY10" fmla="*/ 389357 h 407055"/>
                      <a:gd name="connsiteX11" fmla="*/ 979293 w 1828800"/>
                      <a:gd name="connsiteY11" fmla="*/ 371659 h 407055"/>
                      <a:gd name="connsiteX12" fmla="*/ 1032388 w 1828800"/>
                      <a:gd name="connsiteY12" fmla="*/ 359860 h 407055"/>
                      <a:gd name="connsiteX13" fmla="*/ 1085482 w 1828800"/>
                      <a:gd name="connsiteY13" fmla="*/ 342162 h 407055"/>
                      <a:gd name="connsiteX14" fmla="*/ 1132677 w 1828800"/>
                      <a:gd name="connsiteY14" fmla="*/ 324464 h 407055"/>
                      <a:gd name="connsiteX15" fmla="*/ 1256563 w 1828800"/>
                      <a:gd name="connsiteY15" fmla="*/ 294968 h 407055"/>
                      <a:gd name="connsiteX16" fmla="*/ 1409946 w 1828800"/>
                      <a:gd name="connsiteY16" fmla="*/ 230075 h 407055"/>
                      <a:gd name="connsiteX17" fmla="*/ 1516135 w 1828800"/>
                      <a:gd name="connsiteY17" fmla="*/ 188779 h 407055"/>
                      <a:gd name="connsiteX18" fmla="*/ 1557430 w 1828800"/>
                      <a:gd name="connsiteY18" fmla="*/ 171081 h 407055"/>
                      <a:gd name="connsiteX19" fmla="*/ 1586927 w 1828800"/>
                      <a:gd name="connsiteY19" fmla="*/ 153383 h 407055"/>
                      <a:gd name="connsiteX20" fmla="*/ 1622323 w 1828800"/>
                      <a:gd name="connsiteY20" fmla="*/ 135685 h 407055"/>
                      <a:gd name="connsiteX21" fmla="*/ 1657719 w 1828800"/>
                      <a:gd name="connsiteY21" fmla="*/ 112088 h 407055"/>
                      <a:gd name="connsiteX22" fmla="*/ 1758008 w 1828800"/>
                      <a:gd name="connsiteY22" fmla="*/ 70792 h 407055"/>
                      <a:gd name="connsiteX23" fmla="*/ 1805203 w 1828800"/>
                      <a:gd name="connsiteY23" fmla="*/ 35396 h 407055"/>
                      <a:gd name="connsiteX24" fmla="*/ 1828800 w 1828800"/>
                      <a:gd name="connsiteY24" fmla="*/ 0 h 407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28800" h="407055">
                        <a:moveTo>
                          <a:pt x="0" y="47195"/>
                        </a:moveTo>
                        <a:cubicBezTo>
                          <a:pt x="7866" y="106188"/>
                          <a:pt x="10837" y="166044"/>
                          <a:pt x="23598" y="224175"/>
                        </a:cubicBezTo>
                        <a:cubicBezTo>
                          <a:pt x="27844" y="243517"/>
                          <a:pt x="54394" y="300727"/>
                          <a:pt x="76692" y="318565"/>
                        </a:cubicBezTo>
                        <a:cubicBezTo>
                          <a:pt x="86993" y="326806"/>
                          <a:pt x="100473" y="330009"/>
                          <a:pt x="112088" y="336263"/>
                        </a:cubicBezTo>
                        <a:cubicBezTo>
                          <a:pt x="126047" y="343779"/>
                          <a:pt x="138859" y="353505"/>
                          <a:pt x="153384" y="359860"/>
                        </a:cubicBezTo>
                        <a:cubicBezTo>
                          <a:pt x="205650" y="382726"/>
                          <a:pt x="195883" y="373602"/>
                          <a:pt x="241874" y="383458"/>
                        </a:cubicBezTo>
                        <a:cubicBezTo>
                          <a:pt x="332888" y="402962"/>
                          <a:pt x="247009" y="389249"/>
                          <a:pt x="330364" y="401156"/>
                        </a:cubicBezTo>
                        <a:cubicBezTo>
                          <a:pt x="369693" y="399190"/>
                          <a:pt x="408973" y="395257"/>
                          <a:pt x="448351" y="395257"/>
                        </a:cubicBezTo>
                        <a:cubicBezTo>
                          <a:pt x="496069" y="395257"/>
                          <a:pt x="518833" y="400121"/>
                          <a:pt x="560439" y="407055"/>
                        </a:cubicBezTo>
                        <a:cubicBezTo>
                          <a:pt x="572238" y="405089"/>
                          <a:pt x="583912" y="402110"/>
                          <a:pt x="595835" y="401156"/>
                        </a:cubicBezTo>
                        <a:cubicBezTo>
                          <a:pt x="754644" y="388452"/>
                          <a:pt x="657740" y="401929"/>
                          <a:pt x="802313" y="389357"/>
                        </a:cubicBezTo>
                        <a:cubicBezTo>
                          <a:pt x="861378" y="384221"/>
                          <a:pt x="979293" y="371659"/>
                          <a:pt x="979293" y="371659"/>
                        </a:cubicBezTo>
                        <a:cubicBezTo>
                          <a:pt x="996991" y="367726"/>
                          <a:pt x="1014919" y="364712"/>
                          <a:pt x="1032388" y="359860"/>
                        </a:cubicBezTo>
                        <a:cubicBezTo>
                          <a:pt x="1050363" y="354867"/>
                          <a:pt x="1067890" y="348371"/>
                          <a:pt x="1085482" y="342162"/>
                        </a:cubicBezTo>
                        <a:cubicBezTo>
                          <a:pt x="1101326" y="336570"/>
                          <a:pt x="1116558" y="329205"/>
                          <a:pt x="1132677" y="324464"/>
                        </a:cubicBezTo>
                        <a:cubicBezTo>
                          <a:pt x="1239492" y="293049"/>
                          <a:pt x="1127965" y="336304"/>
                          <a:pt x="1256563" y="294968"/>
                        </a:cubicBezTo>
                        <a:cubicBezTo>
                          <a:pt x="1404777" y="247327"/>
                          <a:pt x="1299151" y="277558"/>
                          <a:pt x="1409946" y="230075"/>
                        </a:cubicBezTo>
                        <a:cubicBezTo>
                          <a:pt x="1444854" y="215114"/>
                          <a:pt x="1481227" y="203740"/>
                          <a:pt x="1516135" y="188779"/>
                        </a:cubicBezTo>
                        <a:cubicBezTo>
                          <a:pt x="1529900" y="182880"/>
                          <a:pt x="1544035" y="177778"/>
                          <a:pt x="1557430" y="171081"/>
                        </a:cubicBezTo>
                        <a:cubicBezTo>
                          <a:pt x="1567686" y="165953"/>
                          <a:pt x="1576861" y="158874"/>
                          <a:pt x="1586927" y="153383"/>
                        </a:cubicBezTo>
                        <a:cubicBezTo>
                          <a:pt x="1598508" y="147066"/>
                          <a:pt x="1610929" y="142332"/>
                          <a:pt x="1622323" y="135685"/>
                        </a:cubicBezTo>
                        <a:cubicBezTo>
                          <a:pt x="1634572" y="128540"/>
                          <a:pt x="1644761" y="117847"/>
                          <a:pt x="1657719" y="112088"/>
                        </a:cubicBezTo>
                        <a:cubicBezTo>
                          <a:pt x="1734936" y="77769"/>
                          <a:pt x="1709235" y="104558"/>
                          <a:pt x="1758008" y="70792"/>
                        </a:cubicBezTo>
                        <a:cubicBezTo>
                          <a:pt x="1774176" y="59599"/>
                          <a:pt x="1794295" y="51758"/>
                          <a:pt x="1805203" y="35396"/>
                        </a:cubicBezTo>
                        <a:lnTo>
                          <a:pt x="1828800" y="0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1EEBAA6-4ED6-EECE-0344-B184F4C8423D}"/>
              </a:ext>
            </a:extLst>
          </p:cNvPr>
          <p:cNvSpPr/>
          <p:nvPr/>
        </p:nvSpPr>
        <p:spPr>
          <a:xfrm>
            <a:off x="2079520" y="5126523"/>
            <a:ext cx="1896645" cy="454267"/>
          </a:xfrm>
          <a:custGeom>
            <a:avLst/>
            <a:gdLst>
              <a:gd name="connsiteX0" fmla="*/ 1896645 w 1896645"/>
              <a:gd name="connsiteY0" fmla="*/ 11815 h 454267"/>
              <a:gd name="connsiteX1" fmla="*/ 1784557 w 1896645"/>
              <a:gd name="connsiteY1" fmla="*/ 265487 h 454267"/>
              <a:gd name="connsiteX2" fmla="*/ 1737363 w 1896645"/>
              <a:gd name="connsiteY2" fmla="*/ 318582 h 454267"/>
              <a:gd name="connsiteX3" fmla="*/ 1625275 w 1896645"/>
              <a:gd name="connsiteY3" fmla="*/ 359877 h 454267"/>
              <a:gd name="connsiteX4" fmla="*/ 1572181 w 1896645"/>
              <a:gd name="connsiteY4" fmla="*/ 377575 h 454267"/>
              <a:gd name="connsiteX5" fmla="*/ 1442395 w 1896645"/>
              <a:gd name="connsiteY5" fmla="*/ 412971 h 454267"/>
              <a:gd name="connsiteX6" fmla="*/ 1300810 w 1896645"/>
              <a:gd name="connsiteY6" fmla="*/ 436569 h 454267"/>
              <a:gd name="connsiteX7" fmla="*/ 1235917 w 1896645"/>
              <a:gd name="connsiteY7" fmla="*/ 448367 h 454267"/>
              <a:gd name="connsiteX8" fmla="*/ 1171025 w 1896645"/>
              <a:gd name="connsiteY8" fmla="*/ 454267 h 454267"/>
              <a:gd name="connsiteX9" fmla="*/ 1100232 w 1896645"/>
              <a:gd name="connsiteY9" fmla="*/ 442468 h 454267"/>
              <a:gd name="connsiteX10" fmla="*/ 964547 w 1896645"/>
              <a:gd name="connsiteY10" fmla="*/ 430669 h 454267"/>
              <a:gd name="connsiteX11" fmla="*/ 852459 w 1896645"/>
              <a:gd name="connsiteY11" fmla="*/ 407072 h 454267"/>
              <a:gd name="connsiteX12" fmla="*/ 811164 w 1896645"/>
              <a:gd name="connsiteY12" fmla="*/ 389374 h 454267"/>
              <a:gd name="connsiteX13" fmla="*/ 722674 w 1896645"/>
              <a:gd name="connsiteY13" fmla="*/ 377575 h 454267"/>
              <a:gd name="connsiteX14" fmla="*/ 610586 w 1896645"/>
              <a:gd name="connsiteY14" fmla="*/ 348078 h 454267"/>
              <a:gd name="connsiteX15" fmla="*/ 545693 w 1896645"/>
              <a:gd name="connsiteY15" fmla="*/ 330380 h 454267"/>
              <a:gd name="connsiteX16" fmla="*/ 451303 w 1896645"/>
              <a:gd name="connsiteY16" fmla="*/ 300883 h 454267"/>
              <a:gd name="connsiteX17" fmla="*/ 374612 w 1896645"/>
              <a:gd name="connsiteY17" fmla="*/ 241890 h 454267"/>
              <a:gd name="connsiteX18" fmla="*/ 351014 w 1896645"/>
              <a:gd name="connsiteY18" fmla="*/ 200594 h 454267"/>
              <a:gd name="connsiteX19" fmla="*/ 221228 w 1896645"/>
              <a:gd name="connsiteY19" fmla="*/ 106205 h 454267"/>
              <a:gd name="connsiteX20" fmla="*/ 185832 w 1896645"/>
              <a:gd name="connsiteY20" fmla="*/ 94406 h 454267"/>
              <a:gd name="connsiteX21" fmla="*/ 162235 w 1896645"/>
              <a:gd name="connsiteY21" fmla="*/ 82607 h 454267"/>
              <a:gd name="connsiteX22" fmla="*/ 120939 w 1896645"/>
              <a:gd name="connsiteY22" fmla="*/ 76708 h 454267"/>
              <a:gd name="connsiteX23" fmla="*/ 20650 w 1896645"/>
              <a:gd name="connsiteY23" fmla="*/ 29513 h 454267"/>
              <a:gd name="connsiteX24" fmla="*/ 8852 w 1896645"/>
              <a:gd name="connsiteY24" fmla="*/ 16 h 45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96645" h="454267" extrusionOk="0">
                <a:moveTo>
                  <a:pt x="1896645" y="11815"/>
                </a:moveTo>
                <a:cubicBezTo>
                  <a:pt x="1858549" y="119802"/>
                  <a:pt x="1836446" y="176721"/>
                  <a:pt x="1784557" y="265487"/>
                </a:cubicBezTo>
                <a:cubicBezTo>
                  <a:pt x="1772658" y="287147"/>
                  <a:pt x="1752444" y="300160"/>
                  <a:pt x="1737363" y="318582"/>
                </a:cubicBezTo>
                <a:cubicBezTo>
                  <a:pt x="1688887" y="361002"/>
                  <a:pt x="1688547" y="342718"/>
                  <a:pt x="1625275" y="359877"/>
                </a:cubicBezTo>
                <a:cubicBezTo>
                  <a:pt x="1611091" y="364156"/>
                  <a:pt x="1591933" y="369865"/>
                  <a:pt x="1572181" y="377575"/>
                </a:cubicBezTo>
                <a:cubicBezTo>
                  <a:pt x="1532044" y="392541"/>
                  <a:pt x="1485797" y="408233"/>
                  <a:pt x="1442395" y="412971"/>
                </a:cubicBezTo>
                <a:cubicBezTo>
                  <a:pt x="1283268" y="456210"/>
                  <a:pt x="1467652" y="417223"/>
                  <a:pt x="1300810" y="436569"/>
                </a:cubicBezTo>
                <a:cubicBezTo>
                  <a:pt x="1282513" y="440670"/>
                  <a:pt x="1253066" y="445930"/>
                  <a:pt x="1235917" y="448367"/>
                </a:cubicBezTo>
                <a:cubicBezTo>
                  <a:pt x="1218008" y="450539"/>
                  <a:pt x="1193785" y="454303"/>
                  <a:pt x="1171025" y="454267"/>
                </a:cubicBezTo>
                <a:cubicBezTo>
                  <a:pt x="1147168" y="454313"/>
                  <a:pt x="1124790" y="445453"/>
                  <a:pt x="1100232" y="442468"/>
                </a:cubicBezTo>
                <a:cubicBezTo>
                  <a:pt x="1055580" y="441165"/>
                  <a:pt x="1007701" y="438024"/>
                  <a:pt x="964547" y="430669"/>
                </a:cubicBezTo>
                <a:cubicBezTo>
                  <a:pt x="926749" y="425269"/>
                  <a:pt x="852459" y="407072"/>
                  <a:pt x="852459" y="407072"/>
                </a:cubicBezTo>
                <a:cubicBezTo>
                  <a:pt x="835852" y="401286"/>
                  <a:pt x="823770" y="391233"/>
                  <a:pt x="811164" y="389374"/>
                </a:cubicBezTo>
                <a:cubicBezTo>
                  <a:pt x="804499" y="388121"/>
                  <a:pt x="726431" y="378458"/>
                  <a:pt x="722674" y="377575"/>
                </a:cubicBezTo>
                <a:cubicBezTo>
                  <a:pt x="691508" y="370976"/>
                  <a:pt x="642132" y="358684"/>
                  <a:pt x="610586" y="348078"/>
                </a:cubicBezTo>
                <a:cubicBezTo>
                  <a:pt x="588418" y="344011"/>
                  <a:pt x="565078" y="339800"/>
                  <a:pt x="545693" y="330380"/>
                </a:cubicBezTo>
                <a:cubicBezTo>
                  <a:pt x="483376" y="305425"/>
                  <a:pt x="519427" y="310483"/>
                  <a:pt x="451303" y="300883"/>
                </a:cubicBezTo>
                <a:cubicBezTo>
                  <a:pt x="414332" y="280027"/>
                  <a:pt x="403762" y="278074"/>
                  <a:pt x="374612" y="241890"/>
                </a:cubicBezTo>
                <a:cubicBezTo>
                  <a:pt x="365535" y="227122"/>
                  <a:pt x="358468" y="211866"/>
                  <a:pt x="351014" y="200594"/>
                </a:cubicBezTo>
                <a:cubicBezTo>
                  <a:pt x="333906" y="183858"/>
                  <a:pt x="258810" y="114872"/>
                  <a:pt x="221228" y="106205"/>
                </a:cubicBezTo>
                <a:cubicBezTo>
                  <a:pt x="208576" y="102750"/>
                  <a:pt x="197129" y="98897"/>
                  <a:pt x="185832" y="94406"/>
                </a:cubicBezTo>
                <a:cubicBezTo>
                  <a:pt x="177303" y="91410"/>
                  <a:pt x="170184" y="86328"/>
                  <a:pt x="162235" y="82607"/>
                </a:cubicBezTo>
                <a:cubicBezTo>
                  <a:pt x="151725" y="79651"/>
                  <a:pt x="132054" y="77821"/>
                  <a:pt x="120939" y="76708"/>
                </a:cubicBezTo>
                <a:cubicBezTo>
                  <a:pt x="51004" y="48356"/>
                  <a:pt x="82039" y="51890"/>
                  <a:pt x="20650" y="29513"/>
                </a:cubicBezTo>
                <a:cubicBezTo>
                  <a:pt x="2998" y="387"/>
                  <a:pt x="-9137" y="2195"/>
                  <a:pt x="8852" y="16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864896174">
                  <a:custGeom>
                    <a:avLst/>
                    <a:gdLst>
                      <a:gd name="connsiteX0" fmla="*/ 1896645 w 1896645"/>
                      <a:gd name="connsiteY0" fmla="*/ 11815 h 454267"/>
                      <a:gd name="connsiteX1" fmla="*/ 1784557 w 1896645"/>
                      <a:gd name="connsiteY1" fmla="*/ 265487 h 454267"/>
                      <a:gd name="connsiteX2" fmla="*/ 1737363 w 1896645"/>
                      <a:gd name="connsiteY2" fmla="*/ 318582 h 454267"/>
                      <a:gd name="connsiteX3" fmla="*/ 1625275 w 1896645"/>
                      <a:gd name="connsiteY3" fmla="*/ 359877 h 454267"/>
                      <a:gd name="connsiteX4" fmla="*/ 1572181 w 1896645"/>
                      <a:gd name="connsiteY4" fmla="*/ 377575 h 454267"/>
                      <a:gd name="connsiteX5" fmla="*/ 1442395 w 1896645"/>
                      <a:gd name="connsiteY5" fmla="*/ 412971 h 454267"/>
                      <a:gd name="connsiteX6" fmla="*/ 1300810 w 1896645"/>
                      <a:gd name="connsiteY6" fmla="*/ 436569 h 454267"/>
                      <a:gd name="connsiteX7" fmla="*/ 1235917 w 1896645"/>
                      <a:gd name="connsiteY7" fmla="*/ 448367 h 454267"/>
                      <a:gd name="connsiteX8" fmla="*/ 1171025 w 1896645"/>
                      <a:gd name="connsiteY8" fmla="*/ 454267 h 454267"/>
                      <a:gd name="connsiteX9" fmla="*/ 1100232 w 1896645"/>
                      <a:gd name="connsiteY9" fmla="*/ 442468 h 454267"/>
                      <a:gd name="connsiteX10" fmla="*/ 964547 w 1896645"/>
                      <a:gd name="connsiteY10" fmla="*/ 430669 h 454267"/>
                      <a:gd name="connsiteX11" fmla="*/ 852459 w 1896645"/>
                      <a:gd name="connsiteY11" fmla="*/ 407072 h 454267"/>
                      <a:gd name="connsiteX12" fmla="*/ 811164 w 1896645"/>
                      <a:gd name="connsiteY12" fmla="*/ 389374 h 454267"/>
                      <a:gd name="connsiteX13" fmla="*/ 722674 w 1896645"/>
                      <a:gd name="connsiteY13" fmla="*/ 377575 h 454267"/>
                      <a:gd name="connsiteX14" fmla="*/ 610586 w 1896645"/>
                      <a:gd name="connsiteY14" fmla="*/ 348078 h 454267"/>
                      <a:gd name="connsiteX15" fmla="*/ 545693 w 1896645"/>
                      <a:gd name="connsiteY15" fmla="*/ 330380 h 454267"/>
                      <a:gd name="connsiteX16" fmla="*/ 451303 w 1896645"/>
                      <a:gd name="connsiteY16" fmla="*/ 300883 h 454267"/>
                      <a:gd name="connsiteX17" fmla="*/ 374612 w 1896645"/>
                      <a:gd name="connsiteY17" fmla="*/ 241890 h 454267"/>
                      <a:gd name="connsiteX18" fmla="*/ 351014 w 1896645"/>
                      <a:gd name="connsiteY18" fmla="*/ 200594 h 454267"/>
                      <a:gd name="connsiteX19" fmla="*/ 221228 w 1896645"/>
                      <a:gd name="connsiteY19" fmla="*/ 106205 h 454267"/>
                      <a:gd name="connsiteX20" fmla="*/ 185832 w 1896645"/>
                      <a:gd name="connsiteY20" fmla="*/ 94406 h 454267"/>
                      <a:gd name="connsiteX21" fmla="*/ 162235 w 1896645"/>
                      <a:gd name="connsiteY21" fmla="*/ 82607 h 454267"/>
                      <a:gd name="connsiteX22" fmla="*/ 120939 w 1896645"/>
                      <a:gd name="connsiteY22" fmla="*/ 76708 h 454267"/>
                      <a:gd name="connsiteX23" fmla="*/ 20650 w 1896645"/>
                      <a:gd name="connsiteY23" fmla="*/ 29513 h 454267"/>
                      <a:gd name="connsiteX24" fmla="*/ 8852 w 1896645"/>
                      <a:gd name="connsiteY24" fmla="*/ 16 h 454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96645" h="454267">
                        <a:moveTo>
                          <a:pt x="1896645" y="11815"/>
                        </a:moveTo>
                        <a:cubicBezTo>
                          <a:pt x="1856796" y="119410"/>
                          <a:pt x="1845211" y="176290"/>
                          <a:pt x="1784557" y="265487"/>
                        </a:cubicBezTo>
                        <a:cubicBezTo>
                          <a:pt x="1771242" y="285068"/>
                          <a:pt x="1755183" y="302989"/>
                          <a:pt x="1737363" y="318582"/>
                        </a:cubicBezTo>
                        <a:cubicBezTo>
                          <a:pt x="1690209" y="359842"/>
                          <a:pt x="1686276" y="344627"/>
                          <a:pt x="1625275" y="359877"/>
                        </a:cubicBezTo>
                        <a:cubicBezTo>
                          <a:pt x="1607177" y="364402"/>
                          <a:pt x="1590097" y="372374"/>
                          <a:pt x="1572181" y="377575"/>
                        </a:cubicBezTo>
                        <a:cubicBezTo>
                          <a:pt x="1529117" y="390077"/>
                          <a:pt x="1486514" y="404949"/>
                          <a:pt x="1442395" y="412971"/>
                        </a:cubicBezTo>
                        <a:cubicBezTo>
                          <a:pt x="1281337" y="442255"/>
                          <a:pt x="1482427" y="406300"/>
                          <a:pt x="1300810" y="436569"/>
                        </a:cubicBezTo>
                        <a:cubicBezTo>
                          <a:pt x="1279124" y="440183"/>
                          <a:pt x="1257701" y="445396"/>
                          <a:pt x="1235917" y="448367"/>
                        </a:cubicBezTo>
                        <a:cubicBezTo>
                          <a:pt x="1214396" y="451302"/>
                          <a:pt x="1192656" y="452300"/>
                          <a:pt x="1171025" y="454267"/>
                        </a:cubicBezTo>
                        <a:cubicBezTo>
                          <a:pt x="1147427" y="450334"/>
                          <a:pt x="1124000" y="445184"/>
                          <a:pt x="1100232" y="442468"/>
                        </a:cubicBezTo>
                        <a:cubicBezTo>
                          <a:pt x="1055127" y="437313"/>
                          <a:pt x="1009490" y="437089"/>
                          <a:pt x="964547" y="430669"/>
                        </a:cubicBezTo>
                        <a:cubicBezTo>
                          <a:pt x="926749" y="425269"/>
                          <a:pt x="852459" y="407072"/>
                          <a:pt x="852459" y="407072"/>
                        </a:cubicBezTo>
                        <a:cubicBezTo>
                          <a:pt x="838694" y="401173"/>
                          <a:pt x="825564" y="393488"/>
                          <a:pt x="811164" y="389374"/>
                        </a:cubicBezTo>
                        <a:cubicBezTo>
                          <a:pt x="804825" y="387563"/>
                          <a:pt x="725916" y="377980"/>
                          <a:pt x="722674" y="377575"/>
                        </a:cubicBezTo>
                        <a:lnTo>
                          <a:pt x="610586" y="348078"/>
                        </a:lnTo>
                        <a:cubicBezTo>
                          <a:pt x="588922" y="342301"/>
                          <a:pt x="566686" y="338252"/>
                          <a:pt x="545693" y="330380"/>
                        </a:cubicBezTo>
                        <a:cubicBezTo>
                          <a:pt x="483315" y="306988"/>
                          <a:pt x="514798" y="316757"/>
                          <a:pt x="451303" y="300883"/>
                        </a:cubicBezTo>
                        <a:cubicBezTo>
                          <a:pt x="413754" y="279427"/>
                          <a:pt x="402028" y="277530"/>
                          <a:pt x="374612" y="241890"/>
                        </a:cubicBezTo>
                        <a:cubicBezTo>
                          <a:pt x="364945" y="229324"/>
                          <a:pt x="361880" y="212139"/>
                          <a:pt x="351014" y="200594"/>
                        </a:cubicBezTo>
                        <a:cubicBezTo>
                          <a:pt x="332190" y="180593"/>
                          <a:pt x="254610" y="117333"/>
                          <a:pt x="221228" y="106205"/>
                        </a:cubicBezTo>
                        <a:cubicBezTo>
                          <a:pt x="209429" y="102272"/>
                          <a:pt x="197379" y="99025"/>
                          <a:pt x="185832" y="94406"/>
                        </a:cubicBezTo>
                        <a:cubicBezTo>
                          <a:pt x="177667" y="91140"/>
                          <a:pt x="170719" y="84921"/>
                          <a:pt x="162235" y="82607"/>
                        </a:cubicBezTo>
                        <a:cubicBezTo>
                          <a:pt x="148820" y="78948"/>
                          <a:pt x="134704" y="78674"/>
                          <a:pt x="120939" y="76708"/>
                        </a:cubicBezTo>
                        <a:cubicBezTo>
                          <a:pt x="48551" y="40513"/>
                          <a:pt x="82154" y="55871"/>
                          <a:pt x="20650" y="29513"/>
                        </a:cubicBezTo>
                        <a:cubicBezTo>
                          <a:pt x="1940" y="-1670"/>
                          <a:pt x="-8514" y="16"/>
                          <a:pt x="8852" y="16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5603CADA-099D-F6F1-643B-2EE1DEAB43F1}"/>
              </a:ext>
            </a:extLst>
          </p:cNvPr>
          <p:cNvSpPr/>
          <p:nvPr/>
        </p:nvSpPr>
        <p:spPr>
          <a:xfrm>
            <a:off x="3923071" y="3862512"/>
            <a:ext cx="3970266" cy="1564894"/>
          </a:xfrm>
          <a:custGeom>
            <a:avLst/>
            <a:gdLst>
              <a:gd name="connsiteX0" fmla="*/ 0 w 3970266"/>
              <a:gd name="connsiteY0" fmla="*/ 1338254 h 1564894"/>
              <a:gd name="connsiteX1" fmla="*/ 129786 w 3970266"/>
              <a:gd name="connsiteY1" fmla="*/ 1446178 h 1564894"/>
              <a:gd name="connsiteX2" fmla="*/ 241874 w 3970266"/>
              <a:gd name="connsiteY2" fmla="*/ 1548705 h 1564894"/>
              <a:gd name="connsiteX3" fmla="*/ 348062 w 3970266"/>
              <a:gd name="connsiteY3" fmla="*/ 1564894 h 1564894"/>
              <a:gd name="connsiteX4" fmla="*/ 442452 w 3970266"/>
              <a:gd name="connsiteY4" fmla="*/ 1554102 h 1564894"/>
              <a:gd name="connsiteX5" fmla="*/ 489646 w 3970266"/>
              <a:gd name="connsiteY5" fmla="*/ 1532516 h 1564894"/>
              <a:gd name="connsiteX6" fmla="*/ 625332 w 3970266"/>
              <a:gd name="connsiteY6" fmla="*/ 1424593 h 1564894"/>
              <a:gd name="connsiteX7" fmla="*/ 666627 w 3970266"/>
              <a:gd name="connsiteY7" fmla="*/ 1338254 h 1564894"/>
              <a:gd name="connsiteX8" fmla="*/ 690224 w 3970266"/>
              <a:gd name="connsiteY8" fmla="*/ 1284292 h 1564894"/>
              <a:gd name="connsiteX9" fmla="*/ 743319 w 3970266"/>
              <a:gd name="connsiteY9" fmla="*/ 1154783 h 1564894"/>
              <a:gd name="connsiteX10" fmla="*/ 814111 w 3970266"/>
              <a:gd name="connsiteY10" fmla="*/ 1025275 h 1564894"/>
              <a:gd name="connsiteX11" fmla="*/ 896702 w 3970266"/>
              <a:gd name="connsiteY11" fmla="*/ 879578 h 1564894"/>
              <a:gd name="connsiteX12" fmla="*/ 932098 w 3970266"/>
              <a:gd name="connsiteY12" fmla="*/ 804031 h 1564894"/>
              <a:gd name="connsiteX13" fmla="*/ 1038286 w 3970266"/>
              <a:gd name="connsiteY13" fmla="*/ 642146 h 1564894"/>
              <a:gd name="connsiteX14" fmla="*/ 1097280 w 3970266"/>
              <a:gd name="connsiteY14" fmla="*/ 566599 h 1564894"/>
              <a:gd name="connsiteX15" fmla="*/ 1238864 w 3970266"/>
              <a:gd name="connsiteY15" fmla="*/ 420902 h 1564894"/>
              <a:gd name="connsiteX16" fmla="*/ 1533832 w 3970266"/>
              <a:gd name="connsiteY16" fmla="*/ 237431 h 1564894"/>
              <a:gd name="connsiteX17" fmla="*/ 1758008 w 3970266"/>
              <a:gd name="connsiteY17" fmla="*/ 151092 h 1564894"/>
              <a:gd name="connsiteX18" fmla="*/ 1881894 w 3970266"/>
              <a:gd name="connsiteY18" fmla="*/ 124112 h 1564894"/>
              <a:gd name="connsiteX19" fmla="*/ 2294849 w 3970266"/>
              <a:gd name="connsiteY19" fmla="*/ 26980 h 1564894"/>
              <a:gd name="connsiteX20" fmla="*/ 2536723 w 3970266"/>
              <a:gd name="connsiteY20" fmla="*/ 0 h 1564894"/>
              <a:gd name="connsiteX21" fmla="*/ 2648810 w 3970266"/>
              <a:gd name="connsiteY21" fmla="*/ 10791 h 1564894"/>
              <a:gd name="connsiteX22" fmla="*/ 2967375 w 3970266"/>
              <a:gd name="connsiteY22" fmla="*/ 48565 h 1564894"/>
              <a:gd name="connsiteX23" fmla="*/ 3061765 w 3970266"/>
              <a:gd name="connsiteY23" fmla="*/ 86338 h 1564894"/>
              <a:gd name="connsiteX24" fmla="*/ 3226947 w 3970266"/>
              <a:gd name="connsiteY24" fmla="*/ 183470 h 1564894"/>
              <a:gd name="connsiteX25" fmla="*/ 3356733 w 3970266"/>
              <a:gd name="connsiteY25" fmla="*/ 248224 h 1564894"/>
              <a:gd name="connsiteX26" fmla="*/ 3409827 w 3970266"/>
              <a:gd name="connsiteY26" fmla="*/ 275205 h 1564894"/>
              <a:gd name="connsiteX27" fmla="*/ 3504217 w 3970266"/>
              <a:gd name="connsiteY27" fmla="*/ 388525 h 1564894"/>
              <a:gd name="connsiteX28" fmla="*/ 3604506 w 3970266"/>
              <a:gd name="connsiteY28" fmla="*/ 512637 h 1564894"/>
              <a:gd name="connsiteX29" fmla="*/ 3698895 w 3970266"/>
              <a:gd name="connsiteY29" fmla="*/ 631353 h 1564894"/>
              <a:gd name="connsiteX30" fmla="*/ 3757889 w 3970266"/>
              <a:gd name="connsiteY30" fmla="*/ 733881 h 1564894"/>
              <a:gd name="connsiteX31" fmla="*/ 3787386 w 3970266"/>
              <a:gd name="connsiteY31" fmla="*/ 787842 h 1564894"/>
              <a:gd name="connsiteX32" fmla="*/ 3846379 w 3970266"/>
              <a:gd name="connsiteY32" fmla="*/ 879578 h 1564894"/>
              <a:gd name="connsiteX33" fmla="*/ 3899474 w 3970266"/>
              <a:gd name="connsiteY33" fmla="*/ 976710 h 1564894"/>
              <a:gd name="connsiteX34" fmla="*/ 3923071 w 3970266"/>
              <a:gd name="connsiteY34" fmla="*/ 1036068 h 1564894"/>
              <a:gd name="connsiteX35" fmla="*/ 3970266 w 3970266"/>
              <a:gd name="connsiteY35" fmla="*/ 1203350 h 1564894"/>
              <a:gd name="connsiteX36" fmla="*/ 3952568 w 3970266"/>
              <a:gd name="connsiteY36" fmla="*/ 1327462 h 1564894"/>
              <a:gd name="connsiteX37" fmla="*/ 3952568 w 3970266"/>
              <a:gd name="connsiteY37" fmla="*/ 1354443 h 156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970266" h="1564894" extrusionOk="0">
                <a:moveTo>
                  <a:pt x="0" y="1338254"/>
                </a:moveTo>
                <a:cubicBezTo>
                  <a:pt x="43767" y="1370011"/>
                  <a:pt x="96832" y="1402260"/>
                  <a:pt x="129786" y="1446178"/>
                </a:cubicBezTo>
                <a:cubicBezTo>
                  <a:pt x="160125" y="1471490"/>
                  <a:pt x="191635" y="1530009"/>
                  <a:pt x="241874" y="1548705"/>
                </a:cubicBezTo>
                <a:cubicBezTo>
                  <a:pt x="258298" y="1560805"/>
                  <a:pt x="326573" y="1562913"/>
                  <a:pt x="348062" y="1564894"/>
                </a:cubicBezTo>
                <a:cubicBezTo>
                  <a:pt x="376337" y="1567341"/>
                  <a:pt x="414560" y="1561138"/>
                  <a:pt x="442452" y="1554102"/>
                </a:cubicBezTo>
                <a:cubicBezTo>
                  <a:pt x="460087" y="1548190"/>
                  <a:pt x="475069" y="1539405"/>
                  <a:pt x="489646" y="1532516"/>
                </a:cubicBezTo>
                <a:cubicBezTo>
                  <a:pt x="542781" y="1496324"/>
                  <a:pt x="584432" y="1469478"/>
                  <a:pt x="625332" y="1424593"/>
                </a:cubicBezTo>
                <a:cubicBezTo>
                  <a:pt x="652608" y="1389736"/>
                  <a:pt x="650468" y="1381880"/>
                  <a:pt x="666627" y="1338254"/>
                </a:cubicBezTo>
                <a:cubicBezTo>
                  <a:pt x="674652" y="1320795"/>
                  <a:pt x="680048" y="1305043"/>
                  <a:pt x="690224" y="1284292"/>
                </a:cubicBezTo>
                <a:cubicBezTo>
                  <a:pt x="730642" y="1199612"/>
                  <a:pt x="700767" y="1254722"/>
                  <a:pt x="743319" y="1154783"/>
                </a:cubicBezTo>
                <a:cubicBezTo>
                  <a:pt x="776555" y="1106067"/>
                  <a:pt x="791042" y="1067072"/>
                  <a:pt x="814111" y="1025275"/>
                </a:cubicBezTo>
                <a:cubicBezTo>
                  <a:pt x="836123" y="983293"/>
                  <a:pt x="873618" y="926312"/>
                  <a:pt x="896702" y="879578"/>
                </a:cubicBezTo>
                <a:cubicBezTo>
                  <a:pt x="909478" y="860316"/>
                  <a:pt x="920180" y="829503"/>
                  <a:pt x="932098" y="804031"/>
                </a:cubicBezTo>
                <a:cubicBezTo>
                  <a:pt x="957462" y="750669"/>
                  <a:pt x="993583" y="687399"/>
                  <a:pt x="1038286" y="642146"/>
                </a:cubicBezTo>
                <a:cubicBezTo>
                  <a:pt x="1053118" y="618695"/>
                  <a:pt x="1071074" y="592069"/>
                  <a:pt x="1097280" y="566599"/>
                </a:cubicBezTo>
                <a:cubicBezTo>
                  <a:pt x="1144927" y="515244"/>
                  <a:pt x="1188214" y="457639"/>
                  <a:pt x="1238864" y="420902"/>
                </a:cubicBezTo>
                <a:cubicBezTo>
                  <a:pt x="1329201" y="345544"/>
                  <a:pt x="1403649" y="292047"/>
                  <a:pt x="1533832" y="237431"/>
                </a:cubicBezTo>
                <a:cubicBezTo>
                  <a:pt x="1573004" y="219825"/>
                  <a:pt x="1711815" y="162212"/>
                  <a:pt x="1758008" y="151092"/>
                </a:cubicBezTo>
                <a:cubicBezTo>
                  <a:pt x="1801396" y="140925"/>
                  <a:pt x="1840190" y="137564"/>
                  <a:pt x="1881894" y="124112"/>
                </a:cubicBezTo>
                <a:cubicBezTo>
                  <a:pt x="2046698" y="97965"/>
                  <a:pt x="2096678" y="38603"/>
                  <a:pt x="2294849" y="26980"/>
                </a:cubicBezTo>
                <a:cubicBezTo>
                  <a:pt x="2458086" y="8288"/>
                  <a:pt x="2389503" y="23862"/>
                  <a:pt x="2536723" y="0"/>
                </a:cubicBezTo>
                <a:cubicBezTo>
                  <a:pt x="2572393" y="3495"/>
                  <a:pt x="2614899" y="13301"/>
                  <a:pt x="2648810" y="10791"/>
                </a:cubicBezTo>
                <a:cubicBezTo>
                  <a:pt x="2804587" y="10959"/>
                  <a:pt x="2777305" y="-34360"/>
                  <a:pt x="2967375" y="48565"/>
                </a:cubicBezTo>
                <a:cubicBezTo>
                  <a:pt x="2997641" y="62152"/>
                  <a:pt x="3037309" y="69740"/>
                  <a:pt x="3061765" y="86338"/>
                </a:cubicBezTo>
                <a:cubicBezTo>
                  <a:pt x="3117115" y="120606"/>
                  <a:pt x="3169329" y="165445"/>
                  <a:pt x="3226947" y="183470"/>
                </a:cubicBezTo>
                <a:cubicBezTo>
                  <a:pt x="3331269" y="224700"/>
                  <a:pt x="3246030" y="187264"/>
                  <a:pt x="3356733" y="248224"/>
                </a:cubicBezTo>
                <a:cubicBezTo>
                  <a:pt x="3375292" y="257286"/>
                  <a:pt x="3396787" y="264284"/>
                  <a:pt x="3409827" y="275205"/>
                </a:cubicBezTo>
                <a:cubicBezTo>
                  <a:pt x="3478154" y="324502"/>
                  <a:pt x="3455204" y="320605"/>
                  <a:pt x="3504217" y="388525"/>
                </a:cubicBezTo>
                <a:cubicBezTo>
                  <a:pt x="3538116" y="432675"/>
                  <a:pt x="3569388" y="474033"/>
                  <a:pt x="3604506" y="512637"/>
                </a:cubicBezTo>
                <a:cubicBezTo>
                  <a:pt x="3615720" y="525697"/>
                  <a:pt x="3685599" y="611516"/>
                  <a:pt x="3698895" y="631353"/>
                </a:cubicBezTo>
                <a:cubicBezTo>
                  <a:pt x="3712234" y="664005"/>
                  <a:pt x="3739125" y="704259"/>
                  <a:pt x="3757889" y="733881"/>
                </a:cubicBezTo>
                <a:cubicBezTo>
                  <a:pt x="3765395" y="747459"/>
                  <a:pt x="3776452" y="770597"/>
                  <a:pt x="3787386" y="787842"/>
                </a:cubicBezTo>
                <a:cubicBezTo>
                  <a:pt x="3813900" y="829215"/>
                  <a:pt x="3822782" y="837499"/>
                  <a:pt x="3846379" y="879578"/>
                </a:cubicBezTo>
                <a:cubicBezTo>
                  <a:pt x="3872078" y="906905"/>
                  <a:pt x="3883002" y="941066"/>
                  <a:pt x="3899474" y="976710"/>
                </a:cubicBezTo>
                <a:cubicBezTo>
                  <a:pt x="3908312" y="992046"/>
                  <a:pt x="3918374" y="1014702"/>
                  <a:pt x="3923071" y="1036068"/>
                </a:cubicBezTo>
                <a:cubicBezTo>
                  <a:pt x="3950662" y="1120050"/>
                  <a:pt x="3953656" y="1134722"/>
                  <a:pt x="3970266" y="1203350"/>
                </a:cubicBezTo>
                <a:cubicBezTo>
                  <a:pt x="3931377" y="1289203"/>
                  <a:pt x="3978770" y="1183697"/>
                  <a:pt x="3952568" y="1327462"/>
                </a:cubicBezTo>
                <a:cubicBezTo>
                  <a:pt x="3949220" y="1355110"/>
                  <a:pt x="3938789" y="1343807"/>
                  <a:pt x="3952568" y="1354443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2034298800">
                  <a:custGeom>
                    <a:avLst/>
                    <a:gdLst>
                      <a:gd name="connsiteX0" fmla="*/ 0 w 3970266"/>
                      <a:gd name="connsiteY0" fmla="*/ 1463040 h 1710812"/>
                      <a:gd name="connsiteX1" fmla="*/ 129786 w 3970266"/>
                      <a:gd name="connsiteY1" fmla="*/ 1581027 h 1710812"/>
                      <a:gd name="connsiteX2" fmla="*/ 241874 w 3970266"/>
                      <a:gd name="connsiteY2" fmla="*/ 1693114 h 1710812"/>
                      <a:gd name="connsiteX3" fmla="*/ 348062 w 3970266"/>
                      <a:gd name="connsiteY3" fmla="*/ 1710812 h 1710812"/>
                      <a:gd name="connsiteX4" fmla="*/ 442452 w 3970266"/>
                      <a:gd name="connsiteY4" fmla="*/ 1699014 h 1710812"/>
                      <a:gd name="connsiteX5" fmla="*/ 489646 w 3970266"/>
                      <a:gd name="connsiteY5" fmla="*/ 1675416 h 1710812"/>
                      <a:gd name="connsiteX6" fmla="*/ 625332 w 3970266"/>
                      <a:gd name="connsiteY6" fmla="*/ 1557429 h 1710812"/>
                      <a:gd name="connsiteX7" fmla="*/ 666627 w 3970266"/>
                      <a:gd name="connsiteY7" fmla="*/ 1463040 h 1710812"/>
                      <a:gd name="connsiteX8" fmla="*/ 690224 w 3970266"/>
                      <a:gd name="connsiteY8" fmla="*/ 1404046 h 1710812"/>
                      <a:gd name="connsiteX9" fmla="*/ 743319 w 3970266"/>
                      <a:gd name="connsiteY9" fmla="*/ 1262461 h 1710812"/>
                      <a:gd name="connsiteX10" fmla="*/ 814111 w 3970266"/>
                      <a:gd name="connsiteY10" fmla="*/ 1120877 h 1710812"/>
                      <a:gd name="connsiteX11" fmla="*/ 896702 w 3970266"/>
                      <a:gd name="connsiteY11" fmla="*/ 961594 h 1710812"/>
                      <a:gd name="connsiteX12" fmla="*/ 932098 w 3970266"/>
                      <a:gd name="connsiteY12" fmla="*/ 879003 h 1710812"/>
                      <a:gd name="connsiteX13" fmla="*/ 1038286 w 3970266"/>
                      <a:gd name="connsiteY13" fmla="*/ 702023 h 1710812"/>
                      <a:gd name="connsiteX14" fmla="*/ 1097280 w 3970266"/>
                      <a:gd name="connsiteY14" fmla="*/ 619432 h 1710812"/>
                      <a:gd name="connsiteX15" fmla="*/ 1238864 w 3970266"/>
                      <a:gd name="connsiteY15" fmla="*/ 460149 h 1710812"/>
                      <a:gd name="connsiteX16" fmla="*/ 1533832 w 3970266"/>
                      <a:gd name="connsiteY16" fmla="*/ 259571 h 1710812"/>
                      <a:gd name="connsiteX17" fmla="*/ 1758008 w 3970266"/>
                      <a:gd name="connsiteY17" fmla="*/ 165181 h 1710812"/>
                      <a:gd name="connsiteX18" fmla="*/ 1881894 w 3970266"/>
                      <a:gd name="connsiteY18" fmla="*/ 135685 h 1710812"/>
                      <a:gd name="connsiteX19" fmla="*/ 2294849 w 3970266"/>
                      <a:gd name="connsiteY19" fmla="*/ 29496 h 1710812"/>
                      <a:gd name="connsiteX20" fmla="*/ 2536723 w 3970266"/>
                      <a:gd name="connsiteY20" fmla="*/ 0 h 1710812"/>
                      <a:gd name="connsiteX21" fmla="*/ 2648810 w 3970266"/>
                      <a:gd name="connsiteY21" fmla="*/ 11798 h 1710812"/>
                      <a:gd name="connsiteX22" fmla="*/ 2967375 w 3970266"/>
                      <a:gd name="connsiteY22" fmla="*/ 53094 h 1710812"/>
                      <a:gd name="connsiteX23" fmla="*/ 3061765 w 3970266"/>
                      <a:gd name="connsiteY23" fmla="*/ 94389 h 1710812"/>
                      <a:gd name="connsiteX24" fmla="*/ 3226947 w 3970266"/>
                      <a:gd name="connsiteY24" fmla="*/ 200578 h 1710812"/>
                      <a:gd name="connsiteX25" fmla="*/ 3356733 w 3970266"/>
                      <a:gd name="connsiteY25" fmla="*/ 271370 h 1710812"/>
                      <a:gd name="connsiteX26" fmla="*/ 3409827 w 3970266"/>
                      <a:gd name="connsiteY26" fmla="*/ 300867 h 1710812"/>
                      <a:gd name="connsiteX27" fmla="*/ 3504217 w 3970266"/>
                      <a:gd name="connsiteY27" fmla="*/ 424753 h 1710812"/>
                      <a:gd name="connsiteX28" fmla="*/ 3604506 w 3970266"/>
                      <a:gd name="connsiteY28" fmla="*/ 560438 h 1710812"/>
                      <a:gd name="connsiteX29" fmla="*/ 3698895 w 3970266"/>
                      <a:gd name="connsiteY29" fmla="*/ 690224 h 1710812"/>
                      <a:gd name="connsiteX30" fmla="*/ 3757889 w 3970266"/>
                      <a:gd name="connsiteY30" fmla="*/ 802312 h 1710812"/>
                      <a:gd name="connsiteX31" fmla="*/ 3787386 w 3970266"/>
                      <a:gd name="connsiteY31" fmla="*/ 861305 h 1710812"/>
                      <a:gd name="connsiteX32" fmla="*/ 3846379 w 3970266"/>
                      <a:gd name="connsiteY32" fmla="*/ 961594 h 1710812"/>
                      <a:gd name="connsiteX33" fmla="*/ 3899474 w 3970266"/>
                      <a:gd name="connsiteY33" fmla="*/ 1067783 h 1710812"/>
                      <a:gd name="connsiteX34" fmla="*/ 3923071 w 3970266"/>
                      <a:gd name="connsiteY34" fmla="*/ 1132676 h 1710812"/>
                      <a:gd name="connsiteX35" fmla="*/ 3970266 w 3970266"/>
                      <a:gd name="connsiteY35" fmla="*/ 1315556 h 1710812"/>
                      <a:gd name="connsiteX36" fmla="*/ 3952568 w 3970266"/>
                      <a:gd name="connsiteY36" fmla="*/ 1451241 h 1710812"/>
                      <a:gd name="connsiteX37" fmla="*/ 3952568 w 3970266"/>
                      <a:gd name="connsiteY37" fmla="*/ 1480738 h 1710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3970266" h="1710812">
                        <a:moveTo>
                          <a:pt x="0" y="1463040"/>
                        </a:moveTo>
                        <a:cubicBezTo>
                          <a:pt x="43262" y="1502369"/>
                          <a:pt x="88444" y="1539685"/>
                          <a:pt x="129786" y="1581027"/>
                        </a:cubicBezTo>
                        <a:cubicBezTo>
                          <a:pt x="163481" y="1614722"/>
                          <a:pt x="193668" y="1671689"/>
                          <a:pt x="241874" y="1693114"/>
                        </a:cubicBezTo>
                        <a:cubicBezTo>
                          <a:pt x="259377" y="1700893"/>
                          <a:pt x="326059" y="1708062"/>
                          <a:pt x="348062" y="1710812"/>
                        </a:cubicBezTo>
                        <a:cubicBezTo>
                          <a:pt x="379525" y="1706879"/>
                          <a:pt x="411691" y="1706704"/>
                          <a:pt x="442452" y="1699014"/>
                        </a:cubicBezTo>
                        <a:cubicBezTo>
                          <a:pt x="459515" y="1694748"/>
                          <a:pt x="475012" y="1685172"/>
                          <a:pt x="489646" y="1675416"/>
                        </a:cubicBezTo>
                        <a:cubicBezTo>
                          <a:pt x="547427" y="1636895"/>
                          <a:pt x="586484" y="1610403"/>
                          <a:pt x="625332" y="1557429"/>
                        </a:cubicBezTo>
                        <a:cubicBezTo>
                          <a:pt x="652869" y="1519879"/>
                          <a:pt x="650171" y="1507708"/>
                          <a:pt x="666627" y="1463040"/>
                        </a:cubicBezTo>
                        <a:cubicBezTo>
                          <a:pt x="673949" y="1443166"/>
                          <a:pt x="683227" y="1424036"/>
                          <a:pt x="690224" y="1404046"/>
                        </a:cubicBezTo>
                        <a:cubicBezTo>
                          <a:pt x="724438" y="1306292"/>
                          <a:pt x="688299" y="1378615"/>
                          <a:pt x="743319" y="1262461"/>
                        </a:cubicBezTo>
                        <a:cubicBezTo>
                          <a:pt x="765907" y="1214775"/>
                          <a:pt x="790008" y="1167815"/>
                          <a:pt x="814111" y="1120877"/>
                        </a:cubicBezTo>
                        <a:cubicBezTo>
                          <a:pt x="838836" y="1072729"/>
                          <a:pt x="875458" y="1011164"/>
                          <a:pt x="896702" y="961594"/>
                        </a:cubicBezTo>
                        <a:cubicBezTo>
                          <a:pt x="908501" y="934064"/>
                          <a:pt x="918703" y="905793"/>
                          <a:pt x="932098" y="879003"/>
                        </a:cubicBezTo>
                        <a:cubicBezTo>
                          <a:pt x="959584" y="824031"/>
                          <a:pt x="1003435" y="753382"/>
                          <a:pt x="1038286" y="702023"/>
                        </a:cubicBezTo>
                        <a:cubicBezTo>
                          <a:pt x="1057283" y="674028"/>
                          <a:pt x="1075684" y="645475"/>
                          <a:pt x="1097280" y="619432"/>
                        </a:cubicBezTo>
                        <a:cubicBezTo>
                          <a:pt x="1142626" y="564750"/>
                          <a:pt x="1181413" y="501931"/>
                          <a:pt x="1238864" y="460149"/>
                        </a:cubicBezTo>
                        <a:cubicBezTo>
                          <a:pt x="1342356" y="384882"/>
                          <a:pt x="1423619" y="316167"/>
                          <a:pt x="1533832" y="259571"/>
                        </a:cubicBezTo>
                        <a:cubicBezTo>
                          <a:pt x="1573775" y="239060"/>
                          <a:pt x="1710850" y="179691"/>
                          <a:pt x="1758008" y="165181"/>
                        </a:cubicBezTo>
                        <a:cubicBezTo>
                          <a:pt x="1798580" y="152697"/>
                          <a:pt x="1841007" y="147095"/>
                          <a:pt x="1881894" y="135685"/>
                        </a:cubicBezTo>
                        <a:cubicBezTo>
                          <a:pt x="2037328" y="92308"/>
                          <a:pt x="2109550" y="46340"/>
                          <a:pt x="2294849" y="29496"/>
                        </a:cubicBezTo>
                        <a:cubicBezTo>
                          <a:pt x="2462305" y="14274"/>
                          <a:pt x="2381726" y="24473"/>
                          <a:pt x="2536723" y="0"/>
                        </a:cubicBezTo>
                        <a:cubicBezTo>
                          <a:pt x="2574085" y="3933"/>
                          <a:pt x="2611255" y="10783"/>
                          <a:pt x="2648810" y="11798"/>
                        </a:cubicBezTo>
                        <a:cubicBezTo>
                          <a:pt x="2800015" y="15884"/>
                          <a:pt x="2776424" y="-30446"/>
                          <a:pt x="2967375" y="53094"/>
                        </a:cubicBezTo>
                        <a:cubicBezTo>
                          <a:pt x="2998838" y="66859"/>
                          <a:pt x="3031906" y="77423"/>
                          <a:pt x="3061765" y="94389"/>
                        </a:cubicBezTo>
                        <a:cubicBezTo>
                          <a:pt x="3118677" y="126725"/>
                          <a:pt x="3167357" y="173492"/>
                          <a:pt x="3226947" y="200578"/>
                        </a:cubicBezTo>
                        <a:cubicBezTo>
                          <a:pt x="3334858" y="249627"/>
                          <a:pt x="3250562" y="207667"/>
                          <a:pt x="3356733" y="271370"/>
                        </a:cubicBezTo>
                        <a:cubicBezTo>
                          <a:pt x="3374094" y="281786"/>
                          <a:pt x="3393846" y="288437"/>
                          <a:pt x="3409827" y="300867"/>
                        </a:cubicBezTo>
                        <a:cubicBezTo>
                          <a:pt x="3477167" y="353243"/>
                          <a:pt x="3455845" y="354210"/>
                          <a:pt x="3504217" y="424753"/>
                        </a:cubicBezTo>
                        <a:cubicBezTo>
                          <a:pt x="3536023" y="471137"/>
                          <a:pt x="3570968" y="515290"/>
                          <a:pt x="3604506" y="560438"/>
                        </a:cubicBezTo>
                        <a:cubicBezTo>
                          <a:pt x="3612675" y="571434"/>
                          <a:pt x="3688963" y="671353"/>
                          <a:pt x="3698895" y="690224"/>
                        </a:cubicBezTo>
                        <a:cubicBezTo>
                          <a:pt x="3718560" y="727587"/>
                          <a:pt x="3738491" y="764810"/>
                          <a:pt x="3757889" y="802312"/>
                        </a:cubicBezTo>
                        <a:cubicBezTo>
                          <a:pt x="3767990" y="821840"/>
                          <a:pt x="3775734" y="842661"/>
                          <a:pt x="3787386" y="861305"/>
                        </a:cubicBezTo>
                        <a:cubicBezTo>
                          <a:pt x="3813811" y="903585"/>
                          <a:pt x="3822936" y="916383"/>
                          <a:pt x="3846379" y="961594"/>
                        </a:cubicBezTo>
                        <a:cubicBezTo>
                          <a:pt x="3864596" y="996726"/>
                          <a:pt x="3885950" y="1030591"/>
                          <a:pt x="3899474" y="1067783"/>
                        </a:cubicBezTo>
                        <a:cubicBezTo>
                          <a:pt x="3907340" y="1089414"/>
                          <a:pt x="3916396" y="1110648"/>
                          <a:pt x="3923071" y="1132676"/>
                        </a:cubicBezTo>
                        <a:cubicBezTo>
                          <a:pt x="3950965" y="1224725"/>
                          <a:pt x="3953701" y="1241016"/>
                          <a:pt x="3970266" y="1315556"/>
                        </a:cubicBezTo>
                        <a:cubicBezTo>
                          <a:pt x="3947230" y="1419215"/>
                          <a:pt x="3967750" y="1314605"/>
                          <a:pt x="3952568" y="1451241"/>
                        </a:cubicBezTo>
                        <a:cubicBezTo>
                          <a:pt x="3949281" y="1480824"/>
                          <a:pt x="3939807" y="1467977"/>
                          <a:pt x="3952568" y="1480738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8E4701D9-FD82-EE3A-BB4F-F77B0F297EB7}"/>
              </a:ext>
            </a:extLst>
          </p:cNvPr>
          <p:cNvSpPr/>
          <p:nvPr/>
        </p:nvSpPr>
        <p:spPr>
          <a:xfrm>
            <a:off x="3993863" y="3671716"/>
            <a:ext cx="3946669" cy="1525616"/>
          </a:xfrm>
          <a:custGeom>
            <a:avLst/>
            <a:gdLst>
              <a:gd name="connsiteX0" fmla="*/ 0 w 3946669"/>
              <a:gd name="connsiteY0" fmla="*/ 1483497 h 1525616"/>
              <a:gd name="connsiteX1" fmla="*/ 53094 w 3946669"/>
              <a:gd name="connsiteY1" fmla="*/ 1347783 h 1525616"/>
              <a:gd name="connsiteX2" fmla="*/ 82591 w 3946669"/>
              <a:gd name="connsiteY2" fmla="*/ 1263546 h 1525616"/>
              <a:gd name="connsiteX3" fmla="*/ 112088 w 3946669"/>
              <a:gd name="connsiteY3" fmla="*/ 1198029 h 1525616"/>
              <a:gd name="connsiteX4" fmla="*/ 200578 w 3946669"/>
              <a:gd name="connsiteY4" fmla="*/ 996798 h 1525616"/>
              <a:gd name="connsiteX5" fmla="*/ 300867 w 3946669"/>
              <a:gd name="connsiteY5" fmla="*/ 870443 h 1525616"/>
              <a:gd name="connsiteX6" fmla="*/ 348062 w 3946669"/>
              <a:gd name="connsiteY6" fmla="*/ 809605 h 1525616"/>
              <a:gd name="connsiteX7" fmla="*/ 407056 w 3946669"/>
              <a:gd name="connsiteY7" fmla="*/ 758127 h 1525616"/>
              <a:gd name="connsiteX8" fmla="*/ 483747 w 3946669"/>
              <a:gd name="connsiteY8" fmla="*/ 683251 h 1525616"/>
              <a:gd name="connsiteX9" fmla="*/ 560439 w 3946669"/>
              <a:gd name="connsiteY9" fmla="*/ 627093 h 1525616"/>
              <a:gd name="connsiteX10" fmla="*/ 678426 w 3946669"/>
              <a:gd name="connsiteY10" fmla="*/ 528817 h 1525616"/>
              <a:gd name="connsiteX11" fmla="*/ 796413 w 3946669"/>
              <a:gd name="connsiteY11" fmla="*/ 439901 h 1525616"/>
              <a:gd name="connsiteX12" fmla="*/ 914400 w 3946669"/>
              <a:gd name="connsiteY12" fmla="*/ 355665 h 1525616"/>
              <a:gd name="connsiteX13" fmla="*/ 1150374 w 3946669"/>
              <a:gd name="connsiteY13" fmla="*/ 252709 h 1525616"/>
              <a:gd name="connsiteX14" fmla="*/ 1244764 w 3946669"/>
              <a:gd name="connsiteY14" fmla="*/ 215270 h 1525616"/>
              <a:gd name="connsiteX15" fmla="*/ 1415845 w 3946669"/>
              <a:gd name="connsiteY15" fmla="*/ 163792 h 1525616"/>
              <a:gd name="connsiteX16" fmla="*/ 1492537 w 3946669"/>
              <a:gd name="connsiteY16" fmla="*/ 145073 h 1525616"/>
              <a:gd name="connsiteX17" fmla="*/ 1592826 w 3946669"/>
              <a:gd name="connsiteY17" fmla="*/ 112314 h 1525616"/>
              <a:gd name="connsiteX18" fmla="*/ 1675417 w 3946669"/>
              <a:gd name="connsiteY18" fmla="*/ 88916 h 1525616"/>
              <a:gd name="connsiteX19" fmla="*/ 1758008 w 3946669"/>
              <a:gd name="connsiteY19" fmla="*/ 56157 h 1525616"/>
              <a:gd name="connsiteX20" fmla="*/ 1858297 w 3946669"/>
              <a:gd name="connsiteY20" fmla="*/ 46797 h 1525616"/>
              <a:gd name="connsiteX21" fmla="*/ 2200460 w 3946669"/>
              <a:gd name="connsiteY21" fmla="*/ 28078 h 1525616"/>
              <a:gd name="connsiteX22" fmla="*/ 2371541 w 3946669"/>
              <a:gd name="connsiteY22" fmla="*/ 9359 h 1525616"/>
              <a:gd name="connsiteX23" fmla="*/ 2519025 w 3946669"/>
              <a:gd name="connsiteY23" fmla="*/ 0 h 1525616"/>
              <a:gd name="connsiteX24" fmla="*/ 2601616 w 3946669"/>
              <a:gd name="connsiteY24" fmla="*/ 4679 h 1525616"/>
              <a:gd name="connsiteX25" fmla="*/ 2743200 w 3946669"/>
              <a:gd name="connsiteY25" fmla="*/ 14039 h 1525616"/>
              <a:gd name="connsiteX26" fmla="*/ 2867087 w 3946669"/>
              <a:gd name="connsiteY26" fmla="*/ 42118 h 1525616"/>
              <a:gd name="connsiteX27" fmla="*/ 2967376 w 3946669"/>
              <a:gd name="connsiteY27" fmla="*/ 88916 h 1525616"/>
              <a:gd name="connsiteX28" fmla="*/ 3020470 w 3946669"/>
              <a:gd name="connsiteY28" fmla="*/ 107635 h 1525616"/>
              <a:gd name="connsiteX29" fmla="*/ 3061765 w 3946669"/>
              <a:gd name="connsiteY29" fmla="*/ 135714 h 1525616"/>
              <a:gd name="connsiteX30" fmla="*/ 3103061 w 3946669"/>
              <a:gd name="connsiteY30" fmla="*/ 154433 h 1525616"/>
              <a:gd name="connsiteX31" fmla="*/ 3144356 w 3946669"/>
              <a:gd name="connsiteY31" fmla="*/ 182512 h 1525616"/>
              <a:gd name="connsiteX32" fmla="*/ 3380331 w 3946669"/>
              <a:gd name="connsiteY32" fmla="*/ 322906 h 1525616"/>
              <a:gd name="connsiteX33" fmla="*/ 3462922 w 3946669"/>
              <a:gd name="connsiteY33" fmla="*/ 407142 h 1525616"/>
              <a:gd name="connsiteX34" fmla="*/ 3580909 w 3946669"/>
              <a:gd name="connsiteY34" fmla="*/ 570935 h 1525616"/>
              <a:gd name="connsiteX35" fmla="*/ 3651701 w 3946669"/>
              <a:gd name="connsiteY35" fmla="*/ 687930 h 1525616"/>
              <a:gd name="connsiteX36" fmla="*/ 3692996 w 3946669"/>
              <a:gd name="connsiteY36" fmla="*/ 814285 h 1525616"/>
              <a:gd name="connsiteX37" fmla="*/ 3740191 w 3946669"/>
              <a:gd name="connsiteY37" fmla="*/ 954679 h 1525616"/>
              <a:gd name="connsiteX38" fmla="*/ 3763789 w 3946669"/>
              <a:gd name="connsiteY38" fmla="*/ 1020196 h 1525616"/>
              <a:gd name="connsiteX39" fmla="*/ 3816883 w 3946669"/>
              <a:gd name="connsiteY39" fmla="*/ 1198029 h 1525616"/>
              <a:gd name="connsiteX40" fmla="*/ 3864078 w 3946669"/>
              <a:gd name="connsiteY40" fmla="*/ 1291625 h 1525616"/>
              <a:gd name="connsiteX41" fmla="*/ 3881776 w 3946669"/>
              <a:gd name="connsiteY41" fmla="*/ 1338423 h 1525616"/>
              <a:gd name="connsiteX42" fmla="*/ 3905373 w 3946669"/>
              <a:gd name="connsiteY42" fmla="*/ 1380542 h 1525616"/>
              <a:gd name="connsiteX43" fmla="*/ 3917172 w 3946669"/>
              <a:gd name="connsiteY43" fmla="*/ 1413300 h 1525616"/>
              <a:gd name="connsiteX44" fmla="*/ 3928971 w 3946669"/>
              <a:gd name="connsiteY44" fmla="*/ 1441379 h 1525616"/>
              <a:gd name="connsiteX45" fmla="*/ 3934870 w 3946669"/>
              <a:gd name="connsiteY45" fmla="*/ 1497536 h 1525616"/>
              <a:gd name="connsiteX46" fmla="*/ 3946669 w 3946669"/>
              <a:gd name="connsiteY46" fmla="*/ 1525616 h 152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946669" h="1525616" extrusionOk="0">
                <a:moveTo>
                  <a:pt x="0" y="1483497"/>
                </a:moveTo>
                <a:cubicBezTo>
                  <a:pt x="17096" y="1435815"/>
                  <a:pt x="31722" y="1392697"/>
                  <a:pt x="53094" y="1347783"/>
                </a:cubicBezTo>
                <a:cubicBezTo>
                  <a:pt x="57382" y="1320908"/>
                  <a:pt x="70407" y="1293665"/>
                  <a:pt x="82591" y="1263546"/>
                </a:cubicBezTo>
                <a:cubicBezTo>
                  <a:pt x="89741" y="1246437"/>
                  <a:pt x="104804" y="1219154"/>
                  <a:pt x="112088" y="1198029"/>
                </a:cubicBezTo>
                <a:cubicBezTo>
                  <a:pt x="152323" y="1096535"/>
                  <a:pt x="147061" y="1076933"/>
                  <a:pt x="200578" y="996798"/>
                </a:cubicBezTo>
                <a:cubicBezTo>
                  <a:pt x="236668" y="951945"/>
                  <a:pt x="275502" y="905812"/>
                  <a:pt x="300867" y="870443"/>
                </a:cubicBezTo>
                <a:cubicBezTo>
                  <a:pt x="317351" y="850295"/>
                  <a:pt x="328636" y="825486"/>
                  <a:pt x="348062" y="809605"/>
                </a:cubicBezTo>
                <a:cubicBezTo>
                  <a:pt x="366682" y="791966"/>
                  <a:pt x="383565" y="779493"/>
                  <a:pt x="407056" y="758127"/>
                </a:cubicBezTo>
                <a:cubicBezTo>
                  <a:pt x="434137" y="734021"/>
                  <a:pt x="453571" y="706126"/>
                  <a:pt x="483747" y="683251"/>
                </a:cubicBezTo>
                <a:cubicBezTo>
                  <a:pt x="514224" y="666546"/>
                  <a:pt x="539318" y="641653"/>
                  <a:pt x="560439" y="627093"/>
                </a:cubicBezTo>
                <a:cubicBezTo>
                  <a:pt x="595333" y="585795"/>
                  <a:pt x="638977" y="568184"/>
                  <a:pt x="678426" y="528817"/>
                </a:cubicBezTo>
                <a:cubicBezTo>
                  <a:pt x="878572" y="281433"/>
                  <a:pt x="615718" y="617762"/>
                  <a:pt x="796413" y="439901"/>
                </a:cubicBezTo>
                <a:cubicBezTo>
                  <a:pt x="841980" y="406564"/>
                  <a:pt x="862501" y="384408"/>
                  <a:pt x="914400" y="355665"/>
                </a:cubicBezTo>
                <a:cubicBezTo>
                  <a:pt x="983500" y="326127"/>
                  <a:pt x="1084126" y="279605"/>
                  <a:pt x="1150374" y="252709"/>
                </a:cubicBezTo>
                <a:cubicBezTo>
                  <a:pt x="1185323" y="243103"/>
                  <a:pt x="1216347" y="220251"/>
                  <a:pt x="1244764" y="215270"/>
                </a:cubicBezTo>
                <a:cubicBezTo>
                  <a:pt x="1298568" y="207989"/>
                  <a:pt x="1347239" y="184299"/>
                  <a:pt x="1415845" y="163792"/>
                </a:cubicBezTo>
                <a:cubicBezTo>
                  <a:pt x="1440690" y="155377"/>
                  <a:pt x="1466387" y="153844"/>
                  <a:pt x="1492537" y="145073"/>
                </a:cubicBezTo>
                <a:cubicBezTo>
                  <a:pt x="1523365" y="130186"/>
                  <a:pt x="1566402" y="124788"/>
                  <a:pt x="1592826" y="112314"/>
                </a:cubicBezTo>
                <a:cubicBezTo>
                  <a:pt x="1620581" y="105909"/>
                  <a:pt x="1648472" y="103101"/>
                  <a:pt x="1675417" y="88916"/>
                </a:cubicBezTo>
                <a:cubicBezTo>
                  <a:pt x="1706940" y="75710"/>
                  <a:pt x="1725624" y="62438"/>
                  <a:pt x="1758008" y="56157"/>
                </a:cubicBezTo>
                <a:cubicBezTo>
                  <a:pt x="1787811" y="56231"/>
                  <a:pt x="1830197" y="47597"/>
                  <a:pt x="1858297" y="46797"/>
                </a:cubicBezTo>
                <a:cubicBezTo>
                  <a:pt x="2059686" y="49788"/>
                  <a:pt x="1779910" y="71583"/>
                  <a:pt x="2200460" y="28078"/>
                </a:cubicBezTo>
                <a:cubicBezTo>
                  <a:pt x="2249735" y="27129"/>
                  <a:pt x="2314154" y="23486"/>
                  <a:pt x="2371541" y="9359"/>
                </a:cubicBezTo>
                <a:cubicBezTo>
                  <a:pt x="2439002" y="615"/>
                  <a:pt x="2458140" y="9865"/>
                  <a:pt x="2519025" y="0"/>
                </a:cubicBezTo>
                <a:cubicBezTo>
                  <a:pt x="2559641" y="-599"/>
                  <a:pt x="2570034" y="2691"/>
                  <a:pt x="2601616" y="4679"/>
                </a:cubicBezTo>
                <a:cubicBezTo>
                  <a:pt x="2667863" y="2620"/>
                  <a:pt x="2711904" y="6887"/>
                  <a:pt x="2743200" y="14039"/>
                </a:cubicBezTo>
                <a:cubicBezTo>
                  <a:pt x="2789018" y="15304"/>
                  <a:pt x="2823534" y="24370"/>
                  <a:pt x="2867087" y="42118"/>
                </a:cubicBezTo>
                <a:cubicBezTo>
                  <a:pt x="2925805" y="71683"/>
                  <a:pt x="2910576" y="68547"/>
                  <a:pt x="2967376" y="88916"/>
                </a:cubicBezTo>
                <a:cubicBezTo>
                  <a:pt x="2983974" y="92756"/>
                  <a:pt x="3006515" y="100597"/>
                  <a:pt x="3020470" y="107635"/>
                </a:cubicBezTo>
                <a:cubicBezTo>
                  <a:pt x="3036163" y="114412"/>
                  <a:pt x="3049309" y="127205"/>
                  <a:pt x="3061765" y="135714"/>
                </a:cubicBezTo>
                <a:cubicBezTo>
                  <a:pt x="3074953" y="142714"/>
                  <a:pt x="3093283" y="147032"/>
                  <a:pt x="3103061" y="154433"/>
                </a:cubicBezTo>
                <a:cubicBezTo>
                  <a:pt x="3113877" y="163652"/>
                  <a:pt x="3125931" y="174497"/>
                  <a:pt x="3144356" y="182512"/>
                </a:cubicBezTo>
                <a:cubicBezTo>
                  <a:pt x="3192756" y="205512"/>
                  <a:pt x="3357520" y="291433"/>
                  <a:pt x="3380331" y="322906"/>
                </a:cubicBezTo>
                <a:cubicBezTo>
                  <a:pt x="3482051" y="448117"/>
                  <a:pt x="3369112" y="333886"/>
                  <a:pt x="3462922" y="407142"/>
                </a:cubicBezTo>
                <a:cubicBezTo>
                  <a:pt x="3512212" y="446586"/>
                  <a:pt x="3553414" y="516102"/>
                  <a:pt x="3580909" y="570935"/>
                </a:cubicBezTo>
                <a:cubicBezTo>
                  <a:pt x="3591371" y="583488"/>
                  <a:pt x="3646074" y="673319"/>
                  <a:pt x="3651701" y="687930"/>
                </a:cubicBezTo>
                <a:cubicBezTo>
                  <a:pt x="3681988" y="846255"/>
                  <a:pt x="3615615" y="666367"/>
                  <a:pt x="3692996" y="814285"/>
                </a:cubicBezTo>
                <a:cubicBezTo>
                  <a:pt x="3709546" y="862201"/>
                  <a:pt x="3724694" y="910222"/>
                  <a:pt x="3740191" y="954679"/>
                </a:cubicBezTo>
                <a:cubicBezTo>
                  <a:pt x="3753124" y="975240"/>
                  <a:pt x="3756905" y="997915"/>
                  <a:pt x="3763789" y="1020196"/>
                </a:cubicBezTo>
                <a:cubicBezTo>
                  <a:pt x="3777443" y="1076436"/>
                  <a:pt x="3804001" y="1162514"/>
                  <a:pt x="3816883" y="1198029"/>
                </a:cubicBezTo>
                <a:cubicBezTo>
                  <a:pt x="3834592" y="1237461"/>
                  <a:pt x="3855579" y="1258560"/>
                  <a:pt x="3864078" y="1291625"/>
                </a:cubicBezTo>
                <a:cubicBezTo>
                  <a:pt x="3873067" y="1305514"/>
                  <a:pt x="3875138" y="1323055"/>
                  <a:pt x="3881776" y="1338423"/>
                </a:cubicBezTo>
                <a:cubicBezTo>
                  <a:pt x="3887153" y="1353348"/>
                  <a:pt x="3900614" y="1367238"/>
                  <a:pt x="3905373" y="1380542"/>
                </a:cubicBezTo>
                <a:cubicBezTo>
                  <a:pt x="3911121" y="1391335"/>
                  <a:pt x="3913344" y="1402530"/>
                  <a:pt x="3917172" y="1413300"/>
                </a:cubicBezTo>
                <a:cubicBezTo>
                  <a:pt x="3920432" y="1422175"/>
                  <a:pt x="3925210" y="1432332"/>
                  <a:pt x="3928971" y="1441379"/>
                </a:cubicBezTo>
                <a:cubicBezTo>
                  <a:pt x="3929337" y="1457354"/>
                  <a:pt x="3927336" y="1480630"/>
                  <a:pt x="3934870" y="1497536"/>
                </a:cubicBezTo>
                <a:cubicBezTo>
                  <a:pt x="3936915" y="1507268"/>
                  <a:pt x="3946669" y="1525616"/>
                  <a:pt x="3946669" y="1525616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2221747521">
                  <a:custGeom>
                    <a:avLst/>
                    <a:gdLst>
                      <a:gd name="connsiteX0" fmla="*/ 0 w 3946669"/>
                      <a:gd name="connsiteY0" fmla="*/ 1870095 h 1923190"/>
                      <a:gd name="connsiteX1" fmla="*/ 53094 w 3946669"/>
                      <a:gd name="connsiteY1" fmla="*/ 1699014 h 1923190"/>
                      <a:gd name="connsiteX2" fmla="*/ 82591 w 3946669"/>
                      <a:gd name="connsiteY2" fmla="*/ 1592826 h 1923190"/>
                      <a:gd name="connsiteX3" fmla="*/ 112088 w 3946669"/>
                      <a:gd name="connsiteY3" fmla="*/ 1510235 h 1923190"/>
                      <a:gd name="connsiteX4" fmla="*/ 200578 w 3946669"/>
                      <a:gd name="connsiteY4" fmla="*/ 1256563 h 1923190"/>
                      <a:gd name="connsiteX5" fmla="*/ 300867 w 3946669"/>
                      <a:gd name="connsiteY5" fmla="*/ 1097280 h 1923190"/>
                      <a:gd name="connsiteX6" fmla="*/ 348062 w 3946669"/>
                      <a:gd name="connsiteY6" fmla="*/ 1020588 h 1923190"/>
                      <a:gd name="connsiteX7" fmla="*/ 407056 w 3946669"/>
                      <a:gd name="connsiteY7" fmla="*/ 955695 h 1923190"/>
                      <a:gd name="connsiteX8" fmla="*/ 483747 w 3946669"/>
                      <a:gd name="connsiteY8" fmla="*/ 861306 h 1923190"/>
                      <a:gd name="connsiteX9" fmla="*/ 560439 w 3946669"/>
                      <a:gd name="connsiteY9" fmla="*/ 790513 h 1923190"/>
                      <a:gd name="connsiteX10" fmla="*/ 678426 w 3946669"/>
                      <a:gd name="connsiteY10" fmla="*/ 666627 h 1923190"/>
                      <a:gd name="connsiteX11" fmla="*/ 796413 w 3946669"/>
                      <a:gd name="connsiteY11" fmla="*/ 554539 h 1923190"/>
                      <a:gd name="connsiteX12" fmla="*/ 914400 w 3946669"/>
                      <a:gd name="connsiteY12" fmla="*/ 448351 h 1923190"/>
                      <a:gd name="connsiteX13" fmla="*/ 1150374 w 3946669"/>
                      <a:gd name="connsiteY13" fmla="*/ 318565 h 1923190"/>
                      <a:gd name="connsiteX14" fmla="*/ 1244764 w 3946669"/>
                      <a:gd name="connsiteY14" fmla="*/ 271370 h 1923190"/>
                      <a:gd name="connsiteX15" fmla="*/ 1415845 w 3946669"/>
                      <a:gd name="connsiteY15" fmla="*/ 206477 h 1923190"/>
                      <a:gd name="connsiteX16" fmla="*/ 1492537 w 3946669"/>
                      <a:gd name="connsiteY16" fmla="*/ 182880 h 1923190"/>
                      <a:gd name="connsiteX17" fmla="*/ 1592826 w 3946669"/>
                      <a:gd name="connsiteY17" fmla="*/ 141584 h 1923190"/>
                      <a:gd name="connsiteX18" fmla="*/ 1675417 w 3946669"/>
                      <a:gd name="connsiteY18" fmla="*/ 112088 h 1923190"/>
                      <a:gd name="connsiteX19" fmla="*/ 1758008 w 3946669"/>
                      <a:gd name="connsiteY19" fmla="*/ 70792 h 1923190"/>
                      <a:gd name="connsiteX20" fmla="*/ 1858297 w 3946669"/>
                      <a:gd name="connsiteY20" fmla="*/ 58993 h 1923190"/>
                      <a:gd name="connsiteX21" fmla="*/ 2200460 w 3946669"/>
                      <a:gd name="connsiteY21" fmla="*/ 35396 h 1923190"/>
                      <a:gd name="connsiteX22" fmla="*/ 2371541 w 3946669"/>
                      <a:gd name="connsiteY22" fmla="*/ 11799 h 1923190"/>
                      <a:gd name="connsiteX23" fmla="*/ 2519025 w 3946669"/>
                      <a:gd name="connsiteY23" fmla="*/ 0 h 1923190"/>
                      <a:gd name="connsiteX24" fmla="*/ 2601616 w 3946669"/>
                      <a:gd name="connsiteY24" fmla="*/ 5899 h 1923190"/>
                      <a:gd name="connsiteX25" fmla="*/ 2743200 w 3946669"/>
                      <a:gd name="connsiteY25" fmla="*/ 17698 h 1923190"/>
                      <a:gd name="connsiteX26" fmla="*/ 2867087 w 3946669"/>
                      <a:gd name="connsiteY26" fmla="*/ 53094 h 1923190"/>
                      <a:gd name="connsiteX27" fmla="*/ 2967376 w 3946669"/>
                      <a:gd name="connsiteY27" fmla="*/ 112088 h 1923190"/>
                      <a:gd name="connsiteX28" fmla="*/ 3020470 w 3946669"/>
                      <a:gd name="connsiteY28" fmla="*/ 135685 h 1923190"/>
                      <a:gd name="connsiteX29" fmla="*/ 3061765 w 3946669"/>
                      <a:gd name="connsiteY29" fmla="*/ 171081 h 1923190"/>
                      <a:gd name="connsiteX30" fmla="*/ 3103061 w 3946669"/>
                      <a:gd name="connsiteY30" fmla="*/ 194679 h 1923190"/>
                      <a:gd name="connsiteX31" fmla="*/ 3144356 w 3946669"/>
                      <a:gd name="connsiteY31" fmla="*/ 230075 h 1923190"/>
                      <a:gd name="connsiteX32" fmla="*/ 3380331 w 3946669"/>
                      <a:gd name="connsiteY32" fmla="*/ 407055 h 1923190"/>
                      <a:gd name="connsiteX33" fmla="*/ 3462922 w 3946669"/>
                      <a:gd name="connsiteY33" fmla="*/ 513244 h 1923190"/>
                      <a:gd name="connsiteX34" fmla="*/ 3580909 w 3946669"/>
                      <a:gd name="connsiteY34" fmla="*/ 719721 h 1923190"/>
                      <a:gd name="connsiteX35" fmla="*/ 3651701 w 3946669"/>
                      <a:gd name="connsiteY35" fmla="*/ 867205 h 1923190"/>
                      <a:gd name="connsiteX36" fmla="*/ 3692996 w 3946669"/>
                      <a:gd name="connsiteY36" fmla="*/ 1026488 h 1923190"/>
                      <a:gd name="connsiteX37" fmla="*/ 3740191 w 3946669"/>
                      <a:gd name="connsiteY37" fmla="*/ 1203468 h 1923190"/>
                      <a:gd name="connsiteX38" fmla="*/ 3763789 w 3946669"/>
                      <a:gd name="connsiteY38" fmla="*/ 1286059 h 1923190"/>
                      <a:gd name="connsiteX39" fmla="*/ 3816883 w 3946669"/>
                      <a:gd name="connsiteY39" fmla="*/ 1510235 h 1923190"/>
                      <a:gd name="connsiteX40" fmla="*/ 3864078 w 3946669"/>
                      <a:gd name="connsiteY40" fmla="*/ 1628222 h 1923190"/>
                      <a:gd name="connsiteX41" fmla="*/ 3881776 w 3946669"/>
                      <a:gd name="connsiteY41" fmla="*/ 1687215 h 1923190"/>
                      <a:gd name="connsiteX42" fmla="*/ 3905373 w 3946669"/>
                      <a:gd name="connsiteY42" fmla="*/ 1740310 h 1923190"/>
                      <a:gd name="connsiteX43" fmla="*/ 3917172 w 3946669"/>
                      <a:gd name="connsiteY43" fmla="*/ 1781605 h 1923190"/>
                      <a:gd name="connsiteX44" fmla="*/ 3928971 w 3946669"/>
                      <a:gd name="connsiteY44" fmla="*/ 1817001 h 1923190"/>
                      <a:gd name="connsiteX45" fmla="*/ 3934870 w 3946669"/>
                      <a:gd name="connsiteY45" fmla="*/ 1887793 h 1923190"/>
                      <a:gd name="connsiteX46" fmla="*/ 3946669 w 3946669"/>
                      <a:gd name="connsiteY46" fmla="*/ 1923190 h 1923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46669" h="1923190">
                        <a:moveTo>
                          <a:pt x="0" y="1870095"/>
                        </a:moveTo>
                        <a:cubicBezTo>
                          <a:pt x="17698" y="1813068"/>
                          <a:pt x="36048" y="1756239"/>
                          <a:pt x="53094" y="1699014"/>
                        </a:cubicBezTo>
                        <a:cubicBezTo>
                          <a:pt x="63581" y="1663807"/>
                          <a:pt x="71633" y="1627890"/>
                          <a:pt x="82591" y="1592826"/>
                        </a:cubicBezTo>
                        <a:cubicBezTo>
                          <a:pt x="91311" y="1564923"/>
                          <a:pt x="103404" y="1538149"/>
                          <a:pt x="112088" y="1510235"/>
                        </a:cubicBezTo>
                        <a:cubicBezTo>
                          <a:pt x="150944" y="1385340"/>
                          <a:pt x="145769" y="1349500"/>
                          <a:pt x="200578" y="1256563"/>
                        </a:cubicBezTo>
                        <a:cubicBezTo>
                          <a:pt x="232450" y="1202519"/>
                          <a:pt x="267614" y="1150485"/>
                          <a:pt x="300867" y="1097280"/>
                        </a:cubicBezTo>
                        <a:cubicBezTo>
                          <a:pt x="316776" y="1071826"/>
                          <a:pt x="327871" y="1042799"/>
                          <a:pt x="348062" y="1020588"/>
                        </a:cubicBezTo>
                        <a:cubicBezTo>
                          <a:pt x="367727" y="998957"/>
                          <a:pt x="388099" y="977949"/>
                          <a:pt x="407056" y="955695"/>
                        </a:cubicBezTo>
                        <a:cubicBezTo>
                          <a:pt x="433344" y="924835"/>
                          <a:pt x="456162" y="891013"/>
                          <a:pt x="483747" y="861306"/>
                        </a:cubicBezTo>
                        <a:cubicBezTo>
                          <a:pt x="507420" y="835812"/>
                          <a:pt x="535839" y="815113"/>
                          <a:pt x="560439" y="790513"/>
                        </a:cubicBezTo>
                        <a:cubicBezTo>
                          <a:pt x="600763" y="750189"/>
                          <a:pt x="638768" y="707607"/>
                          <a:pt x="678426" y="666627"/>
                        </a:cubicBezTo>
                        <a:cubicBezTo>
                          <a:pt x="929524" y="407159"/>
                          <a:pt x="551796" y="799152"/>
                          <a:pt x="796413" y="554539"/>
                        </a:cubicBezTo>
                        <a:cubicBezTo>
                          <a:pt x="842652" y="508301"/>
                          <a:pt x="861367" y="485244"/>
                          <a:pt x="914400" y="448351"/>
                        </a:cubicBezTo>
                        <a:cubicBezTo>
                          <a:pt x="982862" y="400725"/>
                          <a:pt x="1082329" y="353379"/>
                          <a:pt x="1150374" y="318565"/>
                        </a:cubicBezTo>
                        <a:cubicBezTo>
                          <a:pt x="1181690" y="302543"/>
                          <a:pt x="1211874" y="283846"/>
                          <a:pt x="1244764" y="271370"/>
                        </a:cubicBezTo>
                        <a:cubicBezTo>
                          <a:pt x="1301791" y="249739"/>
                          <a:pt x="1357550" y="224413"/>
                          <a:pt x="1415845" y="206477"/>
                        </a:cubicBezTo>
                        <a:cubicBezTo>
                          <a:pt x="1441409" y="198611"/>
                          <a:pt x="1467425" y="192088"/>
                          <a:pt x="1492537" y="182880"/>
                        </a:cubicBezTo>
                        <a:cubicBezTo>
                          <a:pt x="1526480" y="170434"/>
                          <a:pt x="1559111" y="154635"/>
                          <a:pt x="1592826" y="141584"/>
                        </a:cubicBezTo>
                        <a:cubicBezTo>
                          <a:pt x="1620088" y="131031"/>
                          <a:pt x="1648547" y="123604"/>
                          <a:pt x="1675417" y="112088"/>
                        </a:cubicBezTo>
                        <a:cubicBezTo>
                          <a:pt x="1703708" y="99963"/>
                          <a:pt x="1728449" y="79374"/>
                          <a:pt x="1758008" y="70792"/>
                        </a:cubicBezTo>
                        <a:cubicBezTo>
                          <a:pt x="1790333" y="61407"/>
                          <a:pt x="1824914" y="63300"/>
                          <a:pt x="1858297" y="58993"/>
                        </a:cubicBezTo>
                        <a:cubicBezTo>
                          <a:pt x="2054464" y="33682"/>
                          <a:pt x="1826421" y="52398"/>
                          <a:pt x="2200460" y="35396"/>
                        </a:cubicBezTo>
                        <a:cubicBezTo>
                          <a:pt x="2257487" y="27530"/>
                          <a:pt x="2314157" y="16390"/>
                          <a:pt x="2371541" y="11799"/>
                        </a:cubicBezTo>
                        <a:lnTo>
                          <a:pt x="2519025" y="0"/>
                        </a:lnTo>
                        <a:lnTo>
                          <a:pt x="2601616" y="5899"/>
                        </a:lnTo>
                        <a:lnTo>
                          <a:pt x="2743200" y="17698"/>
                        </a:lnTo>
                        <a:cubicBezTo>
                          <a:pt x="2784496" y="29497"/>
                          <a:pt x="2831352" y="29271"/>
                          <a:pt x="2867087" y="53094"/>
                        </a:cubicBezTo>
                        <a:cubicBezTo>
                          <a:pt x="2922800" y="90236"/>
                          <a:pt x="2911092" y="85601"/>
                          <a:pt x="2967376" y="112088"/>
                        </a:cubicBezTo>
                        <a:cubicBezTo>
                          <a:pt x="2984900" y="120335"/>
                          <a:pt x="3004047" y="125420"/>
                          <a:pt x="3020470" y="135685"/>
                        </a:cubicBezTo>
                        <a:cubicBezTo>
                          <a:pt x="3035844" y="145294"/>
                          <a:pt x="3047012" y="160543"/>
                          <a:pt x="3061765" y="171081"/>
                        </a:cubicBezTo>
                        <a:cubicBezTo>
                          <a:pt x="3074666" y="180296"/>
                          <a:pt x="3090160" y="185464"/>
                          <a:pt x="3103061" y="194679"/>
                        </a:cubicBezTo>
                        <a:cubicBezTo>
                          <a:pt x="3117814" y="205217"/>
                          <a:pt x="3129718" y="219378"/>
                          <a:pt x="3144356" y="230075"/>
                        </a:cubicBezTo>
                        <a:cubicBezTo>
                          <a:pt x="3186086" y="260570"/>
                          <a:pt x="3355293" y="367709"/>
                          <a:pt x="3380331" y="407055"/>
                        </a:cubicBezTo>
                        <a:cubicBezTo>
                          <a:pt x="3479035" y="562163"/>
                          <a:pt x="3367843" y="397791"/>
                          <a:pt x="3462922" y="513244"/>
                        </a:cubicBezTo>
                        <a:cubicBezTo>
                          <a:pt x="3513373" y="574506"/>
                          <a:pt x="3545360" y="650494"/>
                          <a:pt x="3580909" y="719721"/>
                        </a:cubicBezTo>
                        <a:cubicBezTo>
                          <a:pt x="3589891" y="737212"/>
                          <a:pt x="3646876" y="850316"/>
                          <a:pt x="3651701" y="867205"/>
                        </a:cubicBezTo>
                        <a:cubicBezTo>
                          <a:pt x="3709829" y="1070658"/>
                          <a:pt x="3643823" y="834265"/>
                          <a:pt x="3692996" y="1026488"/>
                        </a:cubicBezTo>
                        <a:cubicBezTo>
                          <a:pt x="3708127" y="1085638"/>
                          <a:pt x="3724126" y="1144565"/>
                          <a:pt x="3740191" y="1203468"/>
                        </a:cubicBezTo>
                        <a:cubicBezTo>
                          <a:pt x="3747725" y="1231091"/>
                          <a:pt x="3758174" y="1257983"/>
                          <a:pt x="3763789" y="1286059"/>
                        </a:cubicBezTo>
                        <a:cubicBezTo>
                          <a:pt x="3775899" y="1346608"/>
                          <a:pt x="3796821" y="1460081"/>
                          <a:pt x="3816883" y="1510235"/>
                        </a:cubicBezTo>
                        <a:cubicBezTo>
                          <a:pt x="3832615" y="1549564"/>
                          <a:pt x="3851906" y="1587650"/>
                          <a:pt x="3864078" y="1628222"/>
                        </a:cubicBezTo>
                        <a:cubicBezTo>
                          <a:pt x="3869977" y="1647886"/>
                          <a:pt x="3874679" y="1667951"/>
                          <a:pt x="3881776" y="1687215"/>
                        </a:cubicBezTo>
                        <a:cubicBezTo>
                          <a:pt x="3888471" y="1705388"/>
                          <a:pt x="3898573" y="1722176"/>
                          <a:pt x="3905373" y="1740310"/>
                        </a:cubicBezTo>
                        <a:cubicBezTo>
                          <a:pt x="3910400" y="1753714"/>
                          <a:pt x="3912962" y="1767922"/>
                          <a:pt x="3917172" y="1781605"/>
                        </a:cubicBezTo>
                        <a:cubicBezTo>
                          <a:pt x="3920830" y="1793492"/>
                          <a:pt x="3925038" y="1805202"/>
                          <a:pt x="3928971" y="1817001"/>
                        </a:cubicBezTo>
                        <a:cubicBezTo>
                          <a:pt x="3930937" y="1840598"/>
                          <a:pt x="3930977" y="1864436"/>
                          <a:pt x="3934870" y="1887793"/>
                        </a:cubicBezTo>
                        <a:cubicBezTo>
                          <a:pt x="3936915" y="1900061"/>
                          <a:pt x="3946669" y="1923190"/>
                          <a:pt x="3946669" y="192319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CA2F4FE-3806-9614-08FC-29FBD9A02547}"/>
              </a:ext>
            </a:extLst>
          </p:cNvPr>
          <p:cNvSpPr/>
          <p:nvPr/>
        </p:nvSpPr>
        <p:spPr>
          <a:xfrm>
            <a:off x="1967543" y="5061263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8D716CD-0665-A10A-F5D2-7D0F56317C9A}"/>
              </a:ext>
            </a:extLst>
          </p:cNvPr>
          <p:cNvSpPr/>
          <p:nvPr/>
        </p:nvSpPr>
        <p:spPr>
          <a:xfrm>
            <a:off x="9704444" y="5061259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9B1CB832-B32C-3B30-5186-55381BD7C3CC}"/>
              </a:ext>
            </a:extLst>
          </p:cNvPr>
          <p:cNvCxnSpPr>
            <a:stCxn id="15" idx="6"/>
            <a:endCxn id="16" idx="2"/>
          </p:cNvCxnSpPr>
          <p:nvPr/>
        </p:nvCxnSpPr>
        <p:spPr>
          <a:xfrm flipV="1">
            <a:off x="2183154" y="5167665"/>
            <a:ext cx="7521290" cy="4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5915AFF8-145B-ACE0-E17C-6A927146FC1B}"/>
              </a:ext>
            </a:extLst>
          </p:cNvPr>
          <p:cNvSpPr/>
          <p:nvPr/>
        </p:nvSpPr>
        <p:spPr>
          <a:xfrm>
            <a:off x="3865615" y="5061261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57BA520-2BD4-CDF8-5470-6012A1D629E2}"/>
              </a:ext>
            </a:extLst>
          </p:cNvPr>
          <p:cNvSpPr/>
          <p:nvPr/>
        </p:nvSpPr>
        <p:spPr>
          <a:xfrm>
            <a:off x="5763687" y="5061261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C68E820-6CC9-1CA2-55A0-3C74318B3BC7}"/>
              </a:ext>
            </a:extLst>
          </p:cNvPr>
          <p:cNvSpPr/>
          <p:nvPr/>
        </p:nvSpPr>
        <p:spPr>
          <a:xfrm>
            <a:off x="7807234" y="5061259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5E87886D-59EE-0187-7C77-E22B7FE0D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55" y="3807157"/>
            <a:ext cx="369162" cy="369162"/>
          </a:xfrm>
          <a:prstGeom prst="rect">
            <a:avLst/>
          </a:prstGeom>
        </p:spPr>
      </p:pic>
      <p:pic>
        <p:nvPicPr>
          <p:cNvPr id="22" name="Grafik 21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7E510211-ACC9-BCF9-D76E-0C751440A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40" y="4516352"/>
            <a:ext cx="369162" cy="369162"/>
          </a:xfrm>
          <a:prstGeom prst="rect">
            <a:avLst/>
          </a:prstGeom>
        </p:spPr>
      </p:pic>
      <p:pic>
        <p:nvPicPr>
          <p:cNvPr id="23" name="Grafik 22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87ECD3CB-DD8A-BFFA-21DD-9FC05208A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16" y="4690736"/>
            <a:ext cx="369162" cy="369162"/>
          </a:xfrm>
          <a:prstGeom prst="rect">
            <a:avLst/>
          </a:prstGeom>
        </p:spPr>
      </p:pic>
      <p:pic>
        <p:nvPicPr>
          <p:cNvPr id="4" name="Grafik 3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590E115E-9CF1-19C3-781A-A12ACF48F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69" y="5352924"/>
            <a:ext cx="369163" cy="369163"/>
          </a:xfrm>
          <a:prstGeom prst="rect">
            <a:avLst/>
          </a:prstGeom>
        </p:spPr>
      </p:pic>
      <p:pic>
        <p:nvPicPr>
          <p:cNvPr id="5" name="Grafik 4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B8641FBE-A95E-557B-3605-A2B0B74F6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00" y="5352924"/>
            <a:ext cx="369163" cy="3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150797A8-C2A3-D62B-7895-0B1D3616A7D7}"/>
              </a:ext>
            </a:extLst>
          </p:cNvPr>
          <p:cNvSpPr/>
          <p:nvPr/>
        </p:nvSpPr>
        <p:spPr>
          <a:xfrm>
            <a:off x="6753497" y="5366694"/>
            <a:ext cx="1419445" cy="668346"/>
          </a:xfrm>
          <a:custGeom>
            <a:avLst/>
            <a:gdLst>
              <a:gd name="connsiteX0" fmla="*/ 0 w 1419445"/>
              <a:gd name="connsiteY0" fmla="*/ 639905 h 668346"/>
              <a:gd name="connsiteX1" fmla="*/ 59143 w 1419445"/>
              <a:gd name="connsiteY1" fmla="*/ 419493 h 668346"/>
              <a:gd name="connsiteX2" fmla="*/ 473148 w 1419445"/>
              <a:gd name="connsiteY2" fmla="*/ 63990 h 668346"/>
              <a:gd name="connsiteX3" fmla="*/ 736008 w 1419445"/>
              <a:gd name="connsiteY3" fmla="*/ 0 h 668346"/>
              <a:gd name="connsiteX4" fmla="*/ 959439 w 1419445"/>
              <a:gd name="connsiteY4" fmla="*/ 35550 h 668346"/>
              <a:gd name="connsiteX5" fmla="*/ 1071155 w 1419445"/>
              <a:gd name="connsiteY5" fmla="*/ 85320 h 668346"/>
              <a:gd name="connsiteX6" fmla="*/ 1261728 w 1419445"/>
              <a:gd name="connsiteY6" fmla="*/ 213302 h 668346"/>
              <a:gd name="connsiteX7" fmla="*/ 1386587 w 1419445"/>
              <a:gd name="connsiteY7" fmla="*/ 511924 h 668346"/>
              <a:gd name="connsiteX8" fmla="*/ 1419445 w 1419445"/>
              <a:gd name="connsiteY8" fmla="*/ 668346 h 66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9445" h="668346" extrusionOk="0">
                <a:moveTo>
                  <a:pt x="0" y="639905"/>
                </a:moveTo>
                <a:cubicBezTo>
                  <a:pt x="10331" y="582898"/>
                  <a:pt x="4561" y="477372"/>
                  <a:pt x="59143" y="419493"/>
                </a:cubicBezTo>
                <a:cubicBezTo>
                  <a:pt x="155713" y="257627"/>
                  <a:pt x="299548" y="148448"/>
                  <a:pt x="473148" y="63990"/>
                </a:cubicBezTo>
                <a:cubicBezTo>
                  <a:pt x="539148" y="36376"/>
                  <a:pt x="643092" y="27590"/>
                  <a:pt x="736008" y="0"/>
                </a:cubicBezTo>
                <a:cubicBezTo>
                  <a:pt x="814127" y="9493"/>
                  <a:pt x="880664" y="18157"/>
                  <a:pt x="959439" y="35550"/>
                </a:cubicBezTo>
                <a:cubicBezTo>
                  <a:pt x="1007072" y="37515"/>
                  <a:pt x="1042621" y="67350"/>
                  <a:pt x="1071155" y="85320"/>
                </a:cubicBezTo>
                <a:cubicBezTo>
                  <a:pt x="1168737" y="135326"/>
                  <a:pt x="1171713" y="145840"/>
                  <a:pt x="1261728" y="213302"/>
                </a:cubicBezTo>
                <a:cubicBezTo>
                  <a:pt x="1328541" y="316496"/>
                  <a:pt x="1341596" y="405276"/>
                  <a:pt x="1386587" y="511924"/>
                </a:cubicBezTo>
                <a:cubicBezTo>
                  <a:pt x="1403940" y="561990"/>
                  <a:pt x="1419445" y="668346"/>
                  <a:pt x="1419445" y="668346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410789"/>
                      <a:gd name="connsiteY0" fmla="*/ 587828 h 613954"/>
                      <a:gd name="connsiteX1" fmla="*/ 58783 w 1410789"/>
                      <a:gd name="connsiteY1" fmla="*/ 385354 h 613954"/>
                      <a:gd name="connsiteX2" fmla="*/ 470263 w 1410789"/>
                      <a:gd name="connsiteY2" fmla="*/ 58783 h 613954"/>
                      <a:gd name="connsiteX3" fmla="*/ 731520 w 1410789"/>
                      <a:gd name="connsiteY3" fmla="*/ 0 h 613954"/>
                      <a:gd name="connsiteX4" fmla="*/ 953589 w 1410789"/>
                      <a:gd name="connsiteY4" fmla="*/ 32657 h 613954"/>
                      <a:gd name="connsiteX5" fmla="*/ 1064623 w 1410789"/>
                      <a:gd name="connsiteY5" fmla="*/ 78377 h 613954"/>
                      <a:gd name="connsiteX6" fmla="*/ 1254034 w 1410789"/>
                      <a:gd name="connsiteY6" fmla="*/ 195943 h 613954"/>
                      <a:gd name="connsiteX7" fmla="*/ 1378132 w 1410789"/>
                      <a:gd name="connsiteY7" fmla="*/ 470263 h 613954"/>
                      <a:gd name="connsiteX8" fmla="*/ 1410789 w 1410789"/>
                      <a:gd name="connsiteY8" fmla="*/ 613954 h 613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0789" h="613954">
                        <a:moveTo>
                          <a:pt x="0" y="587828"/>
                        </a:moveTo>
                        <a:cubicBezTo>
                          <a:pt x="19594" y="520337"/>
                          <a:pt x="21792" y="445109"/>
                          <a:pt x="58783" y="385354"/>
                        </a:cubicBezTo>
                        <a:cubicBezTo>
                          <a:pt x="150468" y="237247"/>
                          <a:pt x="308203" y="118723"/>
                          <a:pt x="470263" y="58783"/>
                        </a:cubicBezTo>
                        <a:cubicBezTo>
                          <a:pt x="553983" y="27818"/>
                          <a:pt x="644434" y="19594"/>
                          <a:pt x="731520" y="0"/>
                        </a:cubicBezTo>
                        <a:cubicBezTo>
                          <a:pt x="805543" y="10886"/>
                          <a:pt x="880759" y="15521"/>
                          <a:pt x="953589" y="32657"/>
                        </a:cubicBezTo>
                        <a:cubicBezTo>
                          <a:pt x="992551" y="41825"/>
                          <a:pt x="1028381" y="61389"/>
                          <a:pt x="1064623" y="78377"/>
                        </a:cubicBezTo>
                        <a:cubicBezTo>
                          <a:pt x="1161184" y="123640"/>
                          <a:pt x="1167353" y="134027"/>
                          <a:pt x="1254034" y="195943"/>
                        </a:cubicBezTo>
                        <a:cubicBezTo>
                          <a:pt x="1295400" y="287383"/>
                          <a:pt x="1342893" y="376292"/>
                          <a:pt x="1378132" y="470263"/>
                        </a:cubicBezTo>
                        <a:cubicBezTo>
                          <a:pt x="1395379" y="516254"/>
                          <a:pt x="1410789" y="613954"/>
                          <a:pt x="1410789" y="61395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7EE7B0E9-E684-5B19-98EF-6D3F694D8460}"/>
              </a:ext>
            </a:extLst>
          </p:cNvPr>
          <p:cNvSpPr/>
          <p:nvPr/>
        </p:nvSpPr>
        <p:spPr>
          <a:xfrm>
            <a:off x="5235956" y="5315110"/>
            <a:ext cx="1480399" cy="709438"/>
          </a:xfrm>
          <a:custGeom>
            <a:avLst/>
            <a:gdLst>
              <a:gd name="connsiteX0" fmla="*/ 0 w 1480399"/>
              <a:gd name="connsiteY0" fmla="*/ 679248 h 709438"/>
              <a:gd name="connsiteX1" fmla="*/ 61683 w 1480399"/>
              <a:gd name="connsiteY1" fmla="*/ 445285 h 709438"/>
              <a:gd name="connsiteX2" fmla="*/ 493466 w 1480399"/>
              <a:gd name="connsiteY2" fmla="*/ 67925 h 709438"/>
              <a:gd name="connsiteX3" fmla="*/ 767614 w 1480399"/>
              <a:gd name="connsiteY3" fmla="*/ 0 h 709438"/>
              <a:gd name="connsiteX4" fmla="*/ 1000640 w 1480399"/>
              <a:gd name="connsiteY4" fmla="*/ 37735 h 709438"/>
              <a:gd name="connsiteX5" fmla="*/ 1117152 w 1480399"/>
              <a:gd name="connsiteY5" fmla="*/ 90566 h 709438"/>
              <a:gd name="connsiteX6" fmla="*/ 1315909 w 1480399"/>
              <a:gd name="connsiteY6" fmla="*/ 226416 h 709438"/>
              <a:gd name="connsiteX7" fmla="*/ 1446130 w 1480399"/>
              <a:gd name="connsiteY7" fmla="*/ 543399 h 709438"/>
              <a:gd name="connsiteX8" fmla="*/ 1480399 w 1480399"/>
              <a:gd name="connsiteY8" fmla="*/ 709438 h 7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0399" h="709438" extrusionOk="0">
                <a:moveTo>
                  <a:pt x="0" y="679248"/>
                </a:moveTo>
                <a:cubicBezTo>
                  <a:pt x="17947" y="605845"/>
                  <a:pt x="20147" y="513210"/>
                  <a:pt x="61683" y="445285"/>
                </a:cubicBezTo>
                <a:cubicBezTo>
                  <a:pt x="191206" y="269226"/>
                  <a:pt x="318671" y="145818"/>
                  <a:pt x="493466" y="67925"/>
                </a:cubicBezTo>
                <a:cubicBezTo>
                  <a:pt x="579184" y="32857"/>
                  <a:pt x="658807" y="43245"/>
                  <a:pt x="767614" y="0"/>
                </a:cubicBezTo>
                <a:cubicBezTo>
                  <a:pt x="856837" y="5106"/>
                  <a:pt x="905170" y="22303"/>
                  <a:pt x="1000640" y="37735"/>
                </a:cubicBezTo>
                <a:cubicBezTo>
                  <a:pt x="1049666" y="40590"/>
                  <a:pt x="1082787" y="71178"/>
                  <a:pt x="1117152" y="90566"/>
                </a:cubicBezTo>
                <a:cubicBezTo>
                  <a:pt x="1219522" y="144653"/>
                  <a:pt x="1223347" y="154837"/>
                  <a:pt x="1315909" y="226416"/>
                </a:cubicBezTo>
                <a:cubicBezTo>
                  <a:pt x="1386547" y="336026"/>
                  <a:pt x="1399773" y="430534"/>
                  <a:pt x="1446130" y="543399"/>
                </a:cubicBezTo>
                <a:cubicBezTo>
                  <a:pt x="1464228" y="596543"/>
                  <a:pt x="1480399" y="709438"/>
                  <a:pt x="1480399" y="709438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410789"/>
                      <a:gd name="connsiteY0" fmla="*/ 587828 h 613954"/>
                      <a:gd name="connsiteX1" fmla="*/ 58783 w 1410789"/>
                      <a:gd name="connsiteY1" fmla="*/ 385354 h 613954"/>
                      <a:gd name="connsiteX2" fmla="*/ 470263 w 1410789"/>
                      <a:gd name="connsiteY2" fmla="*/ 58783 h 613954"/>
                      <a:gd name="connsiteX3" fmla="*/ 731520 w 1410789"/>
                      <a:gd name="connsiteY3" fmla="*/ 0 h 613954"/>
                      <a:gd name="connsiteX4" fmla="*/ 953589 w 1410789"/>
                      <a:gd name="connsiteY4" fmla="*/ 32657 h 613954"/>
                      <a:gd name="connsiteX5" fmla="*/ 1064623 w 1410789"/>
                      <a:gd name="connsiteY5" fmla="*/ 78377 h 613954"/>
                      <a:gd name="connsiteX6" fmla="*/ 1254034 w 1410789"/>
                      <a:gd name="connsiteY6" fmla="*/ 195943 h 613954"/>
                      <a:gd name="connsiteX7" fmla="*/ 1378132 w 1410789"/>
                      <a:gd name="connsiteY7" fmla="*/ 470263 h 613954"/>
                      <a:gd name="connsiteX8" fmla="*/ 1410789 w 1410789"/>
                      <a:gd name="connsiteY8" fmla="*/ 613954 h 613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0789" h="613954">
                        <a:moveTo>
                          <a:pt x="0" y="587828"/>
                        </a:moveTo>
                        <a:cubicBezTo>
                          <a:pt x="19594" y="520337"/>
                          <a:pt x="21792" y="445109"/>
                          <a:pt x="58783" y="385354"/>
                        </a:cubicBezTo>
                        <a:cubicBezTo>
                          <a:pt x="150468" y="237247"/>
                          <a:pt x="308203" y="118723"/>
                          <a:pt x="470263" y="58783"/>
                        </a:cubicBezTo>
                        <a:cubicBezTo>
                          <a:pt x="553983" y="27818"/>
                          <a:pt x="644434" y="19594"/>
                          <a:pt x="731520" y="0"/>
                        </a:cubicBezTo>
                        <a:cubicBezTo>
                          <a:pt x="805543" y="10886"/>
                          <a:pt x="880759" y="15521"/>
                          <a:pt x="953589" y="32657"/>
                        </a:cubicBezTo>
                        <a:cubicBezTo>
                          <a:pt x="992551" y="41825"/>
                          <a:pt x="1028381" y="61389"/>
                          <a:pt x="1064623" y="78377"/>
                        </a:cubicBezTo>
                        <a:cubicBezTo>
                          <a:pt x="1161184" y="123640"/>
                          <a:pt x="1167353" y="134027"/>
                          <a:pt x="1254034" y="195943"/>
                        </a:cubicBezTo>
                        <a:cubicBezTo>
                          <a:pt x="1295400" y="287383"/>
                          <a:pt x="1342893" y="376292"/>
                          <a:pt x="1378132" y="470263"/>
                        </a:cubicBezTo>
                        <a:cubicBezTo>
                          <a:pt x="1395379" y="516254"/>
                          <a:pt x="1410789" y="613954"/>
                          <a:pt x="1410789" y="61395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23770055-358F-2F74-61C6-CCF050E842C3}"/>
              </a:ext>
            </a:extLst>
          </p:cNvPr>
          <p:cNvSpPr/>
          <p:nvPr/>
        </p:nvSpPr>
        <p:spPr>
          <a:xfrm>
            <a:off x="3605552" y="4898666"/>
            <a:ext cx="3129720" cy="1157800"/>
          </a:xfrm>
          <a:custGeom>
            <a:avLst/>
            <a:gdLst>
              <a:gd name="connsiteX0" fmla="*/ 0 w 3129720"/>
              <a:gd name="connsiteY0" fmla="*/ 1108531 h 1157800"/>
              <a:gd name="connsiteX1" fmla="*/ 130405 w 3129720"/>
              <a:gd name="connsiteY1" fmla="*/ 726704 h 1157800"/>
              <a:gd name="connsiteX2" fmla="*/ 1043240 w 3129720"/>
              <a:gd name="connsiteY2" fmla="*/ 110853 h 1157800"/>
              <a:gd name="connsiteX3" fmla="*/ 1622817 w 3129720"/>
              <a:gd name="connsiteY3" fmla="*/ 0 h 1157800"/>
              <a:gd name="connsiteX4" fmla="*/ 2115459 w 3129720"/>
              <a:gd name="connsiteY4" fmla="*/ 61584 h 1157800"/>
              <a:gd name="connsiteX5" fmla="*/ 2361779 w 3129720"/>
              <a:gd name="connsiteY5" fmla="*/ 147804 h 1157800"/>
              <a:gd name="connsiteX6" fmla="*/ 2781971 w 3129720"/>
              <a:gd name="connsiteY6" fmla="*/ 369511 h 1157800"/>
              <a:gd name="connsiteX7" fmla="*/ 3057273 w 3129720"/>
              <a:gd name="connsiteY7" fmla="*/ 886826 h 1157800"/>
              <a:gd name="connsiteX8" fmla="*/ 3129720 w 3129720"/>
              <a:gd name="connsiteY8" fmla="*/ 1157800 h 11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9720" h="1157800" extrusionOk="0">
                <a:moveTo>
                  <a:pt x="0" y="1108531"/>
                </a:moveTo>
                <a:cubicBezTo>
                  <a:pt x="26253" y="1011456"/>
                  <a:pt x="31836" y="832573"/>
                  <a:pt x="130405" y="726704"/>
                </a:cubicBezTo>
                <a:cubicBezTo>
                  <a:pt x="364391" y="442886"/>
                  <a:pt x="639501" y="304431"/>
                  <a:pt x="1043240" y="110853"/>
                </a:cubicBezTo>
                <a:cubicBezTo>
                  <a:pt x="1188597" y="65951"/>
                  <a:pt x="1400754" y="71088"/>
                  <a:pt x="1622817" y="0"/>
                </a:cubicBezTo>
                <a:cubicBezTo>
                  <a:pt x="1799595" y="12397"/>
                  <a:pt x="1925067" y="35881"/>
                  <a:pt x="2115459" y="61584"/>
                </a:cubicBezTo>
                <a:cubicBezTo>
                  <a:pt x="2212332" y="68951"/>
                  <a:pt x="2306615" y="117432"/>
                  <a:pt x="2361779" y="147804"/>
                </a:cubicBezTo>
                <a:cubicBezTo>
                  <a:pt x="2578067" y="236709"/>
                  <a:pt x="2584433" y="252636"/>
                  <a:pt x="2781971" y="369511"/>
                </a:cubicBezTo>
                <a:cubicBezTo>
                  <a:pt x="2885706" y="543685"/>
                  <a:pt x="2971818" y="706292"/>
                  <a:pt x="3057273" y="886826"/>
                </a:cubicBezTo>
                <a:cubicBezTo>
                  <a:pt x="3095534" y="973556"/>
                  <a:pt x="3129720" y="1157800"/>
                  <a:pt x="3129720" y="1157800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410789"/>
                      <a:gd name="connsiteY0" fmla="*/ 587828 h 613954"/>
                      <a:gd name="connsiteX1" fmla="*/ 58783 w 1410789"/>
                      <a:gd name="connsiteY1" fmla="*/ 385354 h 613954"/>
                      <a:gd name="connsiteX2" fmla="*/ 470263 w 1410789"/>
                      <a:gd name="connsiteY2" fmla="*/ 58783 h 613954"/>
                      <a:gd name="connsiteX3" fmla="*/ 731520 w 1410789"/>
                      <a:gd name="connsiteY3" fmla="*/ 0 h 613954"/>
                      <a:gd name="connsiteX4" fmla="*/ 953589 w 1410789"/>
                      <a:gd name="connsiteY4" fmla="*/ 32657 h 613954"/>
                      <a:gd name="connsiteX5" fmla="*/ 1064623 w 1410789"/>
                      <a:gd name="connsiteY5" fmla="*/ 78377 h 613954"/>
                      <a:gd name="connsiteX6" fmla="*/ 1254034 w 1410789"/>
                      <a:gd name="connsiteY6" fmla="*/ 195943 h 613954"/>
                      <a:gd name="connsiteX7" fmla="*/ 1378132 w 1410789"/>
                      <a:gd name="connsiteY7" fmla="*/ 470263 h 613954"/>
                      <a:gd name="connsiteX8" fmla="*/ 1410789 w 1410789"/>
                      <a:gd name="connsiteY8" fmla="*/ 613954 h 613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0789" h="613954">
                        <a:moveTo>
                          <a:pt x="0" y="587828"/>
                        </a:moveTo>
                        <a:cubicBezTo>
                          <a:pt x="19594" y="520337"/>
                          <a:pt x="21792" y="445109"/>
                          <a:pt x="58783" y="385354"/>
                        </a:cubicBezTo>
                        <a:cubicBezTo>
                          <a:pt x="150468" y="237247"/>
                          <a:pt x="308203" y="118723"/>
                          <a:pt x="470263" y="58783"/>
                        </a:cubicBezTo>
                        <a:cubicBezTo>
                          <a:pt x="553983" y="27818"/>
                          <a:pt x="644434" y="19594"/>
                          <a:pt x="731520" y="0"/>
                        </a:cubicBezTo>
                        <a:cubicBezTo>
                          <a:pt x="805543" y="10886"/>
                          <a:pt x="880759" y="15521"/>
                          <a:pt x="953589" y="32657"/>
                        </a:cubicBezTo>
                        <a:cubicBezTo>
                          <a:pt x="992551" y="41825"/>
                          <a:pt x="1028381" y="61389"/>
                          <a:pt x="1064623" y="78377"/>
                        </a:cubicBezTo>
                        <a:cubicBezTo>
                          <a:pt x="1161184" y="123640"/>
                          <a:pt x="1167353" y="134027"/>
                          <a:pt x="1254034" y="195943"/>
                        </a:cubicBezTo>
                        <a:cubicBezTo>
                          <a:pt x="1295400" y="287383"/>
                          <a:pt x="1342893" y="376292"/>
                          <a:pt x="1378132" y="470263"/>
                        </a:cubicBezTo>
                        <a:cubicBezTo>
                          <a:pt x="1395379" y="516254"/>
                          <a:pt x="1410789" y="613954"/>
                          <a:pt x="1410789" y="61395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566A243C-D643-F625-BC3E-6E47B08B1AAB}"/>
              </a:ext>
            </a:extLst>
          </p:cNvPr>
          <p:cNvSpPr/>
          <p:nvPr/>
        </p:nvSpPr>
        <p:spPr>
          <a:xfrm>
            <a:off x="4402048" y="5098651"/>
            <a:ext cx="2312371" cy="957816"/>
          </a:xfrm>
          <a:custGeom>
            <a:avLst/>
            <a:gdLst>
              <a:gd name="connsiteX0" fmla="*/ 0 w 2312371"/>
              <a:gd name="connsiteY0" fmla="*/ 917057 h 957816"/>
              <a:gd name="connsiteX1" fmla="*/ 96348 w 2312371"/>
              <a:gd name="connsiteY1" fmla="*/ 601182 h 957816"/>
              <a:gd name="connsiteX2" fmla="*/ 770790 w 2312371"/>
              <a:gd name="connsiteY2" fmla="*/ 91706 h 957816"/>
              <a:gd name="connsiteX3" fmla="*/ 1199006 w 2312371"/>
              <a:gd name="connsiteY3" fmla="*/ 0 h 957816"/>
              <a:gd name="connsiteX4" fmla="*/ 1562991 w 2312371"/>
              <a:gd name="connsiteY4" fmla="*/ 50947 h 957816"/>
              <a:gd name="connsiteX5" fmla="*/ 1744983 w 2312371"/>
              <a:gd name="connsiteY5" fmla="*/ 122274 h 957816"/>
              <a:gd name="connsiteX6" fmla="*/ 2055439 w 2312371"/>
              <a:gd name="connsiteY6" fmla="*/ 305686 h 957816"/>
              <a:gd name="connsiteX7" fmla="*/ 2258844 w 2312371"/>
              <a:gd name="connsiteY7" fmla="*/ 733646 h 957816"/>
              <a:gd name="connsiteX8" fmla="*/ 2312371 w 2312371"/>
              <a:gd name="connsiteY8" fmla="*/ 957816 h 9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2371" h="957816" extrusionOk="0">
                <a:moveTo>
                  <a:pt x="0" y="917057"/>
                </a:moveTo>
                <a:cubicBezTo>
                  <a:pt x="17277" y="837799"/>
                  <a:pt x="16545" y="686487"/>
                  <a:pt x="96348" y="601182"/>
                </a:cubicBezTo>
                <a:cubicBezTo>
                  <a:pt x="308447" y="360996"/>
                  <a:pt x="467238" y="254290"/>
                  <a:pt x="770790" y="91706"/>
                </a:cubicBezTo>
                <a:cubicBezTo>
                  <a:pt x="870895" y="55804"/>
                  <a:pt x="1029428" y="62305"/>
                  <a:pt x="1199006" y="0"/>
                </a:cubicBezTo>
                <a:cubicBezTo>
                  <a:pt x="1344058" y="1630"/>
                  <a:pt x="1416825" y="30359"/>
                  <a:pt x="1562991" y="50947"/>
                </a:cubicBezTo>
                <a:cubicBezTo>
                  <a:pt x="1640855" y="51941"/>
                  <a:pt x="1702612" y="96895"/>
                  <a:pt x="1744983" y="122274"/>
                </a:cubicBezTo>
                <a:cubicBezTo>
                  <a:pt x="1905678" y="197034"/>
                  <a:pt x="1910270" y="209026"/>
                  <a:pt x="2055439" y="305686"/>
                </a:cubicBezTo>
                <a:cubicBezTo>
                  <a:pt x="2155763" y="453055"/>
                  <a:pt x="2177243" y="576163"/>
                  <a:pt x="2258844" y="733646"/>
                </a:cubicBezTo>
                <a:cubicBezTo>
                  <a:pt x="2287113" y="805396"/>
                  <a:pt x="2312371" y="957816"/>
                  <a:pt x="2312371" y="957816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410789"/>
                      <a:gd name="connsiteY0" fmla="*/ 587828 h 613954"/>
                      <a:gd name="connsiteX1" fmla="*/ 58783 w 1410789"/>
                      <a:gd name="connsiteY1" fmla="*/ 385354 h 613954"/>
                      <a:gd name="connsiteX2" fmla="*/ 470263 w 1410789"/>
                      <a:gd name="connsiteY2" fmla="*/ 58783 h 613954"/>
                      <a:gd name="connsiteX3" fmla="*/ 731520 w 1410789"/>
                      <a:gd name="connsiteY3" fmla="*/ 0 h 613954"/>
                      <a:gd name="connsiteX4" fmla="*/ 953589 w 1410789"/>
                      <a:gd name="connsiteY4" fmla="*/ 32657 h 613954"/>
                      <a:gd name="connsiteX5" fmla="*/ 1064623 w 1410789"/>
                      <a:gd name="connsiteY5" fmla="*/ 78377 h 613954"/>
                      <a:gd name="connsiteX6" fmla="*/ 1254034 w 1410789"/>
                      <a:gd name="connsiteY6" fmla="*/ 195943 h 613954"/>
                      <a:gd name="connsiteX7" fmla="*/ 1378132 w 1410789"/>
                      <a:gd name="connsiteY7" fmla="*/ 470263 h 613954"/>
                      <a:gd name="connsiteX8" fmla="*/ 1410789 w 1410789"/>
                      <a:gd name="connsiteY8" fmla="*/ 613954 h 613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0789" h="613954">
                        <a:moveTo>
                          <a:pt x="0" y="587828"/>
                        </a:moveTo>
                        <a:cubicBezTo>
                          <a:pt x="19594" y="520337"/>
                          <a:pt x="21792" y="445109"/>
                          <a:pt x="58783" y="385354"/>
                        </a:cubicBezTo>
                        <a:cubicBezTo>
                          <a:pt x="150468" y="237247"/>
                          <a:pt x="308203" y="118723"/>
                          <a:pt x="470263" y="58783"/>
                        </a:cubicBezTo>
                        <a:cubicBezTo>
                          <a:pt x="553983" y="27818"/>
                          <a:pt x="644434" y="19594"/>
                          <a:pt x="731520" y="0"/>
                        </a:cubicBezTo>
                        <a:cubicBezTo>
                          <a:pt x="805543" y="10886"/>
                          <a:pt x="880759" y="15521"/>
                          <a:pt x="953589" y="32657"/>
                        </a:cubicBezTo>
                        <a:cubicBezTo>
                          <a:pt x="992551" y="41825"/>
                          <a:pt x="1028381" y="61389"/>
                          <a:pt x="1064623" y="78377"/>
                        </a:cubicBezTo>
                        <a:cubicBezTo>
                          <a:pt x="1161184" y="123640"/>
                          <a:pt x="1167353" y="134027"/>
                          <a:pt x="1254034" y="195943"/>
                        </a:cubicBezTo>
                        <a:cubicBezTo>
                          <a:pt x="1295400" y="287383"/>
                          <a:pt x="1342893" y="376292"/>
                          <a:pt x="1378132" y="470263"/>
                        </a:cubicBezTo>
                        <a:cubicBezTo>
                          <a:pt x="1395379" y="516254"/>
                          <a:pt x="1410789" y="613954"/>
                          <a:pt x="1410789" y="61395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B5366A43-B5F6-E7D1-EDD7-51F2FC081528}"/>
              </a:ext>
            </a:extLst>
          </p:cNvPr>
          <p:cNvSpPr/>
          <p:nvPr/>
        </p:nvSpPr>
        <p:spPr>
          <a:xfrm rot="10800000">
            <a:off x="6090763" y="5976215"/>
            <a:ext cx="632751" cy="369672"/>
          </a:xfrm>
          <a:custGeom>
            <a:avLst/>
            <a:gdLst>
              <a:gd name="connsiteX0" fmla="*/ 0 w 632751"/>
              <a:gd name="connsiteY0" fmla="*/ 353941 h 369672"/>
              <a:gd name="connsiteX1" fmla="*/ 26364 w 632751"/>
              <a:gd name="connsiteY1" fmla="*/ 232028 h 369672"/>
              <a:gd name="connsiteX2" fmla="*/ 210917 w 632751"/>
              <a:gd name="connsiteY2" fmla="*/ 35394 h 369672"/>
              <a:gd name="connsiteX3" fmla="*/ 328093 w 632751"/>
              <a:gd name="connsiteY3" fmla="*/ 0 h 369672"/>
              <a:gd name="connsiteX4" fmla="*/ 427692 w 632751"/>
              <a:gd name="connsiteY4" fmla="*/ 19663 h 369672"/>
              <a:gd name="connsiteX5" fmla="*/ 477492 w 632751"/>
              <a:gd name="connsiteY5" fmla="*/ 47192 h 369672"/>
              <a:gd name="connsiteX6" fmla="*/ 562445 w 632751"/>
              <a:gd name="connsiteY6" fmla="*/ 117980 h 369672"/>
              <a:gd name="connsiteX7" fmla="*/ 618104 w 632751"/>
              <a:gd name="connsiteY7" fmla="*/ 283153 h 369672"/>
              <a:gd name="connsiteX8" fmla="*/ 632751 w 632751"/>
              <a:gd name="connsiteY8" fmla="*/ 369672 h 36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751" h="369672" extrusionOk="0">
                <a:moveTo>
                  <a:pt x="0" y="353941"/>
                </a:moveTo>
                <a:cubicBezTo>
                  <a:pt x="4373" y="321048"/>
                  <a:pt x="-88" y="263935"/>
                  <a:pt x="26364" y="232028"/>
                </a:cubicBezTo>
                <a:cubicBezTo>
                  <a:pt x="88765" y="139709"/>
                  <a:pt x="127344" y="91313"/>
                  <a:pt x="210917" y="35394"/>
                </a:cubicBezTo>
                <a:cubicBezTo>
                  <a:pt x="238862" y="19959"/>
                  <a:pt x="282004" y="20110"/>
                  <a:pt x="328093" y="0"/>
                </a:cubicBezTo>
                <a:cubicBezTo>
                  <a:pt x="369322" y="1358"/>
                  <a:pt x="386815" y="11229"/>
                  <a:pt x="427692" y="19663"/>
                </a:cubicBezTo>
                <a:cubicBezTo>
                  <a:pt x="446360" y="24049"/>
                  <a:pt x="462604" y="37053"/>
                  <a:pt x="477492" y="47192"/>
                </a:cubicBezTo>
                <a:cubicBezTo>
                  <a:pt x="521447" y="75549"/>
                  <a:pt x="522667" y="80680"/>
                  <a:pt x="562445" y="117980"/>
                </a:cubicBezTo>
                <a:cubicBezTo>
                  <a:pt x="595497" y="175141"/>
                  <a:pt x="599324" y="225213"/>
                  <a:pt x="618104" y="283153"/>
                </a:cubicBezTo>
                <a:cubicBezTo>
                  <a:pt x="625839" y="310845"/>
                  <a:pt x="632751" y="369672"/>
                  <a:pt x="632751" y="369672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410789"/>
                      <a:gd name="connsiteY0" fmla="*/ 587828 h 613954"/>
                      <a:gd name="connsiteX1" fmla="*/ 58783 w 1410789"/>
                      <a:gd name="connsiteY1" fmla="*/ 385354 h 613954"/>
                      <a:gd name="connsiteX2" fmla="*/ 470263 w 1410789"/>
                      <a:gd name="connsiteY2" fmla="*/ 58783 h 613954"/>
                      <a:gd name="connsiteX3" fmla="*/ 731520 w 1410789"/>
                      <a:gd name="connsiteY3" fmla="*/ 0 h 613954"/>
                      <a:gd name="connsiteX4" fmla="*/ 953589 w 1410789"/>
                      <a:gd name="connsiteY4" fmla="*/ 32657 h 613954"/>
                      <a:gd name="connsiteX5" fmla="*/ 1064623 w 1410789"/>
                      <a:gd name="connsiteY5" fmla="*/ 78377 h 613954"/>
                      <a:gd name="connsiteX6" fmla="*/ 1254034 w 1410789"/>
                      <a:gd name="connsiteY6" fmla="*/ 195943 h 613954"/>
                      <a:gd name="connsiteX7" fmla="*/ 1378132 w 1410789"/>
                      <a:gd name="connsiteY7" fmla="*/ 470263 h 613954"/>
                      <a:gd name="connsiteX8" fmla="*/ 1410789 w 1410789"/>
                      <a:gd name="connsiteY8" fmla="*/ 613954 h 613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0789" h="613954">
                        <a:moveTo>
                          <a:pt x="0" y="587828"/>
                        </a:moveTo>
                        <a:cubicBezTo>
                          <a:pt x="19594" y="520337"/>
                          <a:pt x="21792" y="445109"/>
                          <a:pt x="58783" y="385354"/>
                        </a:cubicBezTo>
                        <a:cubicBezTo>
                          <a:pt x="150468" y="237247"/>
                          <a:pt x="308203" y="118723"/>
                          <a:pt x="470263" y="58783"/>
                        </a:cubicBezTo>
                        <a:cubicBezTo>
                          <a:pt x="553983" y="27818"/>
                          <a:pt x="644434" y="19594"/>
                          <a:pt x="731520" y="0"/>
                        </a:cubicBezTo>
                        <a:cubicBezTo>
                          <a:pt x="805543" y="10886"/>
                          <a:pt x="880759" y="15521"/>
                          <a:pt x="953589" y="32657"/>
                        </a:cubicBezTo>
                        <a:cubicBezTo>
                          <a:pt x="992551" y="41825"/>
                          <a:pt x="1028381" y="61389"/>
                          <a:pt x="1064623" y="78377"/>
                        </a:cubicBezTo>
                        <a:cubicBezTo>
                          <a:pt x="1161184" y="123640"/>
                          <a:pt x="1167353" y="134027"/>
                          <a:pt x="1254034" y="195943"/>
                        </a:cubicBezTo>
                        <a:cubicBezTo>
                          <a:pt x="1295400" y="287383"/>
                          <a:pt x="1342893" y="376292"/>
                          <a:pt x="1378132" y="470263"/>
                        </a:cubicBezTo>
                        <a:cubicBezTo>
                          <a:pt x="1395379" y="516254"/>
                          <a:pt x="1410789" y="613954"/>
                          <a:pt x="1410789" y="61395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1BFEBD-E2B2-8A2D-371B-1468C63D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High Degree Vertices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Cheap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9AED282-3331-40CE-1E55-51871D453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Covering</a:t>
                </a:r>
                <a:r>
                  <a:rPr lang="de-DE" i="1" dirty="0">
                    <a:solidFill>
                      <a:schemeClr val="accent1"/>
                    </a:solidFill>
                  </a:rPr>
                  <a:t> at least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one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pocket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with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degree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lvl="1"/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Cost</a:t>
                </a:r>
                <a:r>
                  <a:rPr lang="de-DE" i="1" dirty="0">
                    <a:solidFill>
                      <a:schemeClr val="accent2"/>
                    </a:solidFill>
                  </a:rPr>
                  <a:t>: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≤1−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endParaRPr lang="de-DE" i="1" dirty="0">
                  <a:solidFill>
                    <a:schemeClr val="tx1"/>
                  </a:solidFill>
                </a:endParaRPr>
              </a:p>
              <a:p>
                <a:endParaRPr lang="de-DE" i="1" dirty="0">
                  <a:solidFill>
                    <a:schemeClr val="accent1"/>
                  </a:solidFill>
                </a:endParaRPr>
              </a:p>
              <a:p>
                <a:endParaRPr lang="de-DE" i="1" dirty="0">
                  <a:solidFill>
                    <a:schemeClr val="accent1"/>
                  </a:solidFill>
                </a:endParaRPr>
              </a:p>
              <a:p>
                <a:endParaRPr lang="de-DE" i="1" dirty="0">
                  <a:solidFill>
                    <a:schemeClr val="accent1"/>
                  </a:solidFill>
                </a:endParaRPr>
              </a:p>
              <a:p>
                <a:endParaRPr lang="de-DE" i="1" dirty="0">
                  <a:solidFill>
                    <a:schemeClr val="accent1"/>
                  </a:solidFill>
                </a:endParaRPr>
              </a:p>
              <a:p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Covering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only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mountains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with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degree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lvl="1"/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>
                    <a:solidFill>
                      <a:schemeClr val="accent2"/>
                    </a:solidFill>
                  </a:rPr>
                  <a:t>Cost: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de-DE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9AED282-3331-40CE-1E55-51871D453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0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3580D439-640F-9880-283B-F23A33927C87}"/>
              </a:ext>
            </a:extLst>
          </p:cNvPr>
          <p:cNvCxnSpPr>
            <a:stCxn id="21" idx="6"/>
            <a:endCxn id="17" idx="2"/>
          </p:cNvCxnSpPr>
          <p:nvPr/>
        </p:nvCxnSpPr>
        <p:spPr>
          <a:xfrm flipV="1">
            <a:off x="3497747" y="3528485"/>
            <a:ext cx="5029388" cy="2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34A83B54-687E-0642-E559-1AC6DFA1EB52}"/>
              </a:ext>
            </a:extLst>
          </p:cNvPr>
          <p:cNvSpPr/>
          <p:nvPr/>
        </p:nvSpPr>
        <p:spPr>
          <a:xfrm>
            <a:off x="3372543" y="3181063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1508E968-4F89-45FF-9B11-C8BD3D109630}"/>
              </a:ext>
            </a:extLst>
          </p:cNvPr>
          <p:cNvSpPr/>
          <p:nvPr/>
        </p:nvSpPr>
        <p:spPr>
          <a:xfrm rot="10800000">
            <a:off x="5036434" y="3474298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AEA483B0-561C-C3DA-33A1-F1E65403B0CF}"/>
              </a:ext>
            </a:extLst>
          </p:cNvPr>
          <p:cNvSpPr/>
          <p:nvPr/>
        </p:nvSpPr>
        <p:spPr>
          <a:xfrm rot="10800000">
            <a:off x="5861117" y="3449000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504FC220-D5A5-DCAC-4FF6-79A351BB3B11}"/>
              </a:ext>
            </a:extLst>
          </p:cNvPr>
          <p:cNvSpPr/>
          <p:nvPr/>
        </p:nvSpPr>
        <p:spPr>
          <a:xfrm rot="10800000">
            <a:off x="4210288" y="3541904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FCAF288E-FE35-9CB2-8B46-027CD4CC961A}"/>
              </a:ext>
            </a:extLst>
          </p:cNvPr>
          <p:cNvSpPr/>
          <p:nvPr/>
        </p:nvSpPr>
        <p:spPr>
          <a:xfrm rot="10800000">
            <a:off x="6659814" y="3541799"/>
            <a:ext cx="1945421" cy="713002"/>
          </a:xfrm>
          <a:custGeom>
            <a:avLst/>
            <a:gdLst>
              <a:gd name="connsiteX0" fmla="*/ 0 w 1945421"/>
              <a:gd name="connsiteY0" fmla="*/ 713002 h 713002"/>
              <a:gd name="connsiteX1" fmla="*/ 136996 w 1945421"/>
              <a:gd name="connsiteY1" fmla="*/ 399713 h 713002"/>
              <a:gd name="connsiteX2" fmla="*/ 232892 w 1945421"/>
              <a:gd name="connsiteY2" fmla="*/ 302486 h 713002"/>
              <a:gd name="connsiteX3" fmla="*/ 424686 w 1945421"/>
              <a:gd name="connsiteY3" fmla="*/ 183652 h 713002"/>
              <a:gd name="connsiteX4" fmla="*/ 616479 w 1945421"/>
              <a:gd name="connsiteY4" fmla="*/ 97227 h 713002"/>
              <a:gd name="connsiteX5" fmla="*/ 684978 w 1945421"/>
              <a:gd name="connsiteY5" fmla="*/ 64818 h 713002"/>
              <a:gd name="connsiteX6" fmla="*/ 780873 w 1945421"/>
              <a:gd name="connsiteY6" fmla="*/ 43211 h 713002"/>
              <a:gd name="connsiteX7" fmla="*/ 863073 w 1945421"/>
              <a:gd name="connsiteY7" fmla="*/ 21604 h 713002"/>
              <a:gd name="connsiteX8" fmla="*/ 1054864 w 1945421"/>
              <a:gd name="connsiteY8" fmla="*/ 0 h 713002"/>
              <a:gd name="connsiteX9" fmla="*/ 1246658 w 1945421"/>
              <a:gd name="connsiteY9" fmla="*/ 10802 h 713002"/>
              <a:gd name="connsiteX10" fmla="*/ 1424753 w 1945421"/>
              <a:gd name="connsiteY10" fmla="*/ 54015 h 713002"/>
              <a:gd name="connsiteX11" fmla="*/ 1506950 w 1945421"/>
              <a:gd name="connsiteY11" fmla="*/ 108029 h 713002"/>
              <a:gd name="connsiteX12" fmla="*/ 1561749 w 1945421"/>
              <a:gd name="connsiteY12" fmla="*/ 140438 h 713002"/>
              <a:gd name="connsiteX13" fmla="*/ 1630245 w 1945421"/>
              <a:gd name="connsiteY13" fmla="*/ 172847 h 713002"/>
              <a:gd name="connsiteX14" fmla="*/ 1739842 w 1945421"/>
              <a:gd name="connsiteY14" fmla="*/ 248470 h 713002"/>
              <a:gd name="connsiteX15" fmla="*/ 1835740 w 1945421"/>
              <a:gd name="connsiteY15" fmla="*/ 313288 h 713002"/>
              <a:gd name="connsiteX16" fmla="*/ 1876839 w 1945421"/>
              <a:gd name="connsiteY16" fmla="*/ 410515 h 713002"/>
              <a:gd name="connsiteX17" fmla="*/ 1904236 w 1945421"/>
              <a:gd name="connsiteY17" fmla="*/ 464531 h 713002"/>
              <a:gd name="connsiteX18" fmla="*/ 1917937 w 1945421"/>
              <a:gd name="connsiteY18" fmla="*/ 507743 h 713002"/>
              <a:gd name="connsiteX19" fmla="*/ 1931636 w 1945421"/>
              <a:gd name="connsiteY19" fmla="*/ 540152 h 713002"/>
              <a:gd name="connsiteX20" fmla="*/ 1945337 w 1945421"/>
              <a:gd name="connsiteY20" fmla="*/ 680592 h 71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421" h="713002" extrusionOk="0">
                <a:moveTo>
                  <a:pt x="0" y="713002"/>
                </a:moveTo>
                <a:cubicBezTo>
                  <a:pt x="42321" y="591826"/>
                  <a:pt x="102249" y="505259"/>
                  <a:pt x="136996" y="399713"/>
                </a:cubicBezTo>
                <a:cubicBezTo>
                  <a:pt x="155136" y="372798"/>
                  <a:pt x="200435" y="336166"/>
                  <a:pt x="232892" y="302486"/>
                </a:cubicBezTo>
                <a:cubicBezTo>
                  <a:pt x="270400" y="267616"/>
                  <a:pt x="366586" y="207793"/>
                  <a:pt x="424686" y="183652"/>
                </a:cubicBezTo>
                <a:cubicBezTo>
                  <a:pt x="476321" y="156098"/>
                  <a:pt x="555142" y="126104"/>
                  <a:pt x="616479" y="97227"/>
                </a:cubicBezTo>
                <a:cubicBezTo>
                  <a:pt x="640591" y="81498"/>
                  <a:pt x="665490" y="68893"/>
                  <a:pt x="684978" y="64818"/>
                </a:cubicBezTo>
                <a:cubicBezTo>
                  <a:pt x="720148" y="57432"/>
                  <a:pt x="746426" y="43826"/>
                  <a:pt x="780873" y="43211"/>
                </a:cubicBezTo>
                <a:cubicBezTo>
                  <a:pt x="815186" y="36043"/>
                  <a:pt x="828845" y="26211"/>
                  <a:pt x="863073" y="21604"/>
                </a:cubicBezTo>
                <a:cubicBezTo>
                  <a:pt x="903503" y="12273"/>
                  <a:pt x="1023344" y="1018"/>
                  <a:pt x="1054864" y="0"/>
                </a:cubicBezTo>
                <a:cubicBezTo>
                  <a:pt x="1108572" y="11712"/>
                  <a:pt x="1179521" y="8126"/>
                  <a:pt x="1246658" y="10802"/>
                </a:cubicBezTo>
                <a:cubicBezTo>
                  <a:pt x="1266664" y="8151"/>
                  <a:pt x="1406764" y="45757"/>
                  <a:pt x="1424753" y="54015"/>
                </a:cubicBezTo>
                <a:cubicBezTo>
                  <a:pt x="1465468" y="68091"/>
                  <a:pt x="1475990" y="84027"/>
                  <a:pt x="1506950" y="108029"/>
                </a:cubicBezTo>
                <a:cubicBezTo>
                  <a:pt x="1525501" y="119301"/>
                  <a:pt x="1541775" y="131108"/>
                  <a:pt x="1561749" y="140438"/>
                </a:cubicBezTo>
                <a:cubicBezTo>
                  <a:pt x="1581239" y="148405"/>
                  <a:pt x="1607795" y="163548"/>
                  <a:pt x="1630245" y="172847"/>
                </a:cubicBezTo>
                <a:cubicBezTo>
                  <a:pt x="1742999" y="238501"/>
                  <a:pt x="1636232" y="180347"/>
                  <a:pt x="1739842" y="248470"/>
                </a:cubicBezTo>
                <a:cubicBezTo>
                  <a:pt x="1840015" y="310586"/>
                  <a:pt x="1733841" y="210153"/>
                  <a:pt x="1835740" y="313288"/>
                </a:cubicBezTo>
                <a:cubicBezTo>
                  <a:pt x="1917495" y="447635"/>
                  <a:pt x="1813857" y="272165"/>
                  <a:pt x="1876839" y="410515"/>
                </a:cubicBezTo>
                <a:cubicBezTo>
                  <a:pt x="1887127" y="432626"/>
                  <a:pt x="1893655" y="449731"/>
                  <a:pt x="1904236" y="464531"/>
                </a:cubicBezTo>
                <a:cubicBezTo>
                  <a:pt x="1910797" y="477441"/>
                  <a:pt x="1912094" y="490877"/>
                  <a:pt x="1917937" y="507743"/>
                </a:cubicBezTo>
                <a:cubicBezTo>
                  <a:pt x="1919641" y="517937"/>
                  <a:pt x="1927210" y="529120"/>
                  <a:pt x="1931636" y="540152"/>
                </a:cubicBezTo>
                <a:cubicBezTo>
                  <a:pt x="1954000" y="652137"/>
                  <a:pt x="1944079" y="598762"/>
                  <a:pt x="1945337" y="680592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24AEC6A4-7616-3F5B-3E3E-798E8B3D67D0}"/>
              </a:ext>
            </a:extLst>
          </p:cNvPr>
          <p:cNvSpPr/>
          <p:nvPr/>
        </p:nvSpPr>
        <p:spPr>
          <a:xfrm rot="10800000">
            <a:off x="6659814" y="3539224"/>
            <a:ext cx="952242" cy="389357"/>
          </a:xfrm>
          <a:custGeom>
            <a:avLst/>
            <a:gdLst>
              <a:gd name="connsiteX0" fmla="*/ 0 w 952242"/>
              <a:gd name="connsiteY0" fmla="*/ 389357 h 389357"/>
              <a:gd name="connsiteX1" fmla="*/ 67056 w 952242"/>
              <a:gd name="connsiteY1" fmla="*/ 218276 h 389357"/>
              <a:gd name="connsiteX2" fmla="*/ 113995 w 952242"/>
              <a:gd name="connsiteY2" fmla="*/ 165182 h 389357"/>
              <a:gd name="connsiteX3" fmla="*/ 207874 w 952242"/>
              <a:gd name="connsiteY3" fmla="*/ 100289 h 389357"/>
              <a:gd name="connsiteX4" fmla="*/ 301753 w 952242"/>
              <a:gd name="connsiteY4" fmla="*/ 53094 h 389357"/>
              <a:gd name="connsiteX5" fmla="*/ 335282 w 952242"/>
              <a:gd name="connsiteY5" fmla="*/ 35396 h 389357"/>
              <a:gd name="connsiteX6" fmla="*/ 382221 w 952242"/>
              <a:gd name="connsiteY6" fmla="*/ 23597 h 389357"/>
              <a:gd name="connsiteX7" fmla="*/ 422455 w 952242"/>
              <a:gd name="connsiteY7" fmla="*/ 11798 h 389357"/>
              <a:gd name="connsiteX8" fmla="*/ 516333 w 952242"/>
              <a:gd name="connsiteY8" fmla="*/ 0 h 389357"/>
              <a:gd name="connsiteX9" fmla="*/ 610212 w 952242"/>
              <a:gd name="connsiteY9" fmla="*/ 5899 h 389357"/>
              <a:gd name="connsiteX10" fmla="*/ 697386 w 952242"/>
              <a:gd name="connsiteY10" fmla="*/ 29497 h 389357"/>
              <a:gd name="connsiteX11" fmla="*/ 737619 w 952242"/>
              <a:gd name="connsiteY11" fmla="*/ 58993 h 389357"/>
              <a:gd name="connsiteX12" fmla="*/ 764443 w 952242"/>
              <a:gd name="connsiteY12" fmla="*/ 76691 h 389357"/>
              <a:gd name="connsiteX13" fmla="*/ 797970 w 952242"/>
              <a:gd name="connsiteY13" fmla="*/ 94389 h 389357"/>
              <a:gd name="connsiteX14" fmla="*/ 851615 w 952242"/>
              <a:gd name="connsiteY14" fmla="*/ 135685 h 389357"/>
              <a:gd name="connsiteX15" fmla="*/ 898555 w 952242"/>
              <a:gd name="connsiteY15" fmla="*/ 171081 h 389357"/>
              <a:gd name="connsiteX16" fmla="*/ 918672 w 952242"/>
              <a:gd name="connsiteY16" fmla="*/ 224175 h 389357"/>
              <a:gd name="connsiteX17" fmla="*/ 932083 w 952242"/>
              <a:gd name="connsiteY17" fmla="*/ 253672 h 389357"/>
              <a:gd name="connsiteX18" fmla="*/ 938789 w 952242"/>
              <a:gd name="connsiteY18" fmla="*/ 277269 h 389357"/>
              <a:gd name="connsiteX19" fmla="*/ 945494 w 952242"/>
              <a:gd name="connsiteY19" fmla="*/ 294967 h 389357"/>
              <a:gd name="connsiteX20" fmla="*/ 952201 w 952242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2242" h="389357" extrusionOk="0">
                <a:moveTo>
                  <a:pt x="0" y="389357"/>
                </a:moveTo>
                <a:cubicBezTo>
                  <a:pt x="19727" y="319188"/>
                  <a:pt x="43859" y="274347"/>
                  <a:pt x="67056" y="218276"/>
                </a:cubicBezTo>
                <a:cubicBezTo>
                  <a:pt x="76640" y="200596"/>
                  <a:pt x="99913" y="185523"/>
                  <a:pt x="113995" y="165182"/>
                </a:cubicBezTo>
                <a:cubicBezTo>
                  <a:pt x="133026" y="142793"/>
                  <a:pt x="182165" y="113132"/>
                  <a:pt x="207874" y="100289"/>
                </a:cubicBezTo>
                <a:cubicBezTo>
                  <a:pt x="234845" y="84607"/>
                  <a:pt x="277167" y="68383"/>
                  <a:pt x="301753" y="53094"/>
                </a:cubicBezTo>
                <a:cubicBezTo>
                  <a:pt x="313681" y="44184"/>
                  <a:pt x="325378" y="37818"/>
                  <a:pt x="335282" y="35396"/>
                </a:cubicBezTo>
                <a:cubicBezTo>
                  <a:pt x="354431" y="31263"/>
                  <a:pt x="366080" y="26248"/>
                  <a:pt x="382221" y="23597"/>
                </a:cubicBezTo>
                <a:cubicBezTo>
                  <a:pt x="397579" y="19810"/>
                  <a:pt x="407550" y="14638"/>
                  <a:pt x="422455" y="11798"/>
                </a:cubicBezTo>
                <a:cubicBezTo>
                  <a:pt x="442620" y="6169"/>
                  <a:pt x="501864" y="-1613"/>
                  <a:pt x="516333" y="0"/>
                </a:cubicBezTo>
                <a:cubicBezTo>
                  <a:pt x="542488" y="6043"/>
                  <a:pt x="576938" y="4684"/>
                  <a:pt x="610212" y="5899"/>
                </a:cubicBezTo>
                <a:cubicBezTo>
                  <a:pt x="618615" y="6717"/>
                  <a:pt x="687510" y="25371"/>
                  <a:pt x="697386" y="29497"/>
                </a:cubicBezTo>
                <a:cubicBezTo>
                  <a:pt x="716077" y="36587"/>
                  <a:pt x="721580" y="46035"/>
                  <a:pt x="737619" y="58993"/>
                </a:cubicBezTo>
                <a:cubicBezTo>
                  <a:pt x="746894" y="65102"/>
                  <a:pt x="753200" y="72545"/>
                  <a:pt x="764443" y="76691"/>
                </a:cubicBezTo>
                <a:cubicBezTo>
                  <a:pt x="774290" y="81673"/>
                  <a:pt x="786791" y="89969"/>
                  <a:pt x="797970" y="94389"/>
                </a:cubicBezTo>
                <a:cubicBezTo>
                  <a:pt x="850874" y="132074"/>
                  <a:pt x="803263" y="100559"/>
                  <a:pt x="851615" y="135685"/>
                </a:cubicBezTo>
                <a:cubicBezTo>
                  <a:pt x="901296" y="171393"/>
                  <a:pt x="848679" y="115687"/>
                  <a:pt x="898555" y="171081"/>
                </a:cubicBezTo>
                <a:cubicBezTo>
                  <a:pt x="939062" y="250666"/>
                  <a:pt x="875371" y="152327"/>
                  <a:pt x="918672" y="224175"/>
                </a:cubicBezTo>
                <a:cubicBezTo>
                  <a:pt x="923029" y="235035"/>
                  <a:pt x="927120" y="245109"/>
                  <a:pt x="932083" y="253672"/>
                </a:cubicBezTo>
                <a:cubicBezTo>
                  <a:pt x="935726" y="259952"/>
                  <a:pt x="936092" y="268832"/>
                  <a:pt x="938789" y="277269"/>
                </a:cubicBezTo>
                <a:cubicBezTo>
                  <a:pt x="939831" y="282948"/>
                  <a:pt x="943717" y="288321"/>
                  <a:pt x="945494" y="294967"/>
                </a:cubicBezTo>
                <a:cubicBezTo>
                  <a:pt x="956849" y="356122"/>
                  <a:pt x="951601" y="327391"/>
                  <a:pt x="952201" y="371659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23B1F7F-0361-A849-8FD7-536E60428BBC}"/>
              </a:ext>
            </a:extLst>
          </p:cNvPr>
          <p:cNvSpPr/>
          <p:nvPr/>
        </p:nvSpPr>
        <p:spPr>
          <a:xfrm rot="10800000">
            <a:off x="7613569" y="3507711"/>
            <a:ext cx="952242" cy="389357"/>
          </a:xfrm>
          <a:custGeom>
            <a:avLst/>
            <a:gdLst>
              <a:gd name="connsiteX0" fmla="*/ 0 w 952242"/>
              <a:gd name="connsiteY0" fmla="*/ 389357 h 389357"/>
              <a:gd name="connsiteX1" fmla="*/ 67056 w 952242"/>
              <a:gd name="connsiteY1" fmla="*/ 218276 h 389357"/>
              <a:gd name="connsiteX2" fmla="*/ 113995 w 952242"/>
              <a:gd name="connsiteY2" fmla="*/ 165182 h 389357"/>
              <a:gd name="connsiteX3" fmla="*/ 207874 w 952242"/>
              <a:gd name="connsiteY3" fmla="*/ 100289 h 389357"/>
              <a:gd name="connsiteX4" fmla="*/ 301753 w 952242"/>
              <a:gd name="connsiteY4" fmla="*/ 53094 h 389357"/>
              <a:gd name="connsiteX5" fmla="*/ 335282 w 952242"/>
              <a:gd name="connsiteY5" fmla="*/ 35396 h 389357"/>
              <a:gd name="connsiteX6" fmla="*/ 382221 w 952242"/>
              <a:gd name="connsiteY6" fmla="*/ 23597 h 389357"/>
              <a:gd name="connsiteX7" fmla="*/ 422455 w 952242"/>
              <a:gd name="connsiteY7" fmla="*/ 11798 h 389357"/>
              <a:gd name="connsiteX8" fmla="*/ 516333 w 952242"/>
              <a:gd name="connsiteY8" fmla="*/ 0 h 389357"/>
              <a:gd name="connsiteX9" fmla="*/ 610212 w 952242"/>
              <a:gd name="connsiteY9" fmla="*/ 5899 h 389357"/>
              <a:gd name="connsiteX10" fmla="*/ 697386 w 952242"/>
              <a:gd name="connsiteY10" fmla="*/ 29497 h 389357"/>
              <a:gd name="connsiteX11" fmla="*/ 737619 w 952242"/>
              <a:gd name="connsiteY11" fmla="*/ 58993 h 389357"/>
              <a:gd name="connsiteX12" fmla="*/ 764443 w 952242"/>
              <a:gd name="connsiteY12" fmla="*/ 76691 h 389357"/>
              <a:gd name="connsiteX13" fmla="*/ 797970 w 952242"/>
              <a:gd name="connsiteY13" fmla="*/ 94389 h 389357"/>
              <a:gd name="connsiteX14" fmla="*/ 851615 w 952242"/>
              <a:gd name="connsiteY14" fmla="*/ 135685 h 389357"/>
              <a:gd name="connsiteX15" fmla="*/ 898555 w 952242"/>
              <a:gd name="connsiteY15" fmla="*/ 171081 h 389357"/>
              <a:gd name="connsiteX16" fmla="*/ 918672 w 952242"/>
              <a:gd name="connsiteY16" fmla="*/ 224175 h 389357"/>
              <a:gd name="connsiteX17" fmla="*/ 932083 w 952242"/>
              <a:gd name="connsiteY17" fmla="*/ 253672 h 389357"/>
              <a:gd name="connsiteX18" fmla="*/ 938789 w 952242"/>
              <a:gd name="connsiteY18" fmla="*/ 277269 h 389357"/>
              <a:gd name="connsiteX19" fmla="*/ 945494 w 952242"/>
              <a:gd name="connsiteY19" fmla="*/ 294967 h 389357"/>
              <a:gd name="connsiteX20" fmla="*/ 952201 w 952242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2242" h="389357" extrusionOk="0">
                <a:moveTo>
                  <a:pt x="0" y="389357"/>
                </a:moveTo>
                <a:cubicBezTo>
                  <a:pt x="19727" y="319188"/>
                  <a:pt x="43859" y="274347"/>
                  <a:pt x="67056" y="218276"/>
                </a:cubicBezTo>
                <a:cubicBezTo>
                  <a:pt x="76640" y="200596"/>
                  <a:pt x="99913" y="185523"/>
                  <a:pt x="113995" y="165182"/>
                </a:cubicBezTo>
                <a:cubicBezTo>
                  <a:pt x="133026" y="142793"/>
                  <a:pt x="182165" y="113132"/>
                  <a:pt x="207874" y="100289"/>
                </a:cubicBezTo>
                <a:cubicBezTo>
                  <a:pt x="234845" y="84607"/>
                  <a:pt x="277167" y="68383"/>
                  <a:pt x="301753" y="53094"/>
                </a:cubicBezTo>
                <a:cubicBezTo>
                  <a:pt x="313681" y="44184"/>
                  <a:pt x="325378" y="37818"/>
                  <a:pt x="335282" y="35396"/>
                </a:cubicBezTo>
                <a:cubicBezTo>
                  <a:pt x="354431" y="31263"/>
                  <a:pt x="366080" y="26248"/>
                  <a:pt x="382221" y="23597"/>
                </a:cubicBezTo>
                <a:cubicBezTo>
                  <a:pt x="397579" y="19810"/>
                  <a:pt x="407550" y="14638"/>
                  <a:pt x="422455" y="11798"/>
                </a:cubicBezTo>
                <a:cubicBezTo>
                  <a:pt x="442620" y="6169"/>
                  <a:pt x="501864" y="-1613"/>
                  <a:pt x="516333" y="0"/>
                </a:cubicBezTo>
                <a:cubicBezTo>
                  <a:pt x="542488" y="6043"/>
                  <a:pt x="576938" y="4684"/>
                  <a:pt x="610212" y="5899"/>
                </a:cubicBezTo>
                <a:cubicBezTo>
                  <a:pt x="618615" y="6717"/>
                  <a:pt x="687510" y="25371"/>
                  <a:pt x="697386" y="29497"/>
                </a:cubicBezTo>
                <a:cubicBezTo>
                  <a:pt x="716077" y="36587"/>
                  <a:pt x="721580" y="46035"/>
                  <a:pt x="737619" y="58993"/>
                </a:cubicBezTo>
                <a:cubicBezTo>
                  <a:pt x="746894" y="65102"/>
                  <a:pt x="753200" y="72545"/>
                  <a:pt x="764443" y="76691"/>
                </a:cubicBezTo>
                <a:cubicBezTo>
                  <a:pt x="774290" y="81673"/>
                  <a:pt x="786791" y="89969"/>
                  <a:pt x="797970" y="94389"/>
                </a:cubicBezTo>
                <a:cubicBezTo>
                  <a:pt x="850874" y="132074"/>
                  <a:pt x="803263" y="100559"/>
                  <a:pt x="851615" y="135685"/>
                </a:cubicBezTo>
                <a:cubicBezTo>
                  <a:pt x="901296" y="171393"/>
                  <a:pt x="848679" y="115687"/>
                  <a:pt x="898555" y="171081"/>
                </a:cubicBezTo>
                <a:cubicBezTo>
                  <a:pt x="939062" y="250666"/>
                  <a:pt x="875371" y="152327"/>
                  <a:pt x="918672" y="224175"/>
                </a:cubicBezTo>
                <a:cubicBezTo>
                  <a:pt x="923029" y="235035"/>
                  <a:pt x="927120" y="245109"/>
                  <a:pt x="932083" y="253672"/>
                </a:cubicBezTo>
                <a:cubicBezTo>
                  <a:pt x="935726" y="259952"/>
                  <a:pt x="936092" y="268832"/>
                  <a:pt x="938789" y="277269"/>
                </a:cubicBezTo>
                <a:cubicBezTo>
                  <a:pt x="939831" y="282948"/>
                  <a:pt x="943717" y="288321"/>
                  <a:pt x="945494" y="294967"/>
                </a:cubicBezTo>
                <a:cubicBezTo>
                  <a:pt x="956849" y="356122"/>
                  <a:pt x="951601" y="327391"/>
                  <a:pt x="952201" y="371659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68ACE657-6B2C-4691-1EDB-94FD62847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92" y="3019054"/>
            <a:ext cx="369162" cy="369162"/>
          </a:xfrm>
          <a:prstGeom prst="rect">
            <a:avLst/>
          </a:prstGeom>
        </p:spPr>
      </p:pic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C9CAAF6-6F4B-8470-78AE-8856D0E80FDA}"/>
              </a:ext>
            </a:extLst>
          </p:cNvPr>
          <p:cNvSpPr/>
          <p:nvPr/>
        </p:nvSpPr>
        <p:spPr>
          <a:xfrm>
            <a:off x="5807411" y="3032555"/>
            <a:ext cx="1762476" cy="516329"/>
          </a:xfrm>
          <a:custGeom>
            <a:avLst/>
            <a:gdLst>
              <a:gd name="connsiteX0" fmla="*/ 0 w 1762476"/>
              <a:gd name="connsiteY0" fmla="*/ 516329 h 516329"/>
              <a:gd name="connsiteX1" fmla="*/ 124113 w 1762476"/>
              <a:gd name="connsiteY1" fmla="*/ 289457 h 516329"/>
              <a:gd name="connsiteX2" fmla="*/ 210991 w 1762476"/>
              <a:gd name="connsiteY2" fmla="*/ 219048 h 516329"/>
              <a:gd name="connsiteX3" fmla="*/ 384749 w 1762476"/>
              <a:gd name="connsiteY3" fmla="*/ 132993 h 516329"/>
              <a:gd name="connsiteX4" fmla="*/ 558506 w 1762476"/>
              <a:gd name="connsiteY4" fmla="*/ 70408 h 516329"/>
              <a:gd name="connsiteX5" fmla="*/ 620563 w 1762476"/>
              <a:gd name="connsiteY5" fmla="*/ 46938 h 516329"/>
              <a:gd name="connsiteX6" fmla="*/ 707441 w 1762476"/>
              <a:gd name="connsiteY6" fmla="*/ 31292 h 516329"/>
              <a:gd name="connsiteX7" fmla="*/ 781910 w 1762476"/>
              <a:gd name="connsiteY7" fmla="*/ 15645 h 516329"/>
              <a:gd name="connsiteX8" fmla="*/ 955666 w 1762476"/>
              <a:gd name="connsiteY8" fmla="*/ 0 h 516329"/>
              <a:gd name="connsiteX9" fmla="*/ 1129424 w 1762476"/>
              <a:gd name="connsiteY9" fmla="*/ 7822 h 516329"/>
              <a:gd name="connsiteX10" fmla="*/ 1290771 w 1762476"/>
              <a:gd name="connsiteY10" fmla="*/ 39116 h 516329"/>
              <a:gd name="connsiteX11" fmla="*/ 1365238 w 1762476"/>
              <a:gd name="connsiteY11" fmla="*/ 78231 h 516329"/>
              <a:gd name="connsiteX12" fmla="*/ 1414884 w 1762476"/>
              <a:gd name="connsiteY12" fmla="*/ 101700 h 516329"/>
              <a:gd name="connsiteX13" fmla="*/ 1476939 w 1762476"/>
              <a:gd name="connsiteY13" fmla="*/ 125169 h 516329"/>
              <a:gd name="connsiteX14" fmla="*/ 1576229 w 1762476"/>
              <a:gd name="connsiteY14" fmla="*/ 179932 h 516329"/>
              <a:gd name="connsiteX15" fmla="*/ 1663109 w 1762476"/>
              <a:gd name="connsiteY15" fmla="*/ 226871 h 516329"/>
              <a:gd name="connsiteX16" fmla="*/ 1700343 w 1762476"/>
              <a:gd name="connsiteY16" fmla="*/ 297280 h 516329"/>
              <a:gd name="connsiteX17" fmla="*/ 1725164 w 1762476"/>
              <a:gd name="connsiteY17" fmla="*/ 336396 h 516329"/>
              <a:gd name="connsiteX18" fmla="*/ 1737577 w 1762476"/>
              <a:gd name="connsiteY18" fmla="*/ 367688 h 516329"/>
              <a:gd name="connsiteX19" fmla="*/ 1749987 w 1762476"/>
              <a:gd name="connsiteY19" fmla="*/ 391157 h 516329"/>
              <a:gd name="connsiteX20" fmla="*/ 1762400 w 1762476"/>
              <a:gd name="connsiteY20" fmla="*/ 492859 h 51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62476" h="516329" extrusionOk="0">
                <a:moveTo>
                  <a:pt x="0" y="516329"/>
                </a:moveTo>
                <a:cubicBezTo>
                  <a:pt x="38109" y="424371"/>
                  <a:pt x="87080" y="365580"/>
                  <a:pt x="124113" y="289457"/>
                </a:cubicBezTo>
                <a:cubicBezTo>
                  <a:pt x="141686" y="268034"/>
                  <a:pt x="184498" y="247585"/>
                  <a:pt x="210991" y="219048"/>
                </a:cubicBezTo>
                <a:cubicBezTo>
                  <a:pt x="245236" y="191708"/>
                  <a:pt x="337333" y="150147"/>
                  <a:pt x="384749" y="132993"/>
                </a:cubicBezTo>
                <a:cubicBezTo>
                  <a:pt x="440097" y="111237"/>
                  <a:pt x="504593" y="91130"/>
                  <a:pt x="558506" y="70408"/>
                </a:cubicBezTo>
                <a:cubicBezTo>
                  <a:pt x="580042" y="59574"/>
                  <a:pt x="598407" y="50828"/>
                  <a:pt x="620563" y="46938"/>
                </a:cubicBezTo>
                <a:cubicBezTo>
                  <a:pt x="651920" y="41586"/>
                  <a:pt x="678045" y="35258"/>
                  <a:pt x="707441" y="31292"/>
                </a:cubicBezTo>
                <a:cubicBezTo>
                  <a:pt x="736209" y="26178"/>
                  <a:pt x="754022" y="19275"/>
                  <a:pt x="781910" y="15645"/>
                </a:cubicBezTo>
                <a:cubicBezTo>
                  <a:pt x="818290" y="9018"/>
                  <a:pt x="928321" y="-2552"/>
                  <a:pt x="955666" y="0"/>
                </a:cubicBezTo>
                <a:cubicBezTo>
                  <a:pt x="1005570" y="8965"/>
                  <a:pt x="1063346" y="13068"/>
                  <a:pt x="1129424" y="7822"/>
                </a:cubicBezTo>
                <a:cubicBezTo>
                  <a:pt x="1146670" y="6343"/>
                  <a:pt x="1273983" y="33120"/>
                  <a:pt x="1290771" y="39116"/>
                </a:cubicBezTo>
                <a:cubicBezTo>
                  <a:pt x="1326980" y="48851"/>
                  <a:pt x="1336400" y="60863"/>
                  <a:pt x="1365238" y="78231"/>
                </a:cubicBezTo>
                <a:cubicBezTo>
                  <a:pt x="1385020" y="85220"/>
                  <a:pt x="1395632" y="95840"/>
                  <a:pt x="1414884" y="101700"/>
                </a:cubicBezTo>
                <a:cubicBezTo>
                  <a:pt x="1432197" y="106324"/>
                  <a:pt x="1456779" y="118162"/>
                  <a:pt x="1476939" y="125169"/>
                </a:cubicBezTo>
                <a:cubicBezTo>
                  <a:pt x="1569441" y="181319"/>
                  <a:pt x="1483966" y="129313"/>
                  <a:pt x="1576229" y="179932"/>
                </a:cubicBezTo>
                <a:cubicBezTo>
                  <a:pt x="1674428" y="227946"/>
                  <a:pt x="1570771" y="154261"/>
                  <a:pt x="1663109" y="226871"/>
                </a:cubicBezTo>
                <a:cubicBezTo>
                  <a:pt x="1739333" y="336579"/>
                  <a:pt x="1632626" y="200533"/>
                  <a:pt x="1700343" y="297280"/>
                </a:cubicBezTo>
                <a:cubicBezTo>
                  <a:pt x="1709421" y="313608"/>
                  <a:pt x="1717086" y="324397"/>
                  <a:pt x="1725164" y="336396"/>
                </a:cubicBezTo>
                <a:cubicBezTo>
                  <a:pt x="1730821" y="346087"/>
                  <a:pt x="1732293" y="355047"/>
                  <a:pt x="1737577" y="367688"/>
                </a:cubicBezTo>
                <a:cubicBezTo>
                  <a:pt x="1739207" y="374962"/>
                  <a:pt x="1746433" y="382383"/>
                  <a:pt x="1749987" y="391157"/>
                </a:cubicBezTo>
                <a:cubicBezTo>
                  <a:pt x="1767697" y="472164"/>
                  <a:pt x="1760974" y="431142"/>
                  <a:pt x="1762400" y="492859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54886179-E431-7E6B-E7B1-4F5E0EDA1578}"/>
              </a:ext>
            </a:extLst>
          </p:cNvPr>
          <p:cNvSpPr/>
          <p:nvPr/>
        </p:nvSpPr>
        <p:spPr>
          <a:xfrm>
            <a:off x="5023360" y="2736183"/>
            <a:ext cx="2546527" cy="787674"/>
          </a:xfrm>
          <a:custGeom>
            <a:avLst/>
            <a:gdLst>
              <a:gd name="connsiteX0" fmla="*/ 0 w 2546527"/>
              <a:gd name="connsiteY0" fmla="*/ 787674 h 787674"/>
              <a:gd name="connsiteX1" fmla="*/ 179326 w 2546527"/>
              <a:gd name="connsiteY1" fmla="*/ 441575 h 787674"/>
              <a:gd name="connsiteX2" fmla="*/ 304852 w 2546527"/>
              <a:gd name="connsiteY2" fmla="*/ 334165 h 787674"/>
              <a:gd name="connsiteX3" fmla="*/ 555907 w 2546527"/>
              <a:gd name="connsiteY3" fmla="*/ 202885 h 787674"/>
              <a:gd name="connsiteX4" fmla="*/ 806962 w 2546527"/>
              <a:gd name="connsiteY4" fmla="*/ 107409 h 787674"/>
              <a:gd name="connsiteX5" fmla="*/ 896626 w 2546527"/>
              <a:gd name="connsiteY5" fmla="*/ 71606 h 787674"/>
              <a:gd name="connsiteX6" fmla="*/ 1022152 w 2546527"/>
              <a:gd name="connsiteY6" fmla="*/ 47737 h 787674"/>
              <a:gd name="connsiteX7" fmla="*/ 1129749 w 2546527"/>
              <a:gd name="connsiteY7" fmla="*/ 23867 h 787674"/>
              <a:gd name="connsiteX8" fmla="*/ 1380801 w 2546527"/>
              <a:gd name="connsiteY8" fmla="*/ 0 h 787674"/>
              <a:gd name="connsiteX9" fmla="*/ 1631857 w 2546527"/>
              <a:gd name="connsiteY9" fmla="*/ 11933 h 787674"/>
              <a:gd name="connsiteX10" fmla="*/ 1864980 w 2546527"/>
              <a:gd name="connsiteY10" fmla="*/ 59672 h 787674"/>
              <a:gd name="connsiteX11" fmla="*/ 1972575 w 2546527"/>
              <a:gd name="connsiteY11" fmla="*/ 119343 h 787674"/>
              <a:gd name="connsiteX12" fmla="*/ 2044307 w 2546527"/>
              <a:gd name="connsiteY12" fmla="*/ 155146 h 787674"/>
              <a:gd name="connsiteX13" fmla="*/ 2133967 w 2546527"/>
              <a:gd name="connsiteY13" fmla="*/ 190950 h 787674"/>
              <a:gd name="connsiteX14" fmla="*/ 2277427 w 2546527"/>
              <a:gd name="connsiteY14" fmla="*/ 274492 h 787674"/>
              <a:gd name="connsiteX15" fmla="*/ 2402957 w 2546527"/>
              <a:gd name="connsiteY15" fmla="*/ 346098 h 787674"/>
              <a:gd name="connsiteX16" fmla="*/ 2456754 w 2546527"/>
              <a:gd name="connsiteY16" fmla="*/ 453508 h 787674"/>
              <a:gd name="connsiteX17" fmla="*/ 2492617 w 2546527"/>
              <a:gd name="connsiteY17" fmla="*/ 513181 h 787674"/>
              <a:gd name="connsiteX18" fmla="*/ 2510551 w 2546527"/>
              <a:gd name="connsiteY18" fmla="*/ 560918 h 787674"/>
              <a:gd name="connsiteX19" fmla="*/ 2528483 w 2546527"/>
              <a:gd name="connsiteY19" fmla="*/ 596721 h 787674"/>
              <a:gd name="connsiteX20" fmla="*/ 2546417 w 2546527"/>
              <a:gd name="connsiteY20" fmla="*/ 751870 h 78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46527" h="787674" extrusionOk="0">
                <a:moveTo>
                  <a:pt x="0" y="787674"/>
                </a:moveTo>
                <a:cubicBezTo>
                  <a:pt x="59025" y="668545"/>
                  <a:pt x="132632" y="558883"/>
                  <a:pt x="179326" y="441575"/>
                </a:cubicBezTo>
                <a:cubicBezTo>
                  <a:pt x="206247" y="403253"/>
                  <a:pt x="267444" y="378188"/>
                  <a:pt x="304852" y="334165"/>
                </a:cubicBezTo>
                <a:cubicBezTo>
                  <a:pt x="354151" y="293805"/>
                  <a:pt x="483424" y="229419"/>
                  <a:pt x="555907" y="202885"/>
                </a:cubicBezTo>
                <a:cubicBezTo>
                  <a:pt x="628094" y="171800"/>
                  <a:pt x="727169" y="139221"/>
                  <a:pt x="806962" y="107409"/>
                </a:cubicBezTo>
                <a:cubicBezTo>
                  <a:pt x="838445" y="89358"/>
                  <a:pt x="864268" y="77659"/>
                  <a:pt x="896626" y="71606"/>
                </a:cubicBezTo>
                <a:cubicBezTo>
                  <a:pt x="940358" y="63542"/>
                  <a:pt x="979752" y="54111"/>
                  <a:pt x="1022152" y="47737"/>
                </a:cubicBezTo>
                <a:cubicBezTo>
                  <a:pt x="1063060" y="40002"/>
                  <a:pt x="1085467" y="28846"/>
                  <a:pt x="1129749" y="23867"/>
                </a:cubicBezTo>
                <a:cubicBezTo>
                  <a:pt x="1183403" y="12031"/>
                  <a:pt x="1340083" y="-613"/>
                  <a:pt x="1380801" y="0"/>
                </a:cubicBezTo>
                <a:cubicBezTo>
                  <a:pt x="1461502" y="6344"/>
                  <a:pt x="1543400" y="10588"/>
                  <a:pt x="1631857" y="11933"/>
                </a:cubicBezTo>
                <a:cubicBezTo>
                  <a:pt x="1657218" y="9268"/>
                  <a:pt x="1838203" y="51363"/>
                  <a:pt x="1864980" y="59672"/>
                </a:cubicBezTo>
                <a:cubicBezTo>
                  <a:pt x="1918072" y="74991"/>
                  <a:pt x="1930495" y="92933"/>
                  <a:pt x="1972575" y="119343"/>
                </a:cubicBezTo>
                <a:cubicBezTo>
                  <a:pt x="1997481" y="131476"/>
                  <a:pt x="2016191" y="146298"/>
                  <a:pt x="2044307" y="155146"/>
                </a:cubicBezTo>
                <a:cubicBezTo>
                  <a:pt x="2070051" y="163516"/>
                  <a:pt x="2105213" y="178514"/>
                  <a:pt x="2133967" y="190950"/>
                </a:cubicBezTo>
                <a:cubicBezTo>
                  <a:pt x="2277553" y="267320"/>
                  <a:pt x="2145669" y="198996"/>
                  <a:pt x="2277427" y="274492"/>
                </a:cubicBezTo>
                <a:cubicBezTo>
                  <a:pt x="2429241" y="357863"/>
                  <a:pt x="2269599" y="220132"/>
                  <a:pt x="2402957" y="346098"/>
                </a:cubicBezTo>
                <a:cubicBezTo>
                  <a:pt x="2513202" y="515474"/>
                  <a:pt x="2364673" y="303830"/>
                  <a:pt x="2456754" y="453508"/>
                </a:cubicBezTo>
                <a:cubicBezTo>
                  <a:pt x="2469911" y="478235"/>
                  <a:pt x="2480270" y="495637"/>
                  <a:pt x="2492617" y="513181"/>
                </a:cubicBezTo>
                <a:cubicBezTo>
                  <a:pt x="2500915" y="527767"/>
                  <a:pt x="2503620" y="544522"/>
                  <a:pt x="2510551" y="560918"/>
                </a:cubicBezTo>
                <a:cubicBezTo>
                  <a:pt x="2512630" y="571975"/>
                  <a:pt x="2523435" y="583269"/>
                  <a:pt x="2528483" y="596721"/>
                </a:cubicBezTo>
                <a:cubicBezTo>
                  <a:pt x="2557898" y="720535"/>
                  <a:pt x="2545798" y="665153"/>
                  <a:pt x="2546417" y="751870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6119947-60FF-BEF1-987E-F70F9821BE0A}"/>
              </a:ext>
            </a:extLst>
          </p:cNvPr>
          <p:cNvSpPr/>
          <p:nvPr/>
        </p:nvSpPr>
        <p:spPr>
          <a:xfrm>
            <a:off x="4210288" y="2507416"/>
            <a:ext cx="3333359" cy="991143"/>
          </a:xfrm>
          <a:custGeom>
            <a:avLst/>
            <a:gdLst>
              <a:gd name="connsiteX0" fmla="*/ 0 w 3333359"/>
              <a:gd name="connsiteY0" fmla="*/ 991143 h 991143"/>
              <a:gd name="connsiteX1" fmla="*/ 234735 w 3333359"/>
              <a:gd name="connsiteY1" fmla="*/ 555641 h 991143"/>
              <a:gd name="connsiteX2" fmla="*/ 399046 w 3333359"/>
              <a:gd name="connsiteY2" fmla="*/ 420485 h 991143"/>
              <a:gd name="connsiteX3" fmla="*/ 727673 w 3333359"/>
              <a:gd name="connsiteY3" fmla="*/ 255294 h 991143"/>
              <a:gd name="connsiteX4" fmla="*/ 1056300 w 3333359"/>
              <a:gd name="connsiteY4" fmla="*/ 135155 h 991143"/>
              <a:gd name="connsiteX5" fmla="*/ 1173667 w 3333359"/>
              <a:gd name="connsiteY5" fmla="*/ 90103 h 991143"/>
              <a:gd name="connsiteX6" fmla="*/ 1337979 w 3333359"/>
              <a:gd name="connsiteY6" fmla="*/ 60068 h 991143"/>
              <a:gd name="connsiteX7" fmla="*/ 1478822 w 3333359"/>
              <a:gd name="connsiteY7" fmla="*/ 30032 h 991143"/>
              <a:gd name="connsiteX8" fmla="*/ 1807445 w 3333359"/>
              <a:gd name="connsiteY8" fmla="*/ 0 h 991143"/>
              <a:gd name="connsiteX9" fmla="*/ 2136072 w 3333359"/>
              <a:gd name="connsiteY9" fmla="*/ 15016 h 991143"/>
              <a:gd name="connsiteX10" fmla="*/ 2441227 w 3333359"/>
              <a:gd name="connsiteY10" fmla="*/ 75087 h 991143"/>
              <a:gd name="connsiteX11" fmla="*/ 2582066 w 3333359"/>
              <a:gd name="connsiteY11" fmla="*/ 150171 h 991143"/>
              <a:gd name="connsiteX12" fmla="*/ 2675962 w 3333359"/>
              <a:gd name="connsiteY12" fmla="*/ 195223 h 991143"/>
              <a:gd name="connsiteX13" fmla="*/ 2793325 w 3333359"/>
              <a:gd name="connsiteY13" fmla="*/ 240275 h 991143"/>
              <a:gd name="connsiteX14" fmla="*/ 2981113 w 3333359"/>
              <a:gd name="connsiteY14" fmla="*/ 345398 h 991143"/>
              <a:gd name="connsiteX15" fmla="*/ 3145428 w 3333359"/>
              <a:gd name="connsiteY15" fmla="*/ 435501 h 991143"/>
              <a:gd name="connsiteX16" fmla="*/ 3215848 w 3333359"/>
              <a:gd name="connsiteY16" fmla="*/ 570657 h 991143"/>
              <a:gd name="connsiteX17" fmla="*/ 3262792 w 3333359"/>
              <a:gd name="connsiteY17" fmla="*/ 645744 h 991143"/>
              <a:gd name="connsiteX18" fmla="*/ 3286267 w 3333359"/>
              <a:gd name="connsiteY18" fmla="*/ 705812 h 991143"/>
              <a:gd name="connsiteX19" fmla="*/ 3309739 w 3333359"/>
              <a:gd name="connsiteY19" fmla="*/ 750864 h 991143"/>
              <a:gd name="connsiteX20" fmla="*/ 3333215 w 3333359"/>
              <a:gd name="connsiteY20" fmla="*/ 946091 h 99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33359" h="991143" extrusionOk="0">
                <a:moveTo>
                  <a:pt x="0" y="991143"/>
                </a:moveTo>
                <a:cubicBezTo>
                  <a:pt x="75742" y="833437"/>
                  <a:pt x="166660" y="702092"/>
                  <a:pt x="234735" y="555641"/>
                </a:cubicBezTo>
                <a:cubicBezTo>
                  <a:pt x="266367" y="519780"/>
                  <a:pt x="349699" y="475975"/>
                  <a:pt x="399046" y="420485"/>
                </a:cubicBezTo>
                <a:cubicBezTo>
                  <a:pt x="463607" y="369239"/>
                  <a:pt x="641621" y="287842"/>
                  <a:pt x="727673" y="255294"/>
                </a:cubicBezTo>
                <a:cubicBezTo>
                  <a:pt x="821921" y="216381"/>
                  <a:pt x="958764" y="174542"/>
                  <a:pt x="1056300" y="135155"/>
                </a:cubicBezTo>
                <a:cubicBezTo>
                  <a:pt x="1097092" y="114151"/>
                  <a:pt x="1132203" y="97456"/>
                  <a:pt x="1173667" y="90103"/>
                </a:cubicBezTo>
                <a:cubicBezTo>
                  <a:pt x="1233410" y="79807"/>
                  <a:pt x="1281657" y="65801"/>
                  <a:pt x="1337979" y="60068"/>
                </a:cubicBezTo>
                <a:cubicBezTo>
                  <a:pt x="1388274" y="50546"/>
                  <a:pt x="1421121" y="36280"/>
                  <a:pt x="1478822" y="30032"/>
                </a:cubicBezTo>
                <a:cubicBezTo>
                  <a:pt x="1551427" y="11044"/>
                  <a:pt x="1756968" y="-7725"/>
                  <a:pt x="1807445" y="0"/>
                </a:cubicBezTo>
                <a:cubicBezTo>
                  <a:pt x="1910101" y="10467"/>
                  <a:pt x="2022201" y="11328"/>
                  <a:pt x="2136072" y="15016"/>
                </a:cubicBezTo>
                <a:cubicBezTo>
                  <a:pt x="2170026" y="10328"/>
                  <a:pt x="2406842" y="64414"/>
                  <a:pt x="2441227" y="75087"/>
                </a:cubicBezTo>
                <a:cubicBezTo>
                  <a:pt x="2508747" y="93308"/>
                  <a:pt x="2524626" y="117236"/>
                  <a:pt x="2582066" y="150171"/>
                </a:cubicBezTo>
                <a:cubicBezTo>
                  <a:pt x="2618835" y="163868"/>
                  <a:pt x="2639290" y="184111"/>
                  <a:pt x="2675962" y="195223"/>
                </a:cubicBezTo>
                <a:cubicBezTo>
                  <a:pt x="2709578" y="205414"/>
                  <a:pt x="2755512" y="225425"/>
                  <a:pt x="2793325" y="240275"/>
                </a:cubicBezTo>
                <a:cubicBezTo>
                  <a:pt x="2982174" y="335918"/>
                  <a:pt x="2833706" y="264358"/>
                  <a:pt x="2981113" y="345398"/>
                </a:cubicBezTo>
                <a:cubicBezTo>
                  <a:pt x="3159761" y="431396"/>
                  <a:pt x="2970718" y="316567"/>
                  <a:pt x="3145428" y="435501"/>
                </a:cubicBezTo>
                <a:cubicBezTo>
                  <a:pt x="3291525" y="663278"/>
                  <a:pt x="3083314" y="386170"/>
                  <a:pt x="3215848" y="570657"/>
                </a:cubicBezTo>
                <a:cubicBezTo>
                  <a:pt x="3231827" y="600157"/>
                  <a:pt x="3245420" y="625360"/>
                  <a:pt x="3262792" y="645744"/>
                </a:cubicBezTo>
                <a:cubicBezTo>
                  <a:pt x="3274706" y="662009"/>
                  <a:pt x="3276878" y="683933"/>
                  <a:pt x="3286267" y="705812"/>
                </a:cubicBezTo>
                <a:cubicBezTo>
                  <a:pt x="3291051" y="720361"/>
                  <a:pt x="3302663" y="734628"/>
                  <a:pt x="3309739" y="750864"/>
                </a:cubicBezTo>
                <a:cubicBezTo>
                  <a:pt x="3352236" y="906955"/>
                  <a:pt x="3331513" y="832563"/>
                  <a:pt x="3333215" y="946091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E3EBB75F-0D83-890D-3C10-5091106D1462}"/>
              </a:ext>
            </a:extLst>
          </p:cNvPr>
          <p:cNvSpPr/>
          <p:nvPr/>
        </p:nvSpPr>
        <p:spPr>
          <a:xfrm>
            <a:off x="3372418" y="2298604"/>
            <a:ext cx="4200326" cy="1195328"/>
          </a:xfrm>
          <a:custGeom>
            <a:avLst/>
            <a:gdLst>
              <a:gd name="connsiteX0" fmla="*/ 0 w 4200326"/>
              <a:gd name="connsiteY0" fmla="*/ 1195328 h 1195328"/>
              <a:gd name="connsiteX1" fmla="*/ 295786 w 4200326"/>
              <a:gd name="connsiteY1" fmla="*/ 670108 h 1195328"/>
              <a:gd name="connsiteX2" fmla="*/ 502833 w 4200326"/>
              <a:gd name="connsiteY2" fmla="*/ 507109 h 1195328"/>
              <a:gd name="connsiteX3" fmla="*/ 916932 w 4200326"/>
              <a:gd name="connsiteY3" fmla="*/ 307887 h 1195328"/>
              <a:gd name="connsiteX4" fmla="*/ 1331031 w 4200326"/>
              <a:gd name="connsiteY4" fmla="*/ 162998 h 1195328"/>
              <a:gd name="connsiteX5" fmla="*/ 1478924 w 4200326"/>
              <a:gd name="connsiteY5" fmla="*/ 108665 h 1195328"/>
              <a:gd name="connsiteX6" fmla="*/ 1685971 w 4200326"/>
              <a:gd name="connsiteY6" fmla="*/ 72442 h 1195328"/>
              <a:gd name="connsiteX7" fmla="*/ 1863446 w 4200326"/>
              <a:gd name="connsiteY7" fmla="*/ 36219 h 1195328"/>
              <a:gd name="connsiteX8" fmla="*/ 2277540 w 4200326"/>
              <a:gd name="connsiteY8" fmla="*/ 0 h 1195328"/>
              <a:gd name="connsiteX9" fmla="*/ 2691639 w 4200326"/>
              <a:gd name="connsiteY9" fmla="*/ 18109 h 1195328"/>
              <a:gd name="connsiteX10" fmla="*/ 3076161 w 4200326"/>
              <a:gd name="connsiteY10" fmla="*/ 90555 h 1195328"/>
              <a:gd name="connsiteX11" fmla="*/ 3253631 w 4200326"/>
              <a:gd name="connsiteY11" fmla="*/ 181108 h 1195328"/>
              <a:gd name="connsiteX12" fmla="*/ 3371948 w 4200326"/>
              <a:gd name="connsiteY12" fmla="*/ 235441 h 1195328"/>
              <a:gd name="connsiteX13" fmla="*/ 3519836 w 4200326"/>
              <a:gd name="connsiteY13" fmla="*/ 289774 h 1195328"/>
              <a:gd name="connsiteX14" fmla="*/ 3756465 w 4200326"/>
              <a:gd name="connsiteY14" fmla="*/ 416553 h 1195328"/>
              <a:gd name="connsiteX15" fmla="*/ 3963516 w 4200326"/>
              <a:gd name="connsiteY15" fmla="*/ 525219 h 1195328"/>
              <a:gd name="connsiteX16" fmla="*/ 4052252 w 4200326"/>
              <a:gd name="connsiteY16" fmla="*/ 688218 h 1195328"/>
              <a:gd name="connsiteX17" fmla="*/ 4111405 w 4200326"/>
              <a:gd name="connsiteY17" fmla="*/ 778774 h 1195328"/>
              <a:gd name="connsiteX18" fmla="*/ 4140987 w 4200326"/>
              <a:gd name="connsiteY18" fmla="*/ 851217 h 1195328"/>
              <a:gd name="connsiteX19" fmla="*/ 4170563 w 4200326"/>
              <a:gd name="connsiteY19" fmla="*/ 905550 h 1195328"/>
              <a:gd name="connsiteX20" fmla="*/ 4200145 w 4200326"/>
              <a:gd name="connsiteY20" fmla="*/ 1140995 h 11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0326" h="1195328" extrusionOk="0">
                <a:moveTo>
                  <a:pt x="0" y="1195328"/>
                </a:moveTo>
                <a:cubicBezTo>
                  <a:pt x="96442" y="1009463"/>
                  <a:pt x="195602" y="844047"/>
                  <a:pt x="295786" y="670108"/>
                </a:cubicBezTo>
                <a:cubicBezTo>
                  <a:pt x="338125" y="619348"/>
                  <a:pt x="439452" y="573344"/>
                  <a:pt x="502833" y="507109"/>
                </a:cubicBezTo>
                <a:cubicBezTo>
                  <a:pt x="584184" y="444884"/>
                  <a:pt x="802076" y="347820"/>
                  <a:pt x="916932" y="307887"/>
                </a:cubicBezTo>
                <a:cubicBezTo>
                  <a:pt x="1036763" y="260858"/>
                  <a:pt x="1200852" y="211101"/>
                  <a:pt x="1331031" y="162998"/>
                </a:cubicBezTo>
                <a:cubicBezTo>
                  <a:pt x="1382135" y="138769"/>
                  <a:pt x="1427751" y="117200"/>
                  <a:pt x="1478924" y="108665"/>
                </a:cubicBezTo>
                <a:cubicBezTo>
                  <a:pt x="1550207" y="96461"/>
                  <a:pt x="1615812" y="81238"/>
                  <a:pt x="1685971" y="72442"/>
                </a:cubicBezTo>
                <a:cubicBezTo>
                  <a:pt x="1749056" y="60968"/>
                  <a:pt x="1789941" y="43560"/>
                  <a:pt x="1863446" y="36219"/>
                </a:cubicBezTo>
                <a:cubicBezTo>
                  <a:pt x="1956340" y="10549"/>
                  <a:pt x="2213776" y="-9593"/>
                  <a:pt x="2277540" y="0"/>
                </a:cubicBezTo>
                <a:cubicBezTo>
                  <a:pt x="2393147" y="23827"/>
                  <a:pt x="2538965" y="25141"/>
                  <a:pt x="2691639" y="18109"/>
                </a:cubicBezTo>
                <a:cubicBezTo>
                  <a:pt x="2731640" y="16082"/>
                  <a:pt x="3037495" y="76215"/>
                  <a:pt x="3076161" y="90555"/>
                </a:cubicBezTo>
                <a:cubicBezTo>
                  <a:pt x="3160387" y="111975"/>
                  <a:pt x="3182201" y="141243"/>
                  <a:pt x="3253631" y="181108"/>
                </a:cubicBezTo>
                <a:cubicBezTo>
                  <a:pt x="3296861" y="198624"/>
                  <a:pt x="3326898" y="221409"/>
                  <a:pt x="3371948" y="235441"/>
                </a:cubicBezTo>
                <a:cubicBezTo>
                  <a:pt x="3413824" y="246737"/>
                  <a:pt x="3471841" y="273454"/>
                  <a:pt x="3519836" y="289774"/>
                </a:cubicBezTo>
                <a:cubicBezTo>
                  <a:pt x="3738329" y="422122"/>
                  <a:pt x="3558248" y="311344"/>
                  <a:pt x="3756465" y="416553"/>
                </a:cubicBezTo>
                <a:cubicBezTo>
                  <a:pt x="4000399" y="535995"/>
                  <a:pt x="3743563" y="326117"/>
                  <a:pt x="3963516" y="525219"/>
                </a:cubicBezTo>
                <a:cubicBezTo>
                  <a:pt x="4145509" y="781255"/>
                  <a:pt x="3908413" y="459236"/>
                  <a:pt x="4052252" y="688218"/>
                </a:cubicBezTo>
                <a:cubicBezTo>
                  <a:pt x="4070176" y="720735"/>
                  <a:pt x="4092949" y="750068"/>
                  <a:pt x="4111405" y="778774"/>
                </a:cubicBezTo>
                <a:cubicBezTo>
                  <a:pt x="4125911" y="799191"/>
                  <a:pt x="4128572" y="822474"/>
                  <a:pt x="4140987" y="851217"/>
                </a:cubicBezTo>
                <a:cubicBezTo>
                  <a:pt x="4145335" y="868165"/>
                  <a:pt x="4162983" y="883716"/>
                  <a:pt x="4170563" y="905550"/>
                </a:cubicBezTo>
                <a:cubicBezTo>
                  <a:pt x="4208479" y="1092816"/>
                  <a:pt x="4196878" y="998281"/>
                  <a:pt x="4200145" y="1140995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1F3B141-9838-5FA8-72F1-6CE73E5102C9}"/>
              </a:ext>
            </a:extLst>
          </p:cNvPr>
          <p:cNvSpPr/>
          <p:nvPr/>
        </p:nvSpPr>
        <p:spPr>
          <a:xfrm>
            <a:off x="8527135" y="3422079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FE8CB02-D1E0-823E-43F3-3C5ECA0B5DD7}"/>
              </a:ext>
            </a:extLst>
          </p:cNvPr>
          <p:cNvSpPr/>
          <p:nvPr/>
        </p:nvSpPr>
        <p:spPr>
          <a:xfrm>
            <a:off x="5716521" y="3422077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0BC8D14-A677-9394-4F59-CEA18C69F15F}"/>
              </a:ext>
            </a:extLst>
          </p:cNvPr>
          <p:cNvSpPr/>
          <p:nvPr/>
        </p:nvSpPr>
        <p:spPr>
          <a:xfrm>
            <a:off x="6541204" y="3425028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E088B74-5C88-A1B2-BBA5-F01F5D18A60D}"/>
              </a:ext>
            </a:extLst>
          </p:cNvPr>
          <p:cNvSpPr/>
          <p:nvPr/>
        </p:nvSpPr>
        <p:spPr>
          <a:xfrm>
            <a:off x="4934428" y="3422077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BA57756-A434-193D-2C9E-93D9A5925B42}"/>
              </a:ext>
            </a:extLst>
          </p:cNvPr>
          <p:cNvSpPr/>
          <p:nvPr/>
        </p:nvSpPr>
        <p:spPr>
          <a:xfrm>
            <a:off x="3282136" y="3422081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C7F9409-8621-A3EF-2314-00A1F070A064}"/>
              </a:ext>
            </a:extLst>
          </p:cNvPr>
          <p:cNvSpPr/>
          <p:nvPr/>
        </p:nvSpPr>
        <p:spPr>
          <a:xfrm>
            <a:off x="4108282" y="3422080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AEEAF38-60CD-8236-E66D-FF082E9994FA}"/>
              </a:ext>
            </a:extLst>
          </p:cNvPr>
          <p:cNvSpPr/>
          <p:nvPr/>
        </p:nvSpPr>
        <p:spPr>
          <a:xfrm>
            <a:off x="7498452" y="3422080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22B8AA62-46BC-19DB-87D8-8FAA8E259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92" y="3702389"/>
            <a:ext cx="369163" cy="369163"/>
          </a:xfrm>
          <a:prstGeom prst="rect">
            <a:avLst/>
          </a:prstGeom>
        </p:spPr>
      </p:pic>
      <p:pic>
        <p:nvPicPr>
          <p:cNvPr id="25" name="Grafik 24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FB320CF9-042A-A7A3-8C16-14CC7D2DC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76" y="3662076"/>
            <a:ext cx="369163" cy="369163"/>
          </a:xfrm>
          <a:prstGeom prst="rect">
            <a:avLst/>
          </a:prstGeom>
        </p:spPr>
      </p:pic>
      <p:pic>
        <p:nvPicPr>
          <p:cNvPr id="26" name="Grafik 25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315ECC16-7158-F085-CDCA-9AE9AFFB1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22" y="3630262"/>
            <a:ext cx="369163" cy="369163"/>
          </a:xfrm>
          <a:prstGeom prst="rect">
            <a:avLst/>
          </a:prstGeom>
        </p:spPr>
      </p:pic>
      <p:pic>
        <p:nvPicPr>
          <p:cNvPr id="27" name="Grafik 26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DD0EF889-EFE5-D240-EE64-6628D2896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05" y="4048301"/>
            <a:ext cx="369163" cy="369163"/>
          </a:xfrm>
          <a:prstGeom prst="rect">
            <a:avLst/>
          </a:prstGeom>
        </p:spPr>
      </p:pic>
      <p:pic>
        <p:nvPicPr>
          <p:cNvPr id="28" name="Grafik 27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99B085FF-0B92-3182-1920-9EF756B0C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76" y="2111709"/>
            <a:ext cx="369162" cy="369162"/>
          </a:xfrm>
          <a:prstGeom prst="rect">
            <a:avLst/>
          </a:prstGeom>
        </p:spPr>
      </p:pic>
      <p:pic>
        <p:nvPicPr>
          <p:cNvPr id="30" name="Grafik 29" descr="Sparschwein mit einfarbiger Füllung">
            <a:extLst>
              <a:ext uri="{FF2B5EF4-FFF2-40B4-BE49-F238E27FC236}">
                <a16:creationId xmlns:a16="http://schemas.microsoft.com/office/drawing/2014/main" id="{4DD12A4F-3AB1-4E37-8D77-B3D1DFA9B9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8346" y="1654509"/>
            <a:ext cx="914400" cy="914400"/>
          </a:xfrm>
          <a:prstGeom prst="rect">
            <a:avLst/>
          </a:prstGeom>
        </p:spPr>
      </p:pic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FD120E1A-FA21-A481-FDB5-694A405EAB7F}"/>
              </a:ext>
            </a:extLst>
          </p:cNvPr>
          <p:cNvCxnSpPr>
            <a:cxnSpLocks/>
            <a:stCxn id="50" idx="6"/>
            <a:endCxn id="40" idx="2"/>
          </p:cNvCxnSpPr>
          <p:nvPr/>
        </p:nvCxnSpPr>
        <p:spPr>
          <a:xfrm>
            <a:off x="3713358" y="6024553"/>
            <a:ext cx="4305064" cy="2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29E05513-A779-8135-D3D8-03578F463144}"/>
              </a:ext>
            </a:extLst>
          </p:cNvPr>
          <p:cNvSpPr/>
          <p:nvPr/>
        </p:nvSpPr>
        <p:spPr>
          <a:xfrm>
            <a:off x="5235956" y="5622604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CC97B5A4-3282-DA0E-7438-A645B7073917}"/>
              </a:ext>
            </a:extLst>
          </p:cNvPr>
          <p:cNvSpPr/>
          <p:nvPr/>
        </p:nvSpPr>
        <p:spPr>
          <a:xfrm>
            <a:off x="6090765" y="5204031"/>
            <a:ext cx="2046889" cy="772184"/>
          </a:xfrm>
          <a:custGeom>
            <a:avLst/>
            <a:gdLst>
              <a:gd name="connsiteX0" fmla="*/ 0 w 2046889"/>
              <a:gd name="connsiteY0" fmla="*/ 772184 h 772184"/>
              <a:gd name="connsiteX1" fmla="*/ 144141 w 2046889"/>
              <a:gd name="connsiteY1" fmla="*/ 432891 h 772184"/>
              <a:gd name="connsiteX2" fmla="*/ 245039 w 2046889"/>
              <a:gd name="connsiteY2" fmla="*/ 327593 h 772184"/>
              <a:gd name="connsiteX3" fmla="*/ 446836 w 2046889"/>
              <a:gd name="connsiteY3" fmla="*/ 198896 h 772184"/>
              <a:gd name="connsiteX4" fmla="*/ 648633 w 2046889"/>
              <a:gd name="connsiteY4" fmla="*/ 105297 h 772184"/>
              <a:gd name="connsiteX5" fmla="*/ 720704 w 2046889"/>
              <a:gd name="connsiteY5" fmla="*/ 70198 h 772184"/>
              <a:gd name="connsiteX6" fmla="*/ 821602 w 2046889"/>
              <a:gd name="connsiteY6" fmla="*/ 46798 h 772184"/>
              <a:gd name="connsiteX7" fmla="*/ 908088 w 2046889"/>
              <a:gd name="connsiteY7" fmla="*/ 23398 h 772184"/>
              <a:gd name="connsiteX8" fmla="*/ 1109883 w 2046889"/>
              <a:gd name="connsiteY8" fmla="*/ 0 h 772184"/>
              <a:gd name="connsiteX9" fmla="*/ 1311680 w 2046889"/>
              <a:gd name="connsiteY9" fmla="*/ 11699 h 772184"/>
              <a:gd name="connsiteX10" fmla="*/ 1499064 w 2046889"/>
              <a:gd name="connsiteY10" fmla="*/ 58499 h 772184"/>
              <a:gd name="connsiteX11" fmla="*/ 1585548 w 2046889"/>
              <a:gd name="connsiteY11" fmla="*/ 116996 h 772184"/>
              <a:gd name="connsiteX12" fmla="*/ 1643206 w 2046889"/>
              <a:gd name="connsiteY12" fmla="*/ 152095 h 772184"/>
              <a:gd name="connsiteX13" fmla="*/ 1715275 w 2046889"/>
              <a:gd name="connsiteY13" fmla="*/ 187194 h 772184"/>
              <a:gd name="connsiteX14" fmla="*/ 1830588 w 2046889"/>
              <a:gd name="connsiteY14" fmla="*/ 269094 h 772184"/>
              <a:gd name="connsiteX15" fmla="*/ 1931487 w 2046889"/>
              <a:gd name="connsiteY15" fmla="*/ 339292 h 772184"/>
              <a:gd name="connsiteX16" fmla="*/ 1974730 w 2046889"/>
              <a:gd name="connsiteY16" fmla="*/ 444590 h 772184"/>
              <a:gd name="connsiteX17" fmla="*/ 2003556 w 2046889"/>
              <a:gd name="connsiteY17" fmla="*/ 503089 h 772184"/>
              <a:gd name="connsiteX18" fmla="*/ 2017972 w 2046889"/>
              <a:gd name="connsiteY18" fmla="*/ 549887 h 772184"/>
              <a:gd name="connsiteX19" fmla="*/ 2032385 w 2046889"/>
              <a:gd name="connsiteY19" fmla="*/ 584987 h 772184"/>
              <a:gd name="connsiteX20" fmla="*/ 2046801 w 2046889"/>
              <a:gd name="connsiteY20" fmla="*/ 737084 h 77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46889" h="772184" extrusionOk="0">
                <a:moveTo>
                  <a:pt x="0" y="772184"/>
                </a:moveTo>
                <a:cubicBezTo>
                  <a:pt x="45254" y="645095"/>
                  <a:pt x="113812" y="548360"/>
                  <a:pt x="144141" y="432891"/>
                </a:cubicBezTo>
                <a:cubicBezTo>
                  <a:pt x="164914" y="397710"/>
                  <a:pt x="208439" y="361029"/>
                  <a:pt x="245039" y="327593"/>
                </a:cubicBezTo>
                <a:cubicBezTo>
                  <a:pt x="285228" y="286103"/>
                  <a:pt x="392797" y="224287"/>
                  <a:pt x="446836" y="198896"/>
                </a:cubicBezTo>
                <a:cubicBezTo>
                  <a:pt x="509604" y="166647"/>
                  <a:pt x="584731" y="136520"/>
                  <a:pt x="648633" y="105297"/>
                </a:cubicBezTo>
                <a:cubicBezTo>
                  <a:pt x="673785" y="89480"/>
                  <a:pt x="698681" y="75084"/>
                  <a:pt x="720704" y="70198"/>
                </a:cubicBezTo>
                <a:cubicBezTo>
                  <a:pt x="758386" y="62167"/>
                  <a:pt x="786502" y="50720"/>
                  <a:pt x="821602" y="46798"/>
                </a:cubicBezTo>
                <a:cubicBezTo>
                  <a:pt x="854235" y="39292"/>
                  <a:pt x="875689" y="28948"/>
                  <a:pt x="908088" y="23398"/>
                </a:cubicBezTo>
                <a:cubicBezTo>
                  <a:pt x="951257" y="12297"/>
                  <a:pt x="1078522" y="-3139"/>
                  <a:pt x="1109883" y="0"/>
                </a:cubicBezTo>
                <a:cubicBezTo>
                  <a:pt x="1167297" y="11715"/>
                  <a:pt x="1237846" y="12537"/>
                  <a:pt x="1311680" y="11699"/>
                </a:cubicBezTo>
                <a:cubicBezTo>
                  <a:pt x="1331785" y="10332"/>
                  <a:pt x="1477670" y="50348"/>
                  <a:pt x="1499064" y="58499"/>
                </a:cubicBezTo>
                <a:cubicBezTo>
                  <a:pt x="1539820" y="72699"/>
                  <a:pt x="1551682" y="91193"/>
                  <a:pt x="1585548" y="116996"/>
                </a:cubicBezTo>
                <a:cubicBezTo>
                  <a:pt x="1606492" y="128695"/>
                  <a:pt x="1618836" y="144226"/>
                  <a:pt x="1643206" y="152095"/>
                </a:cubicBezTo>
                <a:cubicBezTo>
                  <a:pt x="1665454" y="163243"/>
                  <a:pt x="1691897" y="175990"/>
                  <a:pt x="1715275" y="187194"/>
                </a:cubicBezTo>
                <a:cubicBezTo>
                  <a:pt x="1819990" y="270106"/>
                  <a:pt x="1727029" y="198884"/>
                  <a:pt x="1830588" y="269094"/>
                </a:cubicBezTo>
                <a:cubicBezTo>
                  <a:pt x="1952198" y="351939"/>
                  <a:pt x="1824230" y="240633"/>
                  <a:pt x="1931487" y="339292"/>
                </a:cubicBezTo>
                <a:cubicBezTo>
                  <a:pt x="2018623" y="495563"/>
                  <a:pt x="1885374" y="301700"/>
                  <a:pt x="1974730" y="444590"/>
                </a:cubicBezTo>
                <a:cubicBezTo>
                  <a:pt x="1984374" y="466676"/>
                  <a:pt x="1993079" y="486108"/>
                  <a:pt x="2003556" y="503089"/>
                </a:cubicBezTo>
                <a:cubicBezTo>
                  <a:pt x="2010867" y="516318"/>
                  <a:pt x="2011643" y="531008"/>
                  <a:pt x="2017972" y="549887"/>
                </a:cubicBezTo>
                <a:cubicBezTo>
                  <a:pt x="2020318" y="561135"/>
                  <a:pt x="2027885" y="572789"/>
                  <a:pt x="2032385" y="584987"/>
                </a:cubicBezTo>
                <a:cubicBezTo>
                  <a:pt x="2056332" y="706282"/>
                  <a:pt x="2046325" y="652698"/>
                  <a:pt x="2046801" y="737084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E14731F8-D2BC-DC1F-A072-B06A11E6F182}"/>
              </a:ext>
            </a:extLst>
          </p:cNvPr>
          <p:cNvSpPr/>
          <p:nvPr/>
        </p:nvSpPr>
        <p:spPr>
          <a:xfrm>
            <a:off x="4409810" y="5622604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91B5476A-7D97-5AD0-477D-BAF1994EBD41}"/>
              </a:ext>
            </a:extLst>
          </p:cNvPr>
          <p:cNvSpPr/>
          <p:nvPr/>
        </p:nvSpPr>
        <p:spPr>
          <a:xfrm>
            <a:off x="6044050" y="5526292"/>
            <a:ext cx="2111829" cy="1132114"/>
          </a:xfrm>
          <a:custGeom>
            <a:avLst/>
            <a:gdLst>
              <a:gd name="connsiteX0" fmla="*/ 0 w 2111829"/>
              <a:gd name="connsiteY0" fmla="*/ 442686 h 1132114"/>
              <a:gd name="connsiteX1" fmla="*/ 72571 w 2111829"/>
              <a:gd name="connsiteY1" fmla="*/ 660400 h 1132114"/>
              <a:gd name="connsiteX2" fmla="*/ 145143 w 2111829"/>
              <a:gd name="connsiteY2" fmla="*/ 820057 h 1132114"/>
              <a:gd name="connsiteX3" fmla="*/ 254000 w 2111829"/>
              <a:gd name="connsiteY3" fmla="*/ 1008743 h 1132114"/>
              <a:gd name="connsiteX4" fmla="*/ 304800 w 2111829"/>
              <a:gd name="connsiteY4" fmla="*/ 1045029 h 1132114"/>
              <a:gd name="connsiteX5" fmla="*/ 362857 w 2111829"/>
              <a:gd name="connsiteY5" fmla="*/ 1095829 h 1132114"/>
              <a:gd name="connsiteX6" fmla="*/ 478971 w 2111829"/>
              <a:gd name="connsiteY6" fmla="*/ 1132114 h 1132114"/>
              <a:gd name="connsiteX7" fmla="*/ 725714 w 2111829"/>
              <a:gd name="connsiteY7" fmla="*/ 1103086 h 1132114"/>
              <a:gd name="connsiteX8" fmla="*/ 805543 w 2111829"/>
              <a:gd name="connsiteY8" fmla="*/ 1081314 h 1132114"/>
              <a:gd name="connsiteX9" fmla="*/ 863600 w 2111829"/>
              <a:gd name="connsiteY9" fmla="*/ 1037771 h 1132114"/>
              <a:gd name="connsiteX10" fmla="*/ 1023257 w 2111829"/>
              <a:gd name="connsiteY10" fmla="*/ 885371 h 1132114"/>
              <a:gd name="connsiteX11" fmla="*/ 1153886 w 2111829"/>
              <a:gd name="connsiteY11" fmla="*/ 725714 h 1132114"/>
              <a:gd name="connsiteX12" fmla="*/ 1233714 w 2111829"/>
              <a:gd name="connsiteY12" fmla="*/ 602343 h 1132114"/>
              <a:gd name="connsiteX13" fmla="*/ 1306286 w 2111829"/>
              <a:gd name="connsiteY13" fmla="*/ 457200 h 1132114"/>
              <a:gd name="connsiteX14" fmla="*/ 1342571 w 2111829"/>
              <a:gd name="connsiteY14" fmla="*/ 399143 h 1132114"/>
              <a:gd name="connsiteX15" fmla="*/ 1429657 w 2111829"/>
              <a:gd name="connsiteY15" fmla="*/ 217714 h 1132114"/>
              <a:gd name="connsiteX16" fmla="*/ 1502229 w 2111829"/>
              <a:gd name="connsiteY16" fmla="*/ 116114 h 1132114"/>
              <a:gd name="connsiteX17" fmla="*/ 1567543 w 2111829"/>
              <a:gd name="connsiteY17" fmla="*/ 72571 h 1132114"/>
              <a:gd name="connsiteX18" fmla="*/ 1618343 w 2111829"/>
              <a:gd name="connsiteY18" fmla="*/ 43543 h 1132114"/>
              <a:gd name="connsiteX19" fmla="*/ 1799771 w 2111829"/>
              <a:gd name="connsiteY19" fmla="*/ 0 h 1132114"/>
              <a:gd name="connsiteX20" fmla="*/ 1879600 w 2111829"/>
              <a:gd name="connsiteY20" fmla="*/ 36286 h 1132114"/>
              <a:gd name="connsiteX21" fmla="*/ 1981200 w 2111829"/>
              <a:gd name="connsiteY21" fmla="*/ 116114 h 1132114"/>
              <a:gd name="connsiteX22" fmla="*/ 2039257 w 2111829"/>
              <a:gd name="connsiteY22" fmla="*/ 217714 h 1132114"/>
              <a:gd name="connsiteX23" fmla="*/ 2053771 w 2111829"/>
              <a:gd name="connsiteY23" fmla="*/ 275771 h 1132114"/>
              <a:gd name="connsiteX24" fmla="*/ 2068286 w 2111829"/>
              <a:gd name="connsiteY24" fmla="*/ 319314 h 1132114"/>
              <a:gd name="connsiteX25" fmla="*/ 2075543 w 2111829"/>
              <a:gd name="connsiteY25" fmla="*/ 355600 h 1132114"/>
              <a:gd name="connsiteX26" fmla="*/ 2090057 w 2111829"/>
              <a:gd name="connsiteY26" fmla="*/ 406400 h 1132114"/>
              <a:gd name="connsiteX27" fmla="*/ 2111829 w 2111829"/>
              <a:gd name="connsiteY27" fmla="*/ 464457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11829" h="1132114" extrusionOk="0">
                <a:moveTo>
                  <a:pt x="0" y="442686"/>
                </a:moveTo>
                <a:cubicBezTo>
                  <a:pt x="28708" y="517218"/>
                  <a:pt x="48832" y="588165"/>
                  <a:pt x="72571" y="660400"/>
                </a:cubicBezTo>
                <a:cubicBezTo>
                  <a:pt x="106129" y="770582"/>
                  <a:pt x="106960" y="734118"/>
                  <a:pt x="145143" y="820057"/>
                </a:cubicBezTo>
                <a:cubicBezTo>
                  <a:pt x="171067" y="882880"/>
                  <a:pt x="180777" y="948128"/>
                  <a:pt x="254000" y="1008743"/>
                </a:cubicBezTo>
                <a:cubicBezTo>
                  <a:pt x="270146" y="1018788"/>
                  <a:pt x="285427" y="1032700"/>
                  <a:pt x="304800" y="1045029"/>
                </a:cubicBezTo>
                <a:cubicBezTo>
                  <a:pt x="328887" y="1061264"/>
                  <a:pt x="340546" y="1083532"/>
                  <a:pt x="362857" y="1095829"/>
                </a:cubicBezTo>
                <a:cubicBezTo>
                  <a:pt x="392980" y="1109479"/>
                  <a:pt x="448282" y="1119880"/>
                  <a:pt x="478971" y="1132114"/>
                </a:cubicBezTo>
                <a:cubicBezTo>
                  <a:pt x="639688" y="1086820"/>
                  <a:pt x="370086" y="1177480"/>
                  <a:pt x="725714" y="1103086"/>
                </a:cubicBezTo>
                <a:cubicBezTo>
                  <a:pt x="752286" y="1094491"/>
                  <a:pt x="784573" y="1085423"/>
                  <a:pt x="805543" y="1081314"/>
                </a:cubicBezTo>
                <a:cubicBezTo>
                  <a:pt x="824637" y="1063798"/>
                  <a:pt x="843642" y="1047748"/>
                  <a:pt x="863600" y="1037771"/>
                </a:cubicBezTo>
                <a:cubicBezTo>
                  <a:pt x="913909" y="990800"/>
                  <a:pt x="989892" y="930036"/>
                  <a:pt x="1023257" y="885371"/>
                </a:cubicBezTo>
                <a:cubicBezTo>
                  <a:pt x="1088894" y="812216"/>
                  <a:pt x="1110410" y="794191"/>
                  <a:pt x="1153886" y="725714"/>
                </a:cubicBezTo>
                <a:cubicBezTo>
                  <a:pt x="1173114" y="692879"/>
                  <a:pt x="1217645" y="657747"/>
                  <a:pt x="1233714" y="602343"/>
                </a:cubicBezTo>
                <a:cubicBezTo>
                  <a:pt x="1268696" y="525918"/>
                  <a:pt x="1265621" y="525943"/>
                  <a:pt x="1306286" y="457200"/>
                </a:cubicBezTo>
                <a:cubicBezTo>
                  <a:pt x="1319728" y="435908"/>
                  <a:pt x="1334023" y="419566"/>
                  <a:pt x="1342571" y="399143"/>
                </a:cubicBezTo>
                <a:cubicBezTo>
                  <a:pt x="1405346" y="306820"/>
                  <a:pt x="1344957" y="345858"/>
                  <a:pt x="1429657" y="217714"/>
                </a:cubicBezTo>
                <a:cubicBezTo>
                  <a:pt x="1445348" y="190876"/>
                  <a:pt x="1476010" y="136530"/>
                  <a:pt x="1502229" y="116114"/>
                </a:cubicBezTo>
                <a:cubicBezTo>
                  <a:pt x="1521581" y="101027"/>
                  <a:pt x="1547634" y="85144"/>
                  <a:pt x="1567543" y="72571"/>
                </a:cubicBezTo>
                <a:cubicBezTo>
                  <a:pt x="1583956" y="64442"/>
                  <a:pt x="1596970" y="48975"/>
                  <a:pt x="1618343" y="43543"/>
                </a:cubicBezTo>
                <a:cubicBezTo>
                  <a:pt x="1713659" y="6890"/>
                  <a:pt x="1719642" y="10466"/>
                  <a:pt x="1799771" y="0"/>
                </a:cubicBezTo>
                <a:cubicBezTo>
                  <a:pt x="1830883" y="11382"/>
                  <a:pt x="1849479" y="19666"/>
                  <a:pt x="1879600" y="36286"/>
                </a:cubicBezTo>
                <a:cubicBezTo>
                  <a:pt x="1911514" y="53520"/>
                  <a:pt x="1953948" y="84203"/>
                  <a:pt x="1981200" y="116114"/>
                </a:cubicBezTo>
                <a:cubicBezTo>
                  <a:pt x="2005842" y="139860"/>
                  <a:pt x="2030961" y="181223"/>
                  <a:pt x="2039257" y="217714"/>
                </a:cubicBezTo>
                <a:cubicBezTo>
                  <a:pt x="2046824" y="235124"/>
                  <a:pt x="2048282" y="258121"/>
                  <a:pt x="2053771" y="275771"/>
                </a:cubicBezTo>
                <a:cubicBezTo>
                  <a:pt x="2060574" y="289394"/>
                  <a:pt x="2063144" y="306333"/>
                  <a:pt x="2068286" y="319314"/>
                </a:cubicBezTo>
                <a:cubicBezTo>
                  <a:pt x="2073625" y="330902"/>
                  <a:pt x="2073967" y="343227"/>
                  <a:pt x="2075543" y="355600"/>
                </a:cubicBezTo>
                <a:cubicBezTo>
                  <a:pt x="2082781" y="374189"/>
                  <a:pt x="2083371" y="388014"/>
                  <a:pt x="2090057" y="406400"/>
                </a:cubicBezTo>
                <a:cubicBezTo>
                  <a:pt x="2129866" y="497412"/>
                  <a:pt x="2091137" y="394878"/>
                  <a:pt x="2111829" y="464457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6997820">
                  <a:custGeom>
                    <a:avLst/>
                    <a:gdLst>
                      <a:gd name="connsiteX0" fmla="*/ 0 w 2111829"/>
                      <a:gd name="connsiteY0" fmla="*/ 442686 h 1132114"/>
                      <a:gd name="connsiteX1" fmla="*/ 72571 w 2111829"/>
                      <a:gd name="connsiteY1" fmla="*/ 660400 h 1132114"/>
                      <a:gd name="connsiteX2" fmla="*/ 145143 w 2111829"/>
                      <a:gd name="connsiteY2" fmla="*/ 820057 h 1132114"/>
                      <a:gd name="connsiteX3" fmla="*/ 254000 w 2111829"/>
                      <a:gd name="connsiteY3" fmla="*/ 1008743 h 1132114"/>
                      <a:gd name="connsiteX4" fmla="*/ 304800 w 2111829"/>
                      <a:gd name="connsiteY4" fmla="*/ 1045029 h 1132114"/>
                      <a:gd name="connsiteX5" fmla="*/ 362857 w 2111829"/>
                      <a:gd name="connsiteY5" fmla="*/ 1095829 h 1132114"/>
                      <a:gd name="connsiteX6" fmla="*/ 478971 w 2111829"/>
                      <a:gd name="connsiteY6" fmla="*/ 1132114 h 1132114"/>
                      <a:gd name="connsiteX7" fmla="*/ 725714 w 2111829"/>
                      <a:gd name="connsiteY7" fmla="*/ 1103086 h 1132114"/>
                      <a:gd name="connsiteX8" fmla="*/ 805543 w 2111829"/>
                      <a:gd name="connsiteY8" fmla="*/ 1081314 h 1132114"/>
                      <a:gd name="connsiteX9" fmla="*/ 863600 w 2111829"/>
                      <a:gd name="connsiteY9" fmla="*/ 1037771 h 1132114"/>
                      <a:gd name="connsiteX10" fmla="*/ 1023257 w 2111829"/>
                      <a:gd name="connsiteY10" fmla="*/ 885371 h 1132114"/>
                      <a:gd name="connsiteX11" fmla="*/ 1153886 w 2111829"/>
                      <a:gd name="connsiteY11" fmla="*/ 725714 h 1132114"/>
                      <a:gd name="connsiteX12" fmla="*/ 1233714 w 2111829"/>
                      <a:gd name="connsiteY12" fmla="*/ 602343 h 1132114"/>
                      <a:gd name="connsiteX13" fmla="*/ 1306286 w 2111829"/>
                      <a:gd name="connsiteY13" fmla="*/ 457200 h 1132114"/>
                      <a:gd name="connsiteX14" fmla="*/ 1342571 w 2111829"/>
                      <a:gd name="connsiteY14" fmla="*/ 399143 h 1132114"/>
                      <a:gd name="connsiteX15" fmla="*/ 1429657 w 2111829"/>
                      <a:gd name="connsiteY15" fmla="*/ 217714 h 1132114"/>
                      <a:gd name="connsiteX16" fmla="*/ 1502229 w 2111829"/>
                      <a:gd name="connsiteY16" fmla="*/ 116114 h 1132114"/>
                      <a:gd name="connsiteX17" fmla="*/ 1567543 w 2111829"/>
                      <a:gd name="connsiteY17" fmla="*/ 72571 h 1132114"/>
                      <a:gd name="connsiteX18" fmla="*/ 1618343 w 2111829"/>
                      <a:gd name="connsiteY18" fmla="*/ 43543 h 1132114"/>
                      <a:gd name="connsiteX19" fmla="*/ 1799771 w 2111829"/>
                      <a:gd name="connsiteY19" fmla="*/ 0 h 1132114"/>
                      <a:gd name="connsiteX20" fmla="*/ 1879600 w 2111829"/>
                      <a:gd name="connsiteY20" fmla="*/ 36286 h 1132114"/>
                      <a:gd name="connsiteX21" fmla="*/ 1981200 w 2111829"/>
                      <a:gd name="connsiteY21" fmla="*/ 116114 h 1132114"/>
                      <a:gd name="connsiteX22" fmla="*/ 2039257 w 2111829"/>
                      <a:gd name="connsiteY22" fmla="*/ 217714 h 1132114"/>
                      <a:gd name="connsiteX23" fmla="*/ 2053771 w 2111829"/>
                      <a:gd name="connsiteY23" fmla="*/ 275771 h 1132114"/>
                      <a:gd name="connsiteX24" fmla="*/ 2068286 w 2111829"/>
                      <a:gd name="connsiteY24" fmla="*/ 319314 h 1132114"/>
                      <a:gd name="connsiteX25" fmla="*/ 2075543 w 2111829"/>
                      <a:gd name="connsiteY25" fmla="*/ 355600 h 1132114"/>
                      <a:gd name="connsiteX26" fmla="*/ 2090057 w 2111829"/>
                      <a:gd name="connsiteY26" fmla="*/ 406400 h 1132114"/>
                      <a:gd name="connsiteX27" fmla="*/ 2111829 w 2111829"/>
                      <a:gd name="connsiteY27" fmla="*/ 464457 h 113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111829" h="1132114">
                        <a:moveTo>
                          <a:pt x="0" y="442686"/>
                        </a:moveTo>
                        <a:cubicBezTo>
                          <a:pt x="24190" y="515257"/>
                          <a:pt x="46842" y="588360"/>
                          <a:pt x="72571" y="660400"/>
                        </a:cubicBezTo>
                        <a:cubicBezTo>
                          <a:pt x="109457" y="763680"/>
                          <a:pt x="103223" y="726902"/>
                          <a:pt x="145143" y="820057"/>
                        </a:cubicBezTo>
                        <a:cubicBezTo>
                          <a:pt x="174420" y="885117"/>
                          <a:pt x="190408" y="963320"/>
                          <a:pt x="254000" y="1008743"/>
                        </a:cubicBezTo>
                        <a:cubicBezTo>
                          <a:pt x="270933" y="1020838"/>
                          <a:pt x="288551" y="1032029"/>
                          <a:pt x="304800" y="1045029"/>
                        </a:cubicBezTo>
                        <a:cubicBezTo>
                          <a:pt x="324880" y="1061093"/>
                          <a:pt x="341051" y="1082200"/>
                          <a:pt x="362857" y="1095829"/>
                        </a:cubicBezTo>
                        <a:cubicBezTo>
                          <a:pt x="388435" y="1111815"/>
                          <a:pt x="450237" y="1124931"/>
                          <a:pt x="478971" y="1132114"/>
                        </a:cubicBezTo>
                        <a:cubicBezTo>
                          <a:pt x="656424" y="1092681"/>
                          <a:pt x="378115" y="1151364"/>
                          <a:pt x="725714" y="1103086"/>
                        </a:cubicBezTo>
                        <a:cubicBezTo>
                          <a:pt x="753033" y="1099292"/>
                          <a:pt x="778933" y="1088571"/>
                          <a:pt x="805543" y="1081314"/>
                        </a:cubicBezTo>
                        <a:cubicBezTo>
                          <a:pt x="824895" y="1066800"/>
                          <a:pt x="844710" y="1052883"/>
                          <a:pt x="863600" y="1037771"/>
                        </a:cubicBezTo>
                        <a:cubicBezTo>
                          <a:pt x="915322" y="996394"/>
                          <a:pt x="986158" y="928178"/>
                          <a:pt x="1023257" y="885371"/>
                        </a:cubicBezTo>
                        <a:cubicBezTo>
                          <a:pt x="1088432" y="810169"/>
                          <a:pt x="1108238" y="794186"/>
                          <a:pt x="1153886" y="725714"/>
                        </a:cubicBezTo>
                        <a:cubicBezTo>
                          <a:pt x="1181056" y="684959"/>
                          <a:pt x="1213445" y="646934"/>
                          <a:pt x="1233714" y="602343"/>
                        </a:cubicBezTo>
                        <a:cubicBezTo>
                          <a:pt x="1268460" y="525903"/>
                          <a:pt x="1265899" y="525859"/>
                          <a:pt x="1306286" y="457200"/>
                        </a:cubicBezTo>
                        <a:cubicBezTo>
                          <a:pt x="1317857" y="437530"/>
                          <a:pt x="1331893" y="419312"/>
                          <a:pt x="1342571" y="399143"/>
                        </a:cubicBezTo>
                        <a:cubicBezTo>
                          <a:pt x="1395038" y="300038"/>
                          <a:pt x="1350296" y="344690"/>
                          <a:pt x="1429657" y="217714"/>
                        </a:cubicBezTo>
                        <a:cubicBezTo>
                          <a:pt x="1447583" y="189033"/>
                          <a:pt x="1474824" y="139604"/>
                          <a:pt x="1502229" y="116114"/>
                        </a:cubicBezTo>
                        <a:cubicBezTo>
                          <a:pt x="1522096" y="99085"/>
                          <a:pt x="1545354" y="86439"/>
                          <a:pt x="1567543" y="72571"/>
                        </a:cubicBezTo>
                        <a:cubicBezTo>
                          <a:pt x="1584081" y="62235"/>
                          <a:pt x="1600082" y="50391"/>
                          <a:pt x="1618343" y="43543"/>
                        </a:cubicBezTo>
                        <a:cubicBezTo>
                          <a:pt x="1714459" y="7499"/>
                          <a:pt x="1720093" y="9960"/>
                          <a:pt x="1799771" y="0"/>
                        </a:cubicBezTo>
                        <a:cubicBezTo>
                          <a:pt x="1830988" y="12486"/>
                          <a:pt x="1849489" y="18721"/>
                          <a:pt x="1879600" y="36286"/>
                        </a:cubicBezTo>
                        <a:cubicBezTo>
                          <a:pt x="1913823" y="56249"/>
                          <a:pt x="1955295" y="88216"/>
                          <a:pt x="1981200" y="116114"/>
                        </a:cubicBezTo>
                        <a:cubicBezTo>
                          <a:pt x="2008565" y="145584"/>
                          <a:pt x="2026667" y="179943"/>
                          <a:pt x="2039257" y="217714"/>
                        </a:cubicBezTo>
                        <a:cubicBezTo>
                          <a:pt x="2045565" y="236638"/>
                          <a:pt x="2048291" y="256591"/>
                          <a:pt x="2053771" y="275771"/>
                        </a:cubicBezTo>
                        <a:cubicBezTo>
                          <a:pt x="2057974" y="290482"/>
                          <a:pt x="2064260" y="304554"/>
                          <a:pt x="2068286" y="319314"/>
                        </a:cubicBezTo>
                        <a:cubicBezTo>
                          <a:pt x="2071532" y="331214"/>
                          <a:pt x="2072551" y="343633"/>
                          <a:pt x="2075543" y="355600"/>
                        </a:cubicBezTo>
                        <a:cubicBezTo>
                          <a:pt x="2079814" y="372685"/>
                          <a:pt x="2084039" y="389849"/>
                          <a:pt x="2090057" y="406400"/>
                        </a:cubicBezTo>
                        <a:cubicBezTo>
                          <a:pt x="2120422" y="489905"/>
                          <a:pt x="2091446" y="382935"/>
                          <a:pt x="2111829" y="464457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FD418F43-2CE1-FE4B-809E-27013BD42FA0}"/>
              </a:ext>
            </a:extLst>
          </p:cNvPr>
          <p:cNvSpPr/>
          <p:nvPr/>
        </p:nvSpPr>
        <p:spPr>
          <a:xfrm>
            <a:off x="5139749" y="5918147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4" name="Grafik 43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4F8041CB-E1D9-E205-DF23-5C55AAB4A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15" y="5018910"/>
            <a:ext cx="369162" cy="369162"/>
          </a:xfrm>
          <a:prstGeom prst="rect">
            <a:avLst/>
          </a:prstGeom>
        </p:spPr>
      </p:pic>
      <p:pic>
        <p:nvPicPr>
          <p:cNvPr id="45" name="Grafik 44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90AF0496-083A-21D4-06A1-595B13E37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95" y="5476859"/>
            <a:ext cx="369162" cy="369162"/>
          </a:xfrm>
          <a:prstGeom prst="rect">
            <a:avLst/>
          </a:prstGeom>
        </p:spPr>
      </p:pic>
      <p:pic>
        <p:nvPicPr>
          <p:cNvPr id="46" name="Grafik 45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2B11A730-B174-A487-159E-CC5A2A1AE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27" y="5476859"/>
            <a:ext cx="369162" cy="369162"/>
          </a:xfrm>
          <a:prstGeom prst="rect">
            <a:avLst/>
          </a:prstGeom>
        </p:spPr>
      </p:pic>
      <p:sp>
        <p:nvSpPr>
          <p:cNvPr id="47" name="Ellipse 46">
            <a:extLst>
              <a:ext uri="{FF2B5EF4-FFF2-40B4-BE49-F238E27FC236}">
                <a16:creationId xmlns:a16="http://schemas.microsoft.com/office/drawing/2014/main" id="{ABB82323-27B5-9F9C-1EED-BCA0C9E25E3C}"/>
              </a:ext>
            </a:extLst>
          </p:cNvPr>
          <p:cNvSpPr/>
          <p:nvPr/>
        </p:nvSpPr>
        <p:spPr>
          <a:xfrm>
            <a:off x="6640214" y="5918148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394B6B1-211D-9C6C-CCE0-3F7D508DB83F}"/>
              </a:ext>
            </a:extLst>
          </p:cNvPr>
          <p:cNvSpPr/>
          <p:nvPr/>
        </p:nvSpPr>
        <p:spPr>
          <a:xfrm>
            <a:off x="5965895" y="5918148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9134C4EB-7F47-B00C-A66C-BC0C2DF67500}"/>
              </a:ext>
            </a:extLst>
          </p:cNvPr>
          <p:cNvSpPr/>
          <p:nvPr/>
        </p:nvSpPr>
        <p:spPr>
          <a:xfrm>
            <a:off x="8018422" y="5918149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Freihandform: Form 48">
            <a:extLst>
              <a:ext uri="{FF2B5EF4-FFF2-40B4-BE49-F238E27FC236}">
                <a16:creationId xmlns:a16="http://schemas.microsoft.com/office/drawing/2014/main" id="{0C46D74F-8A40-8BF1-5D9C-E0F5A0633ACB}"/>
              </a:ext>
            </a:extLst>
          </p:cNvPr>
          <p:cNvSpPr/>
          <p:nvPr/>
        </p:nvSpPr>
        <p:spPr>
          <a:xfrm>
            <a:off x="3593954" y="5622604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1A1F3751-A453-FE37-4CA6-038DE301F710}"/>
              </a:ext>
            </a:extLst>
          </p:cNvPr>
          <p:cNvSpPr/>
          <p:nvPr/>
        </p:nvSpPr>
        <p:spPr>
          <a:xfrm>
            <a:off x="3497747" y="5918147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" name="Grafik 50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6825A87D-0F1C-D4BF-B472-0155EE9E7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25" y="5476859"/>
            <a:ext cx="369162" cy="369162"/>
          </a:xfrm>
          <a:prstGeom prst="rect">
            <a:avLst/>
          </a:prstGeom>
        </p:spPr>
      </p:pic>
      <p:sp>
        <p:nvSpPr>
          <p:cNvPr id="43" name="Ellipse 42">
            <a:extLst>
              <a:ext uri="{FF2B5EF4-FFF2-40B4-BE49-F238E27FC236}">
                <a16:creationId xmlns:a16="http://schemas.microsoft.com/office/drawing/2014/main" id="{0A3DCA70-658D-20AD-3033-BDB420C6C3EB}"/>
              </a:ext>
            </a:extLst>
          </p:cNvPr>
          <p:cNvSpPr/>
          <p:nvPr/>
        </p:nvSpPr>
        <p:spPr>
          <a:xfrm>
            <a:off x="4305785" y="5918148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0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03868 -0.05394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35977 -0.25023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2" y="-1252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32917 -0.24329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1217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0.29935 -0.23866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03034 0.07407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0151 -0.10185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5093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4401 -0.04282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6" grpId="0" animBg="1"/>
      <p:bldP spid="37" grpId="0" animBg="1"/>
      <p:bldP spid="37" grpId="1" animBg="1"/>
      <p:bldP spid="38" grpId="0" animBg="1"/>
      <p:bldP spid="41" grpId="0" animBg="1"/>
      <p:bldP spid="42" grpId="0" animBg="1"/>
      <p:bldP spid="47" grpId="0" animBg="1"/>
      <p:bldP spid="39" grpId="0" animBg="1"/>
      <p:bldP spid="40" grpId="0" animBg="1"/>
      <p:bldP spid="49" grpId="0" animBg="1"/>
      <p:bldP spid="50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A65839F-157A-039F-CF68-5EFB08AB349C}"/>
              </a:ext>
            </a:extLst>
          </p:cNvPr>
          <p:cNvCxnSpPr>
            <a:cxnSpLocks/>
            <a:stCxn id="18" idx="6"/>
            <a:endCxn id="17" idx="2"/>
          </p:cNvCxnSpPr>
          <p:nvPr/>
        </p:nvCxnSpPr>
        <p:spPr>
          <a:xfrm flipV="1">
            <a:off x="2308466" y="3195886"/>
            <a:ext cx="2131517" cy="4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7F9CD52C-11D7-3C36-131D-26FF88902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Low Degree Vertices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19735FA-EA9C-1B62-716D-3E92E1E883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Four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configurations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remain</a:t>
                </a: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 </a:t>
                </a:r>
                <a:r>
                  <a:rPr lang="de-DE" i="1" dirty="0">
                    <a:solidFill>
                      <a:schemeClr val="accent1"/>
                    </a:solidFill>
                  </a:rPr>
                  <a:t>Very high-level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idea</a:t>
                </a:r>
                <a:r>
                  <a:rPr lang="de-DE" i="1" dirty="0">
                    <a:solidFill>
                      <a:schemeClr val="accent1"/>
                    </a:solidFill>
                  </a:rPr>
                  <a:t>: </a:t>
                </a:r>
                <a:r>
                  <a:rPr lang="de-DE" dirty="0" err="1"/>
                  <a:t>later</a:t>
                </a:r>
                <a:r>
                  <a:rPr lang="de-DE" dirty="0"/>
                  <a:t> a </a:t>
                </a:r>
                <a:r>
                  <a:rPr lang="de-DE" dirty="0" err="1"/>
                  <a:t>vertex</a:t>
                </a:r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placed</a:t>
                </a:r>
                <a:r>
                  <a:rPr lang="de-DE" dirty="0"/>
                  <a:t> </a:t>
                </a:r>
                <a:r>
                  <a:rPr lang="de-DE" i="1" dirty="0" err="1">
                    <a:solidFill>
                      <a:schemeClr val="accent4"/>
                    </a:solidFill>
                  </a:rPr>
                  <a:t>inside</a:t>
                </a:r>
                <a:r>
                  <a:rPr lang="de-DE" i="1" dirty="0">
                    <a:solidFill>
                      <a:schemeClr val="accent4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4"/>
                    </a:solidFill>
                  </a:rPr>
                  <a:t>the</a:t>
                </a:r>
                <a:r>
                  <a:rPr lang="de-DE" i="1" dirty="0">
                    <a:solidFill>
                      <a:schemeClr val="accent4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4"/>
                    </a:solidFill>
                  </a:rPr>
                  <a:t>pocket</a:t>
                </a:r>
                <a:endParaRPr lang="de-DE" i="1" dirty="0">
                  <a:solidFill>
                    <a:schemeClr val="accent4"/>
                  </a:solidFill>
                </a:endParaRPr>
              </a:p>
              <a:p>
                <a:r>
                  <a:rPr lang="de-DE" i="1" dirty="0">
                    <a:solidFill>
                      <a:schemeClr val="accent1"/>
                    </a:solidFill>
                  </a:rPr>
                  <a:t> On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average</a:t>
                </a:r>
                <a:r>
                  <a:rPr lang="de-DE" i="1" dirty="0">
                    <a:solidFill>
                      <a:schemeClr val="accent1"/>
                    </a:solidFill>
                  </a:rPr>
                  <a:t>: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pay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per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vertex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where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de-DE" i="1" dirty="0">
                  <a:solidFill>
                    <a:schemeClr val="accent1"/>
                  </a:solidFill>
                </a:endParaRPr>
              </a:p>
              <a:p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/>
                  <a:t>At </a:t>
                </a:r>
                <a:r>
                  <a:rPr lang="de-DE" dirty="0" err="1"/>
                  <a:t>most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biarcs</a:t>
                </a:r>
              </a:p>
              <a:p>
                <a:endParaRPr lang="de-DE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19735FA-EA9C-1B62-716D-3E92E1E88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0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E2D4FD3D-C66D-33D3-B428-B55C8B5276B7}"/>
              </a:ext>
            </a:extLst>
          </p:cNvPr>
          <p:cNvSpPr/>
          <p:nvPr/>
        </p:nvSpPr>
        <p:spPr>
          <a:xfrm>
            <a:off x="2183262" y="2848466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5CDFBB32-8EBE-DF04-B758-16E3F4B2E83E}"/>
              </a:ext>
            </a:extLst>
          </p:cNvPr>
          <p:cNvSpPr/>
          <p:nvPr/>
        </p:nvSpPr>
        <p:spPr>
          <a:xfrm rot="10800000">
            <a:off x="3021006" y="3209306"/>
            <a:ext cx="1532581" cy="570062"/>
          </a:xfrm>
          <a:custGeom>
            <a:avLst/>
            <a:gdLst>
              <a:gd name="connsiteX0" fmla="*/ 0 w 1532581"/>
              <a:gd name="connsiteY0" fmla="*/ 570062 h 570062"/>
              <a:gd name="connsiteX1" fmla="*/ 107924 w 1532581"/>
              <a:gd name="connsiteY1" fmla="*/ 319580 h 570062"/>
              <a:gd name="connsiteX2" fmla="*/ 183469 w 1532581"/>
              <a:gd name="connsiteY2" fmla="*/ 241844 h 570062"/>
              <a:gd name="connsiteX3" fmla="*/ 334562 w 1532581"/>
              <a:gd name="connsiteY3" fmla="*/ 146834 h 570062"/>
              <a:gd name="connsiteX4" fmla="*/ 485655 w 1532581"/>
              <a:gd name="connsiteY4" fmla="*/ 77735 h 570062"/>
              <a:gd name="connsiteX5" fmla="*/ 539618 w 1532581"/>
              <a:gd name="connsiteY5" fmla="*/ 51823 h 570062"/>
              <a:gd name="connsiteX6" fmla="*/ 615163 w 1532581"/>
              <a:gd name="connsiteY6" fmla="*/ 34548 h 570062"/>
              <a:gd name="connsiteX7" fmla="*/ 679919 w 1532581"/>
              <a:gd name="connsiteY7" fmla="*/ 17273 h 570062"/>
              <a:gd name="connsiteX8" fmla="*/ 831010 w 1532581"/>
              <a:gd name="connsiteY8" fmla="*/ 0 h 570062"/>
              <a:gd name="connsiteX9" fmla="*/ 982103 w 1532581"/>
              <a:gd name="connsiteY9" fmla="*/ 8636 h 570062"/>
              <a:gd name="connsiteX10" fmla="*/ 1122404 w 1532581"/>
              <a:gd name="connsiteY10" fmla="*/ 43186 h 570062"/>
              <a:gd name="connsiteX11" fmla="*/ 1187158 w 1532581"/>
              <a:gd name="connsiteY11" fmla="*/ 86372 h 570062"/>
              <a:gd name="connsiteX12" fmla="*/ 1230329 w 1532581"/>
              <a:gd name="connsiteY12" fmla="*/ 112284 h 570062"/>
              <a:gd name="connsiteX13" fmla="*/ 1284289 w 1532581"/>
              <a:gd name="connsiteY13" fmla="*/ 138196 h 570062"/>
              <a:gd name="connsiteX14" fmla="*/ 1370628 w 1532581"/>
              <a:gd name="connsiteY14" fmla="*/ 198657 h 570062"/>
              <a:gd name="connsiteX15" fmla="*/ 1446176 w 1532581"/>
              <a:gd name="connsiteY15" fmla="*/ 250481 h 570062"/>
              <a:gd name="connsiteX16" fmla="*/ 1478552 w 1532581"/>
              <a:gd name="connsiteY16" fmla="*/ 328217 h 570062"/>
              <a:gd name="connsiteX17" fmla="*/ 1500136 w 1532581"/>
              <a:gd name="connsiteY17" fmla="*/ 371404 h 570062"/>
              <a:gd name="connsiteX18" fmla="*/ 1510929 w 1532581"/>
              <a:gd name="connsiteY18" fmla="*/ 405952 h 570062"/>
              <a:gd name="connsiteX19" fmla="*/ 1521721 w 1532581"/>
              <a:gd name="connsiteY19" fmla="*/ 431864 h 570062"/>
              <a:gd name="connsiteX20" fmla="*/ 1532515 w 1532581"/>
              <a:gd name="connsiteY20" fmla="*/ 544150 h 57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32581" h="570062" extrusionOk="0">
                <a:moveTo>
                  <a:pt x="0" y="570062"/>
                </a:moveTo>
                <a:cubicBezTo>
                  <a:pt x="34010" y="476728"/>
                  <a:pt x="79993" y="403794"/>
                  <a:pt x="107924" y="319580"/>
                </a:cubicBezTo>
                <a:cubicBezTo>
                  <a:pt x="123578" y="293321"/>
                  <a:pt x="158397" y="269324"/>
                  <a:pt x="183469" y="241844"/>
                </a:cubicBezTo>
                <a:cubicBezTo>
                  <a:pt x="214046" y="208555"/>
                  <a:pt x="290706" y="165927"/>
                  <a:pt x="334562" y="146834"/>
                </a:cubicBezTo>
                <a:cubicBezTo>
                  <a:pt x="372313" y="125572"/>
                  <a:pt x="438557" y="100714"/>
                  <a:pt x="485655" y="77735"/>
                </a:cubicBezTo>
                <a:cubicBezTo>
                  <a:pt x="504498" y="65965"/>
                  <a:pt x="523351" y="55355"/>
                  <a:pt x="539618" y="51823"/>
                </a:cubicBezTo>
                <a:cubicBezTo>
                  <a:pt x="566611" y="45961"/>
                  <a:pt x="589604" y="39313"/>
                  <a:pt x="615163" y="34548"/>
                </a:cubicBezTo>
                <a:cubicBezTo>
                  <a:pt x="640680" y="28928"/>
                  <a:pt x="655624" y="21361"/>
                  <a:pt x="679919" y="17273"/>
                </a:cubicBezTo>
                <a:cubicBezTo>
                  <a:pt x="712398" y="8790"/>
                  <a:pt x="805982" y="1308"/>
                  <a:pt x="831010" y="0"/>
                </a:cubicBezTo>
                <a:cubicBezTo>
                  <a:pt x="874364" y="8440"/>
                  <a:pt x="927099" y="9007"/>
                  <a:pt x="982103" y="8636"/>
                </a:cubicBezTo>
                <a:cubicBezTo>
                  <a:pt x="995751" y="9623"/>
                  <a:pt x="1107160" y="36927"/>
                  <a:pt x="1122404" y="43186"/>
                </a:cubicBezTo>
                <a:cubicBezTo>
                  <a:pt x="1154831" y="54627"/>
                  <a:pt x="1161957" y="67298"/>
                  <a:pt x="1187158" y="86372"/>
                </a:cubicBezTo>
                <a:cubicBezTo>
                  <a:pt x="1202627" y="95076"/>
                  <a:pt x="1211872" y="106646"/>
                  <a:pt x="1230329" y="112284"/>
                </a:cubicBezTo>
                <a:cubicBezTo>
                  <a:pt x="1247127" y="120691"/>
                  <a:pt x="1266250" y="132241"/>
                  <a:pt x="1284289" y="138196"/>
                </a:cubicBezTo>
                <a:cubicBezTo>
                  <a:pt x="1363925" y="198501"/>
                  <a:pt x="1299462" y="150450"/>
                  <a:pt x="1370628" y="198657"/>
                </a:cubicBezTo>
                <a:cubicBezTo>
                  <a:pt x="1451630" y="250488"/>
                  <a:pt x="1365871" y="176739"/>
                  <a:pt x="1446176" y="250481"/>
                </a:cubicBezTo>
                <a:cubicBezTo>
                  <a:pt x="1513280" y="381746"/>
                  <a:pt x="1416001" y="221499"/>
                  <a:pt x="1478552" y="328217"/>
                </a:cubicBezTo>
                <a:cubicBezTo>
                  <a:pt x="1485417" y="344017"/>
                  <a:pt x="1492195" y="359021"/>
                  <a:pt x="1500136" y="371404"/>
                </a:cubicBezTo>
                <a:cubicBezTo>
                  <a:pt x="1505760" y="380855"/>
                  <a:pt x="1506295" y="392381"/>
                  <a:pt x="1510929" y="405952"/>
                </a:cubicBezTo>
                <a:cubicBezTo>
                  <a:pt x="1513259" y="414441"/>
                  <a:pt x="1518570" y="422498"/>
                  <a:pt x="1521721" y="431864"/>
                </a:cubicBezTo>
                <a:cubicBezTo>
                  <a:pt x="1535937" y="521168"/>
                  <a:pt x="1531200" y="477248"/>
                  <a:pt x="1532515" y="544150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EAD7AE0A-5ACC-24E8-CA36-4B357FE8C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11" y="2686457"/>
            <a:ext cx="369162" cy="369162"/>
          </a:xfrm>
          <a:prstGeom prst="rect">
            <a:avLst/>
          </a:prstGeom>
        </p:spPr>
      </p:pic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ACF9B8EF-600D-8AD8-6F27-588A51534742}"/>
              </a:ext>
            </a:extLst>
          </p:cNvPr>
          <p:cNvCxnSpPr>
            <a:cxnSpLocks/>
            <a:stCxn id="37" idx="6"/>
            <a:endCxn id="36" idx="2"/>
          </p:cNvCxnSpPr>
          <p:nvPr/>
        </p:nvCxnSpPr>
        <p:spPr>
          <a:xfrm flipV="1">
            <a:off x="7121351" y="3192385"/>
            <a:ext cx="2899517" cy="3505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50584B39-4858-D0CF-B458-967F5A2C3DA9}"/>
              </a:ext>
            </a:extLst>
          </p:cNvPr>
          <p:cNvSpPr/>
          <p:nvPr/>
        </p:nvSpPr>
        <p:spPr>
          <a:xfrm>
            <a:off x="8495886" y="2753514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BF176A76-6A1D-9550-3A29-EF7B728F7892}"/>
              </a:ext>
            </a:extLst>
          </p:cNvPr>
          <p:cNvSpPr/>
          <p:nvPr/>
        </p:nvSpPr>
        <p:spPr>
          <a:xfrm>
            <a:off x="6978308" y="2625824"/>
            <a:ext cx="1532581" cy="570062"/>
          </a:xfrm>
          <a:custGeom>
            <a:avLst/>
            <a:gdLst>
              <a:gd name="connsiteX0" fmla="*/ 0 w 1532581"/>
              <a:gd name="connsiteY0" fmla="*/ 570062 h 570062"/>
              <a:gd name="connsiteX1" fmla="*/ 107924 w 1532581"/>
              <a:gd name="connsiteY1" fmla="*/ 319580 h 570062"/>
              <a:gd name="connsiteX2" fmla="*/ 183469 w 1532581"/>
              <a:gd name="connsiteY2" fmla="*/ 241844 h 570062"/>
              <a:gd name="connsiteX3" fmla="*/ 334562 w 1532581"/>
              <a:gd name="connsiteY3" fmla="*/ 146834 h 570062"/>
              <a:gd name="connsiteX4" fmla="*/ 485655 w 1532581"/>
              <a:gd name="connsiteY4" fmla="*/ 77735 h 570062"/>
              <a:gd name="connsiteX5" fmla="*/ 539618 w 1532581"/>
              <a:gd name="connsiteY5" fmla="*/ 51823 h 570062"/>
              <a:gd name="connsiteX6" fmla="*/ 615163 w 1532581"/>
              <a:gd name="connsiteY6" fmla="*/ 34548 h 570062"/>
              <a:gd name="connsiteX7" fmla="*/ 679919 w 1532581"/>
              <a:gd name="connsiteY7" fmla="*/ 17273 h 570062"/>
              <a:gd name="connsiteX8" fmla="*/ 831010 w 1532581"/>
              <a:gd name="connsiteY8" fmla="*/ 0 h 570062"/>
              <a:gd name="connsiteX9" fmla="*/ 982103 w 1532581"/>
              <a:gd name="connsiteY9" fmla="*/ 8636 h 570062"/>
              <a:gd name="connsiteX10" fmla="*/ 1122404 w 1532581"/>
              <a:gd name="connsiteY10" fmla="*/ 43186 h 570062"/>
              <a:gd name="connsiteX11" fmla="*/ 1187158 w 1532581"/>
              <a:gd name="connsiteY11" fmla="*/ 86372 h 570062"/>
              <a:gd name="connsiteX12" fmla="*/ 1230329 w 1532581"/>
              <a:gd name="connsiteY12" fmla="*/ 112284 h 570062"/>
              <a:gd name="connsiteX13" fmla="*/ 1284289 w 1532581"/>
              <a:gd name="connsiteY13" fmla="*/ 138196 h 570062"/>
              <a:gd name="connsiteX14" fmla="*/ 1370628 w 1532581"/>
              <a:gd name="connsiteY14" fmla="*/ 198657 h 570062"/>
              <a:gd name="connsiteX15" fmla="*/ 1446176 w 1532581"/>
              <a:gd name="connsiteY15" fmla="*/ 250481 h 570062"/>
              <a:gd name="connsiteX16" fmla="*/ 1478552 w 1532581"/>
              <a:gd name="connsiteY16" fmla="*/ 328217 h 570062"/>
              <a:gd name="connsiteX17" fmla="*/ 1500136 w 1532581"/>
              <a:gd name="connsiteY17" fmla="*/ 371404 h 570062"/>
              <a:gd name="connsiteX18" fmla="*/ 1510929 w 1532581"/>
              <a:gd name="connsiteY18" fmla="*/ 405952 h 570062"/>
              <a:gd name="connsiteX19" fmla="*/ 1521721 w 1532581"/>
              <a:gd name="connsiteY19" fmla="*/ 431864 h 570062"/>
              <a:gd name="connsiteX20" fmla="*/ 1532515 w 1532581"/>
              <a:gd name="connsiteY20" fmla="*/ 544150 h 57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32581" h="570062" extrusionOk="0">
                <a:moveTo>
                  <a:pt x="0" y="570062"/>
                </a:moveTo>
                <a:cubicBezTo>
                  <a:pt x="34010" y="476728"/>
                  <a:pt x="79993" y="403794"/>
                  <a:pt x="107924" y="319580"/>
                </a:cubicBezTo>
                <a:cubicBezTo>
                  <a:pt x="123578" y="293321"/>
                  <a:pt x="158397" y="269324"/>
                  <a:pt x="183469" y="241844"/>
                </a:cubicBezTo>
                <a:cubicBezTo>
                  <a:pt x="214046" y="208555"/>
                  <a:pt x="290706" y="165927"/>
                  <a:pt x="334562" y="146834"/>
                </a:cubicBezTo>
                <a:cubicBezTo>
                  <a:pt x="372313" y="125572"/>
                  <a:pt x="438557" y="100714"/>
                  <a:pt x="485655" y="77735"/>
                </a:cubicBezTo>
                <a:cubicBezTo>
                  <a:pt x="504498" y="65965"/>
                  <a:pt x="523351" y="55355"/>
                  <a:pt x="539618" y="51823"/>
                </a:cubicBezTo>
                <a:cubicBezTo>
                  <a:pt x="566611" y="45961"/>
                  <a:pt x="589604" y="39313"/>
                  <a:pt x="615163" y="34548"/>
                </a:cubicBezTo>
                <a:cubicBezTo>
                  <a:pt x="640680" y="28928"/>
                  <a:pt x="655624" y="21361"/>
                  <a:pt x="679919" y="17273"/>
                </a:cubicBezTo>
                <a:cubicBezTo>
                  <a:pt x="712398" y="8790"/>
                  <a:pt x="805982" y="1308"/>
                  <a:pt x="831010" y="0"/>
                </a:cubicBezTo>
                <a:cubicBezTo>
                  <a:pt x="874364" y="8440"/>
                  <a:pt x="927099" y="9007"/>
                  <a:pt x="982103" y="8636"/>
                </a:cubicBezTo>
                <a:cubicBezTo>
                  <a:pt x="995751" y="9623"/>
                  <a:pt x="1107160" y="36927"/>
                  <a:pt x="1122404" y="43186"/>
                </a:cubicBezTo>
                <a:cubicBezTo>
                  <a:pt x="1154831" y="54627"/>
                  <a:pt x="1161957" y="67298"/>
                  <a:pt x="1187158" y="86372"/>
                </a:cubicBezTo>
                <a:cubicBezTo>
                  <a:pt x="1202627" y="95076"/>
                  <a:pt x="1211872" y="106646"/>
                  <a:pt x="1230329" y="112284"/>
                </a:cubicBezTo>
                <a:cubicBezTo>
                  <a:pt x="1247127" y="120691"/>
                  <a:pt x="1266250" y="132241"/>
                  <a:pt x="1284289" y="138196"/>
                </a:cubicBezTo>
                <a:cubicBezTo>
                  <a:pt x="1363925" y="198501"/>
                  <a:pt x="1299462" y="150450"/>
                  <a:pt x="1370628" y="198657"/>
                </a:cubicBezTo>
                <a:cubicBezTo>
                  <a:pt x="1451630" y="250488"/>
                  <a:pt x="1365871" y="176739"/>
                  <a:pt x="1446176" y="250481"/>
                </a:cubicBezTo>
                <a:cubicBezTo>
                  <a:pt x="1513280" y="381746"/>
                  <a:pt x="1416001" y="221499"/>
                  <a:pt x="1478552" y="328217"/>
                </a:cubicBezTo>
                <a:cubicBezTo>
                  <a:pt x="1485417" y="344017"/>
                  <a:pt x="1492195" y="359021"/>
                  <a:pt x="1500136" y="371404"/>
                </a:cubicBezTo>
                <a:cubicBezTo>
                  <a:pt x="1505760" y="380855"/>
                  <a:pt x="1506295" y="392381"/>
                  <a:pt x="1510929" y="405952"/>
                </a:cubicBezTo>
                <a:cubicBezTo>
                  <a:pt x="1513259" y="414441"/>
                  <a:pt x="1518570" y="422498"/>
                  <a:pt x="1521721" y="431864"/>
                </a:cubicBezTo>
                <a:cubicBezTo>
                  <a:pt x="1535937" y="521168"/>
                  <a:pt x="1531200" y="477248"/>
                  <a:pt x="1532515" y="544150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059223DD-2D21-F68F-84C6-BE158108D9FD}"/>
              </a:ext>
            </a:extLst>
          </p:cNvPr>
          <p:cNvSpPr/>
          <p:nvPr/>
        </p:nvSpPr>
        <p:spPr>
          <a:xfrm>
            <a:off x="9314695" y="2787833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Freihandform: Form 45">
            <a:extLst>
              <a:ext uri="{FF2B5EF4-FFF2-40B4-BE49-F238E27FC236}">
                <a16:creationId xmlns:a16="http://schemas.microsoft.com/office/drawing/2014/main" id="{B0416396-9FE9-C0B0-8974-B2EDC6CFE7D3}"/>
              </a:ext>
            </a:extLst>
          </p:cNvPr>
          <p:cNvSpPr/>
          <p:nvPr/>
        </p:nvSpPr>
        <p:spPr>
          <a:xfrm>
            <a:off x="6983787" y="2984422"/>
            <a:ext cx="1554353" cy="807814"/>
          </a:xfrm>
          <a:custGeom>
            <a:avLst/>
            <a:gdLst>
              <a:gd name="connsiteX0" fmla="*/ 39703 w 1554353"/>
              <a:gd name="connsiteY0" fmla="*/ 207563 h 807814"/>
              <a:gd name="connsiteX1" fmla="*/ 434 w 1554353"/>
              <a:gd name="connsiteY1" fmla="*/ 375858 h 807814"/>
              <a:gd name="connsiteX2" fmla="*/ 11653 w 1554353"/>
              <a:gd name="connsiteY2" fmla="*/ 443176 h 807814"/>
              <a:gd name="connsiteX3" fmla="*/ 17263 w 1554353"/>
              <a:gd name="connsiteY3" fmla="*/ 488054 h 807814"/>
              <a:gd name="connsiteX4" fmla="*/ 45312 w 1554353"/>
              <a:gd name="connsiteY4" fmla="*/ 572201 h 807814"/>
              <a:gd name="connsiteX5" fmla="*/ 67752 w 1554353"/>
              <a:gd name="connsiteY5" fmla="*/ 622690 h 807814"/>
              <a:gd name="connsiteX6" fmla="*/ 207997 w 1554353"/>
              <a:gd name="connsiteY6" fmla="*/ 751715 h 807814"/>
              <a:gd name="connsiteX7" fmla="*/ 280925 w 1554353"/>
              <a:gd name="connsiteY7" fmla="*/ 779765 h 807814"/>
              <a:gd name="connsiteX8" fmla="*/ 348242 w 1554353"/>
              <a:gd name="connsiteY8" fmla="*/ 802204 h 807814"/>
              <a:gd name="connsiteX9" fmla="*/ 404341 w 1554353"/>
              <a:gd name="connsiteY9" fmla="*/ 807814 h 807814"/>
              <a:gd name="connsiteX10" fmla="*/ 578245 w 1554353"/>
              <a:gd name="connsiteY10" fmla="*/ 796594 h 807814"/>
              <a:gd name="connsiteX11" fmla="*/ 729710 w 1554353"/>
              <a:gd name="connsiteY11" fmla="*/ 718057 h 807814"/>
              <a:gd name="connsiteX12" fmla="*/ 802638 w 1554353"/>
              <a:gd name="connsiteY12" fmla="*/ 673178 h 807814"/>
              <a:gd name="connsiteX13" fmla="*/ 898004 w 1554353"/>
              <a:gd name="connsiteY13" fmla="*/ 572201 h 807814"/>
              <a:gd name="connsiteX14" fmla="*/ 942883 w 1554353"/>
              <a:gd name="connsiteY14" fmla="*/ 527323 h 807814"/>
              <a:gd name="connsiteX15" fmla="*/ 1066299 w 1554353"/>
              <a:gd name="connsiteY15" fmla="*/ 353418 h 807814"/>
              <a:gd name="connsiteX16" fmla="*/ 1116787 w 1554353"/>
              <a:gd name="connsiteY16" fmla="*/ 230003 h 807814"/>
              <a:gd name="connsiteX17" fmla="*/ 1139226 w 1554353"/>
              <a:gd name="connsiteY17" fmla="*/ 179514 h 807814"/>
              <a:gd name="connsiteX18" fmla="*/ 1178495 w 1554353"/>
              <a:gd name="connsiteY18" fmla="*/ 67318 h 807814"/>
              <a:gd name="connsiteX19" fmla="*/ 1206544 w 1554353"/>
              <a:gd name="connsiteY19" fmla="*/ 28049 h 807814"/>
              <a:gd name="connsiteX20" fmla="*/ 1273862 w 1554353"/>
              <a:gd name="connsiteY20" fmla="*/ 0 h 807814"/>
              <a:gd name="connsiteX21" fmla="*/ 1318741 w 1554353"/>
              <a:gd name="connsiteY21" fmla="*/ 5610 h 807814"/>
              <a:gd name="connsiteX22" fmla="*/ 1346790 w 1554353"/>
              <a:gd name="connsiteY22" fmla="*/ 16830 h 807814"/>
              <a:gd name="connsiteX23" fmla="*/ 1380449 w 1554353"/>
              <a:gd name="connsiteY23" fmla="*/ 28049 h 807814"/>
              <a:gd name="connsiteX24" fmla="*/ 1408498 w 1554353"/>
              <a:gd name="connsiteY24" fmla="*/ 44879 h 807814"/>
              <a:gd name="connsiteX25" fmla="*/ 1436547 w 1554353"/>
              <a:gd name="connsiteY25" fmla="*/ 56098 h 807814"/>
              <a:gd name="connsiteX26" fmla="*/ 1481425 w 1554353"/>
              <a:gd name="connsiteY26" fmla="*/ 95367 h 807814"/>
              <a:gd name="connsiteX27" fmla="*/ 1509474 w 1554353"/>
              <a:gd name="connsiteY27" fmla="*/ 134636 h 807814"/>
              <a:gd name="connsiteX28" fmla="*/ 1554353 w 1554353"/>
              <a:gd name="connsiteY28" fmla="*/ 179514 h 80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54353" h="807814" extrusionOk="0">
                <a:moveTo>
                  <a:pt x="39703" y="207563"/>
                </a:moveTo>
                <a:cubicBezTo>
                  <a:pt x="20378" y="252614"/>
                  <a:pt x="2949" y="325719"/>
                  <a:pt x="434" y="375858"/>
                </a:cubicBezTo>
                <a:cubicBezTo>
                  <a:pt x="-44" y="399678"/>
                  <a:pt x="7966" y="421525"/>
                  <a:pt x="11653" y="443176"/>
                </a:cubicBezTo>
                <a:cubicBezTo>
                  <a:pt x="14841" y="454724"/>
                  <a:pt x="17090" y="471445"/>
                  <a:pt x="17263" y="488054"/>
                </a:cubicBezTo>
                <a:cubicBezTo>
                  <a:pt x="22706" y="514340"/>
                  <a:pt x="31510" y="553642"/>
                  <a:pt x="45312" y="572201"/>
                </a:cubicBezTo>
                <a:cubicBezTo>
                  <a:pt x="51073" y="588533"/>
                  <a:pt x="58173" y="608799"/>
                  <a:pt x="67752" y="622690"/>
                </a:cubicBezTo>
                <a:cubicBezTo>
                  <a:pt x="90687" y="662621"/>
                  <a:pt x="159605" y="738740"/>
                  <a:pt x="207997" y="751715"/>
                </a:cubicBezTo>
                <a:cubicBezTo>
                  <a:pt x="230854" y="757730"/>
                  <a:pt x="255838" y="772529"/>
                  <a:pt x="280925" y="779765"/>
                </a:cubicBezTo>
                <a:cubicBezTo>
                  <a:pt x="304866" y="788480"/>
                  <a:pt x="327868" y="795942"/>
                  <a:pt x="348242" y="802204"/>
                </a:cubicBezTo>
                <a:cubicBezTo>
                  <a:pt x="365592" y="809351"/>
                  <a:pt x="384312" y="806417"/>
                  <a:pt x="404341" y="807814"/>
                </a:cubicBezTo>
                <a:cubicBezTo>
                  <a:pt x="457644" y="810330"/>
                  <a:pt x="516408" y="817070"/>
                  <a:pt x="578245" y="796594"/>
                </a:cubicBezTo>
                <a:cubicBezTo>
                  <a:pt x="672559" y="776689"/>
                  <a:pt x="668377" y="758006"/>
                  <a:pt x="729710" y="718057"/>
                </a:cubicBezTo>
                <a:cubicBezTo>
                  <a:pt x="752675" y="701363"/>
                  <a:pt x="781687" y="690452"/>
                  <a:pt x="802638" y="673178"/>
                </a:cubicBezTo>
                <a:cubicBezTo>
                  <a:pt x="859845" y="631218"/>
                  <a:pt x="852357" y="626968"/>
                  <a:pt x="898004" y="572201"/>
                </a:cubicBezTo>
                <a:cubicBezTo>
                  <a:pt x="912366" y="558534"/>
                  <a:pt x="925524" y="543650"/>
                  <a:pt x="942883" y="527323"/>
                </a:cubicBezTo>
                <a:cubicBezTo>
                  <a:pt x="996296" y="458279"/>
                  <a:pt x="1027634" y="429266"/>
                  <a:pt x="1066299" y="353418"/>
                </a:cubicBezTo>
                <a:cubicBezTo>
                  <a:pt x="1098004" y="291452"/>
                  <a:pt x="1090398" y="292360"/>
                  <a:pt x="1116787" y="230003"/>
                </a:cubicBezTo>
                <a:cubicBezTo>
                  <a:pt x="1123833" y="210826"/>
                  <a:pt x="1130222" y="198699"/>
                  <a:pt x="1139226" y="179514"/>
                </a:cubicBezTo>
                <a:cubicBezTo>
                  <a:pt x="1155012" y="127968"/>
                  <a:pt x="1155357" y="117053"/>
                  <a:pt x="1178495" y="67318"/>
                </a:cubicBezTo>
                <a:cubicBezTo>
                  <a:pt x="1183260" y="54714"/>
                  <a:pt x="1191809" y="36376"/>
                  <a:pt x="1206544" y="28049"/>
                </a:cubicBezTo>
                <a:cubicBezTo>
                  <a:pt x="1219868" y="15195"/>
                  <a:pt x="1258874" y="3682"/>
                  <a:pt x="1273862" y="0"/>
                </a:cubicBezTo>
                <a:cubicBezTo>
                  <a:pt x="1287776" y="4635"/>
                  <a:pt x="1305734" y="5447"/>
                  <a:pt x="1318741" y="5610"/>
                </a:cubicBezTo>
                <a:cubicBezTo>
                  <a:pt x="1329437" y="7534"/>
                  <a:pt x="1337482" y="12324"/>
                  <a:pt x="1346790" y="16830"/>
                </a:cubicBezTo>
                <a:cubicBezTo>
                  <a:pt x="1359220" y="20827"/>
                  <a:pt x="1369012" y="23654"/>
                  <a:pt x="1380449" y="28049"/>
                </a:cubicBezTo>
                <a:cubicBezTo>
                  <a:pt x="1390282" y="32170"/>
                  <a:pt x="1398746" y="42342"/>
                  <a:pt x="1408498" y="44879"/>
                </a:cubicBezTo>
                <a:cubicBezTo>
                  <a:pt x="1416782" y="48194"/>
                  <a:pt x="1427509" y="52495"/>
                  <a:pt x="1436547" y="56098"/>
                </a:cubicBezTo>
                <a:cubicBezTo>
                  <a:pt x="1452382" y="70554"/>
                  <a:pt x="1468007" y="79469"/>
                  <a:pt x="1481425" y="95367"/>
                </a:cubicBezTo>
                <a:cubicBezTo>
                  <a:pt x="1491555" y="110837"/>
                  <a:pt x="1501751" y="122358"/>
                  <a:pt x="1509474" y="134636"/>
                </a:cubicBezTo>
                <a:cubicBezTo>
                  <a:pt x="1519115" y="182743"/>
                  <a:pt x="1503181" y="167059"/>
                  <a:pt x="1554353" y="179514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89406852">
                  <a:custGeom>
                    <a:avLst/>
                    <a:gdLst>
                      <a:gd name="connsiteX0" fmla="*/ 39703 w 1554353"/>
                      <a:gd name="connsiteY0" fmla="*/ 207563 h 807814"/>
                      <a:gd name="connsiteX1" fmla="*/ 434 w 1554353"/>
                      <a:gd name="connsiteY1" fmla="*/ 375858 h 807814"/>
                      <a:gd name="connsiteX2" fmla="*/ 11653 w 1554353"/>
                      <a:gd name="connsiteY2" fmla="*/ 443176 h 807814"/>
                      <a:gd name="connsiteX3" fmla="*/ 17263 w 1554353"/>
                      <a:gd name="connsiteY3" fmla="*/ 488054 h 807814"/>
                      <a:gd name="connsiteX4" fmla="*/ 45312 w 1554353"/>
                      <a:gd name="connsiteY4" fmla="*/ 572201 h 807814"/>
                      <a:gd name="connsiteX5" fmla="*/ 67752 w 1554353"/>
                      <a:gd name="connsiteY5" fmla="*/ 622690 h 807814"/>
                      <a:gd name="connsiteX6" fmla="*/ 207997 w 1554353"/>
                      <a:gd name="connsiteY6" fmla="*/ 751715 h 807814"/>
                      <a:gd name="connsiteX7" fmla="*/ 280925 w 1554353"/>
                      <a:gd name="connsiteY7" fmla="*/ 779765 h 807814"/>
                      <a:gd name="connsiteX8" fmla="*/ 348242 w 1554353"/>
                      <a:gd name="connsiteY8" fmla="*/ 802204 h 807814"/>
                      <a:gd name="connsiteX9" fmla="*/ 404341 w 1554353"/>
                      <a:gd name="connsiteY9" fmla="*/ 807814 h 807814"/>
                      <a:gd name="connsiteX10" fmla="*/ 578245 w 1554353"/>
                      <a:gd name="connsiteY10" fmla="*/ 796594 h 807814"/>
                      <a:gd name="connsiteX11" fmla="*/ 729710 w 1554353"/>
                      <a:gd name="connsiteY11" fmla="*/ 718057 h 807814"/>
                      <a:gd name="connsiteX12" fmla="*/ 802638 w 1554353"/>
                      <a:gd name="connsiteY12" fmla="*/ 673178 h 807814"/>
                      <a:gd name="connsiteX13" fmla="*/ 898004 w 1554353"/>
                      <a:gd name="connsiteY13" fmla="*/ 572201 h 807814"/>
                      <a:gd name="connsiteX14" fmla="*/ 942883 w 1554353"/>
                      <a:gd name="connsiteY14" fmla="*/ 527323 h 807814"/>
                      <a:gd name="connsiteX15" fmla="*/ 1066299 w 1554353"/>
                      <a:gd name="connsiteY15" fmla="*/ 353418 h 807814"/>
                      <a:gd name="connsiteX16" fmla="*/ 1116787 w 1554353"/>
                      <a:gd name="connsiteY16" fmla="*/ 230003 h 807814"/>
                      <a:gd name="connsiteX17" fmla="*/ 1139226 w 1554353"/>
                      <a:gd name="connsiteY17" fmla="*/ 179514 h 807814"/>
                      <a:gd name="connsiteX18" fmla="*/ 1178495 w 1554353"/>
                      <a:gd name="connsiteY18" fmla="*/ 67318 h 807814"/>
                      <a:gd name="connsiteX19" fmla="*/ 1206544 w 1554353"/>
                      <a:gd name="connsiteY19" fmla="*/ 28049 h 807814"/>
                      <a:gd name="connsiteX20" fmla="*/ 1273862 w 1554353"/>
                      <a:gd name="connsiteY20" fmla="*/ 0 h 807814"/>
                      <a:gd name="connsiteX21" fmla="*/ 1318741 w 1554353"/>
                      <a:gd name="connsiteY21" fmla="*/ 5610 h 807814"/>
                      <a:gd name="connsiteX22" fmla="*/ 1346790 w 1554353"/>
                      <a:gd name="connsiteY22" fmla="*/ 16830 h 807814"/>
                      <a:gd name="connsiteX23" fmla="*/ 1380449 w 1554353"/>
                      <a:gd name="connsiteY23" fmla="*/ 28049 h 807814"/>
                      <a:gd name="connsiteX24" fmla="*/ 1408498 w 1554353"/>
                      <a:gd name="connsiteY24" fmla="*/ 44879 h 807814"/>
                      <a:gd name="connsiteX25" fmla="*/ 1436547 w 1554353"/>
                      <a:gd name="connsiteY25" fmla="*/ 56098 h 807814"/>
                      <a:gd name="connsiteX26" fmla="*/ 1481425 w 1554353"/>
                      <a:gd name="connsiteY26" fmla="*/ 95367 h 807814"/>
                      <a:gd name="connsiteX27" fmla="*/ 1509474 w 1554353"/>
                      <a:gd name="connsiteY27" fmla="*/ 134636 h 807814"/>
                      <a:gd name="connsiteX28" fmla="*/ 1554353 w 1554353"/>
                      <a:gd name="connsiteY28" fmla="*/ 179514 h 807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554353" h="807814">
                        <a:moveTo>
                          <a:pt x="39703" y="207563"/>
                        </a:moveTo>
                        <a:cubicBezTo>
                          <a:pt x="26613" y="263661"/>
                          <a:pt x="7244" y="318657"/>
                          <a:pt x="434" y="375858"/>
                        </a:cubicBezTo>
                        <a:cubicBezTo>
                          <a:pt x="-2255" y="398447"/>
                          <a:pt x="8279" y="420679"/>
                          <a:pt x="11653" y="443176"/>
                        </a:cubicBezTo>
                        <a:cubicBezTo>
                          <a:pt x="13889" y="458085"/>
                          <a:pt x="14306" y="473271"/>
                          <a:pt x="17263" y="488054"/>
                        </a:cubicBezTo>
                        <a:cubicBezTo>
                          <a:pt x="22061" y="512045"/>
                          <a:pt x="36390" y="550534"/>
                          <a:pt x="45312" y="572201"/>
                        </a:cubicBezTo>
                        <a:cubicBezTo>
                          <a:pt x="52324" y="589231"/>
                          <a:pt x="57377" y="607473"/>
                          <a:pt x="67752" y="622690"/>
                        </a:cubicBezTo>
                        <a:cubicBezTo>
                          <a:pt x="97027" y="665627"/>
                          <a:pt x="157309" y="732219"/>
                          <a:pt x="207997" y="751715"/>
                        </a:cubicBezTo>
                        <a:cubicBezTo>
                          <a:pt x="232306" y="761065"/>
                          <a:pt x="256419" y="770943"/>
                          <a:pt x="280925" y="779765"/>
                        </a:cubicBezTo>
                        <a:cubicBezTo>
                          <a:pt x="303180" y="787777"/>
                          <a:pt x="325177" y="796962"/>
                          <a:pt x="348242" y="802204"/>
                        </a:cubicBezTo>
                        <a:cubicBezTo>
                          <a:pt x="366568" y="806369"/>
                          <a:pt x="385641" y="805944"/>
                          <a:pt x="404341" y="807814"/>
                        </a:cubicBezTo>
                        <a:cubicBezTo>
                          <a:pt x="462309" y="804074"/>
                          <a:pt x="521285" y="807986"/>
                          <a:pt x="578245" y="796594"/>
                        </a:cubicBezTo>
                        <a:cubicBezTo>
                          <a:pt x="671280" y="777987"/>
                          <a:pt x="668924" y="758581"/>
                          <a:pt x="729710" y="718057"/>
                        </a:cubicBezTo>
                        <a:cubicBezTo>
                          <a:pt x="753460" y="702224"/>
                          <a:pt x="779554" y="689967"/>
                          <a:pt x="802638" y="673178"/>
                        </a:cubicBezTo>
                        <a:cubicBezTo>
                          <a:pt x="860655" y="630983"/>
                          <a:pt x="850087" y="626108"/>
                          <a:pt x="898004" y="572201"/>
                        </a:cubicBezTo>
                        <a:cubicBezTo>
                          <a:pt x="912059" y="556389"/>
                          <a:pt x="929164" y="543428"/>
                          <a:pt x="942883" y="527323"/>
                        </a:cubicBezTo>
                        <a:cubicBezTo>
                          <a:pt x="1001135" y="458941"/>
                          <a:pt x="1028321" y="426209"/>
                          <a:pt x="1066299" y="353418"/>
                        </a:cubicBezTo>
                        <a:cubicBezTo>
                          <a:pt x="1098726" y="291266"/>
                          <a:pt x="1091159" y="294074"/>
                          <a:pt x="1116787" y="230003"/>
                        </a:cubicBezTo>
                        <a:cubicBezTo>
                          <a:pt x="1123627" y="212903"/>
                          <a:pt x="1132859" y="196795"/>
                          <a:pt x="1139226" y="179514"/>
                        </a:cubicBezTo>
                        <a:cubicBezTo>
                          <a:pt x="1157495" y="129928"/>
                          <a:pt x="1153292" y="114925"/>
                          <a:pt x="1178495" y="67318"/>
                        </a:cubicBezTo>
                        <a:cubicBezTo>
                          <a:pt x="1186021" y="53101"/>
                          <a:pt x="1194641" y="38870"/>
                          <a:pt x="1206544" y="28049"/>
                        </a:cubicBezTo>
                        <a:cubicBezTo>
                          <a:pt x="1219348" y="16409"/>
                          <a:pt x="1257939" y="5308"/>
                          <a:pt x="1273862" y="0"/>
                        </a:cubicBezTo>
                        <a:cubicBezTo>
                          <a:pt x="1288822" y="1870"/>
                          <a:pt x="1304051" y="2220"/>
                          <a:pt x="1318741" y="5610"/>
                        </a:cubicBezTo>
                        <a:cubicBezTo>
                          <a:pt x="1328553" y="7874"/>
                          <a:pt x="1337326" y="13389"/>
                          <a:pt x="1346790" y="16830"/>
                        </a:cubicBezTo>
                        <a:cubicBezTo>
                          <a:pt x="1357904" y="20872"/>
                          <a:pt x="1369683" y="23155"/>
                          <a:pt x="1380449" y="28049"/>
                        </a:cubicBezTo>
                        <a:cubicBezTo>
                          <a:pt x="1390375" y="32561"/>
                          <a:pt x="1398746" y="40003"/>
                          <a:pt x="1408498" y="44879"/>
                        </a:cubicBezTo>
                        <a:cubicBezTo>
                          <a:pt x="1417505" y="49382"/>
                          <a:pt x="1427197" y="52358"/>
                          <a:pt x="1436547" y="56098"/>
                        </a:cubicBezTo>
                        <a:cubicBezTo>
                          <a:pt x="1453437" y="69610"/>
                          <a:pt x="1467627" y="79270"/>
                          <a:pt x="1481425" y="95367"/>
                        </a:cubicBezTo>
                        <a:cubicBezTo>
                          <a:pt x="1491870" y="107552"/>
                          <a:pt x="1500591" y="121310"/>
                          <a:pt x="1509474" y="134636"/>
                        </a:cubicBezTo>
                        <a:cubicBezTo>
                          <a:pt x="1517322" y="181723"/>
                          <a:pt x="1504147" y="165170"/>
                          <a:pt x="1554353" y="179514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Freihandform: Form 47">
            <a:extLst>
              <a:ext uri="{FF2B5EF4-FFF2-40B4-BE49-F238E27FC236}">
                <a16:creationId xmlns:a16="http://schemas.microsoft.com/office/drawing/2014/main" id="{D5E99992-EC13-FF07-D306-164E0BDA9B52}"/>
              </a:ext>
            </a:extLst>
          </p:cNvPr>
          <p:cNvSpPr/>
          <p:nvPr/>
        </p:nvSpPr>
        <p:spPr>
          <a:xfrm>
            <a:off x="2192851" y="2446766"/>
            <a:ext cx="1515875" cy="762540"/>
          </a:xfrm>
          <a:custGeom>
            <a:avLst/>
            <a:gdLst>
              <a:gd name="connsiteX0" fmla="*/ 0 w 1515875"/>
              <a:gd name="connsiteY0" fmla="*/ 762540 h 762540"/>
              <a:gd name="connsiteX1" fmla="*/ 106747 w 1515875"/>
              <a:gd name="connsiteY1" fmla="*/ 427484 h 762540"/>
              <a:gd name="connsiteX2" fmla="*/ 181470 w 1515875"/>
              <a:gd name="connsiteY2" fmla="*/ 323502 h 762540"/>
              <a:gd name="connsiteX3" fmla="*/ 330915 w 1515875"/>
              <a:gd name="connsiteY3" fmla="*/ 196411 h 762540"/>
              <a:gd name="connsiteX4" fmla="*/ 480361 w 1515875"/>
              <a:gd name="connsiteY4" fmla="*/ 103982 h 762540"/>
              <a:gd name="connsiteX5" fmla="*/ 533735 w 1515875"/>
              <a:gd name="connsiteY5" fmla="*/ 69321 h 762540"/>
              <a:gd name="connsiteX6" fmla="*/ 608458 w 1515875"/>
              <a:gd name="connsiteY6" fmla="*/ 46213 h 762540"/>
              <a:gd name="connsiteX7" fmla="*/ 672507 w 1515875"/>
              <a:gd name="connsiteY7" fmla="*/ 23105 h 762540"/>
              <a:gd name="connsiteX8" fmla="*/ 821952 w 1515875"/>
              <a:gd name="connsiteY8" fmla="*/ 0 h 762540"/>
              <a:gd name="connsiteX9" fmla="*/ 971398 w 1515875"/>
              <a:gd name="connsiteY9" fmla="*/ 11552 h 762540"/>
              <a:gd name="connsiteX10" fmla="*/ 1110169 w 1515875"/>
              <a:gd name="connsiteY10" fmla="*/ 57768 h 762540"/>
              <a:gd name="connsiteX11" fmla="*/ 1174217 w 1515875"/>
              <a:gd name="connsiteY11" fmla="*/ 115535 h 762540"/>
              <a:gd name="connsiteX12" fmla="*/ 1216917 w 1515875"/>
              <a:gd name="connsiteY12" fmla="*/ 150196 h 762540"/>
              <a:gd name="connsiteX13" fmla="*/ 1270290 w 1515875"/>
              <a:gd name="connsiteY13" fmla="*/ 184857 h 762540"/>
              <a:gd name="connsiteX14" fmla="*/ 1355687 w 1515875"/>
              <a:gd name="connsiteY14" fmla="*/ 265733 h 762540"/>
              <a:gd name="connsiteX15" fmla="*/ 1430411 w 1515875"/>
              <a:gd name="connsiteY15" fmla="*/ 335055 h 762540"/>
              <a:gd name="connsiteX16" fmla="*/ 1462435 w 1515875"/>
              <a:gd name="connsiteY16" fmla="*/ 439037 h 762540"/>
              <a:gd name="connsiteX17" fmla="*/ 1483784 w 1515875"/>
              <a:gd name="connsiteY17" fmla="*/ 496806 h 762540"/>
              <a:gd name="connsiteX18" fmla="*/ 1494459 w 1515875"/>
              <a:gd name="connsiteY18" fmla="*/ 543020 h 762540"/>
              <a:gd name="connsiteX19" fmla="*/ 1505133 w 1515875"/>
              <a:gd name="connsiteY19" fmla="*/ 577680 h 762540"/>
              <a:gd name="connsiteX20" fmla="*/ 1515809 w 1515875"/>
              <a:gd name="connsiteY20" fmla="*/ 727879 h 76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15875" h="762540" extrusionOk="0">
                <a:moveTo>
                  <a:pt x="0" y="762540"/>
                </a:moveTo>
                <a:cubicBezTo>
                  <a:pt x="30221" y="624007"/>
                  <a:pt x="70554" y="537082"/>
                  <a:pt x="106747" y="427484"/>
                </a:cubicBezTo>
                <a:cubicBezTo>
                  <a:pt x="120669" y="396355"/>
                  <a:pt x="156522" y="358869"/>
                  <a:pt x="181470" y="323502"/>
                </a:cubicBezTo>
                <a:cubicBezTo>
                  <a:pt x="211001" y="285690"/>
                  <a:pt x="287905" y="221679"/>
                  <a:pt x="330915" y="196411"/>
                </a:cubicBezTo>
                <a:cubicBezTo>
                  <a:pt x="370397" y="166277"/>
                  <a:pt x="438869" y="134357"/>
                  <a:pt x="480361" y="103982"/>
                </a:cubicBezTo>
                <a:cubicBezTo>
                  <a:pt x="498734" y="90695"/>
                  <a:pt x="514402" y="75320"/>
                  <a:pt x="533735" y="69321"/>
                </a:cubicBezTo>
                <a:cubicBezTo>
                  <a:pt x="560982" y="61485"/>
                  <a:pt x="581475" y="48553"/>
                  <a:pt x="608458" y="46213"/>
                </a:cubicBezTo>
                <a:cubicBezTo>
                  <a:pt x="635184" y="38684"/>
                  <a:pt x="646410" y="28383"/>
                  <a:pt x="672507" y="23105"/>
                </a:cubicBezTo>
                <a:cubicBezTo>
                  <a:pt x="704230" y="13211"/>
                  <a:pt x="798612" y="-1196"/>
                  <a:pt x="821952" y="0"/>
                </a:cubicBezTo>
                <a:cubicBezTo>
                  <a:pt x="863014" y="10794"/>
                  <a:pt x="919600" y="6768"/>
                  <a:pt x="971398" y="11552"/>
                </a:cubicBezTo>
                <a:cubicBezTo>
                  <a:pt x="985541" y="12126"/>
                  <a:pt x="1094553" y="49698"/>
                  <a:pt x="1110169" y="57768"/>
                </a:cubicBezTo>
                <a:cubicBezTo>
                  <a:pt x="1142414" y="73267"/>
                  <a:pt x="1149465" y="90100"/>
                  <a:pt x="1174217" y="115535"/>
                </a:cubicBezTo>
                <a:cubicBezTo>
                  <a:pt x="1188265" y="127869"/>
                  <a:pt x="1201700" y="139793"/>
                  <a:pt x="1216917" y="150196"/>
                </a:cubicBezTo>
                <a:cubicBezTo>
                  <a:pt x="1233531" y="161755"/>
                  <a:pt x="1252214" y="176614"/>
                  <a:pt x="1270290" y="184857"/>
                </a:cubicBezTo>
                <a:cubicBezTo>
                  <a:pt x="1354558" y="257531"/>
                  <a:pt x="1283615" y="201494"/>
                  <a:pt x="1355687" y="265733"/>
                </a:cubicBezTo>
                <a:cubicBezTo>
                  <a:pt x="1444131" y="347835"/>
                  <a:pt x="1351001" y="234203"/>
                  <a:pt x="1430411" y="335055"/>
                </a:cubicBezTo>
                <a:cubicBezTo>
                  <a:pt x="1493286" y="481607"/>
                  <a:pt x="1388214" y="298327"/>
                  <a:pt x="1462435" y="439037"/>
                </a:cubicBezTo>
                <a:cubicBezTo>
                  <a:pt x="1469954" y="460870"/>
                  <a:pt x="1474576" y="481167"/>
                  <a:pt x="1483784" y="496806"/>
                </a:cubicBezTo>
                <a:cubicBezTo>
                  <a:pt x="1489358" y="510060"/>
                  <a:pt x="1489820" y="525402"/>
                  <a:pt x="1494459" y="543020"/>
                </a:cubicBezTo>
                <a:cubicBezTo>
                  <a:pt x="1495491" y="554042"/>
                  <a:pt x="1503020" y="563767"/>
                  <a:pt x="1505133" y="577680"/>
                </a:cubicBezTo>
                <a:cubicBezTo>
                  <a:pt x="1527679" y="697658"/>
                  <a:pt x="1515067" y="643249"/>
                  <a:pt x="1515809" y="727879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Freihandform: Form 49">
            <a:extLst>
              <a:ext uri="{FF2B5EF4-FFF2-40B4-BE49-F238E27FC236}">
                <a16:creationId xmlns:a16="http://schemas.microsoft.com/office/drawing/2014/main" id="{4741FED3-A3B7-8DB4-99E6-EEB0871B9F68}"/>
              </a:ext>
            </a:extLst>
          </p:cNvPr>
          <p:cNvSpPr/>
          <p:nvPr/>
        </p:nvSpPr>
        <p:spPr>
          <a:xfrm rot="10800000">
            <a:off x="3766004" y="3167147"/>
            <a:ext cx="740116" cy="434233"/>
          </a:xfrm>
          <a:custGeom>
            <a:avLst/>
            <a:gdLst>
              <a:gd name="connsiteX0" fmla="*/ 0 w 740116"/>
              <a:gd name="connsiteY0" fmla="*/ 434233 h 434233"/>
              <a:gd name="connsiteX1" fmla="*/ 52118 w 740116"/>
              <a:gd name="connsiteY1" fmla="*/ 243433 h 434233"/>
              <a:gd name="connsiteX2" fmla="*/ 88601 w 740116"/>
              <a:gd name="connsiteY2" fmla="*/ 184220 h 434233"/>
              <a:gd name="connsiteX3" fmla="*/ 161567 w 740116"/>
              <a:gd name="connsiteY3" fmla="*/ 111847 h 434233"/>
              <a:gd name="connsiteX4" fmla="*/ 234533 w 740116"/>
              <a:gd name="connsiteY4" fmla="*/ 59213 h 434233"/>
              <a:gd name="connsiteX5" fmla="*/ 260593 w 740116"/>
              <a:gd name="connsiteY5" fmla="*/ 39475 h 434233"/>
              <a:gd name="connsiteX6" fmla="*/ 297075 w 740116"/>
              <a:gd name="connsiteY6" fmla="*/ 26316 h 434233"/>
              <a:gd name="connsiteX7" fmla="*/ 328347 w 740116"/>
              <a:gd name="connsiteY7" fmla="*/ 13157 h 434233"/>
              <a:gd name="connsiteX8" fmla="*/ 401312 w 740116"/>
              <a:gd name="connsiteY8" fmla="*/ 0 h 434233"/>
              <a:gd name="connsiteX9" fmla="*/ 474278 w 740116"/>
              <a:gd name="connsiteY9" fmla="*/ 6578 h 434233"/>
              <a:gd name="connsiteX10" fmla="*/ 542033 w 740116"/>
              <a:gd name="connsiteY10" fmla="*/ 32896 h 434233"/>
              <a:gd name="connsiteX11" fmla="*/ 573304 w 740116"/>
              <a:gd name="connsiteY11" fmla="*/ 65792 h 434233"/>
              <a:gd name="connsiteX12" fmla="*/ 594152 w 740116"/>
              <a:gd name="connsiteY12" fmla="*/ 85530 h 434233"/>
              <a:gd name="connsiteX13" fmla="*/ 620210 w 740116"/>
              <a:gd name="connsiteY13" fmla="*/ 105267 h 434233"/>
              <a:gd name="connsiteX14" fmla="*/ 661905 w 740116"/>
              <a:gd name="connsiteY14" fmla="*/ 151323 h 434233"/>
              <a:gd name="connsiteX15" fmla="*/ 698389 w 740116"/>
              <a:gd name="connsiteY15" fmla="*/ 190799 h 434233"/>
              <a:gd name="connsiteX16" fmla="*/ 714024 w 740116"/>
              <a:gd name="connsiteY16" fmla="*/ 250012 h 434233"/>
              <a:gd name="connsiteX17" fmla="*/ 724447 w 740116"/>
              <a:gd name="connsiteY17" fmla="*/ 282909 h 434233"/>
              <a:gd name="connsiteX18" fmla="*/ 729660 w 740116"/>
              <a:gd name="connsiteY18" fmla="*/ 309226 h 434233"/>
              <a:gd name="connsiteX19" fmla="*/ 734871 w 740116"/>
              <a:gd name="connsiteY19" fmla="*/ 328963 h 434233"/>
              <a:gd name="connsiteX20" fmla="*/ 740084 w 740116"/>
              <a:gd name="connsiteY20" fmla="*/ 414495 h 43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0116" h="434233" extrusionOk="0">
                <a:moveTo>
                  <a:pt x="0" y="434233"/>
                </a:moveTo>
                <a:cubicBezTo>
                  <a:pt x="14826" y="357880"/>
                  <a:pt x="38723" y="306599"/>
                  <a:pt x="52118" y="243433"/>
                </a:cubicBezTo>
                <a:cubicBezTo>
                  <a:pt x="59787" y="222030"/>
                  <a:pt x="76419" y="204092"/>
                  <a:pt x="88601" y="184220"/>
                </a:cubicBezTo>
                <a:cubicBezTo>
                  <a:pt x="102733" y="164578"/>
                  <a:pt x="141601" y="126080"/>
                  <a:pt x="161567" y="111847"/>
                </a:cubicBezTo>
                <a:cubicBezTo>
                  <a:pt x="180903" y="94464"/>
                  <a:pt x="211405" y="76830"/>
                  <a:pt x="234533" y="59213"/>
                </a:cubicBezTo>
                <a:cubicBezTo>
                  <a:pt x="243648" y="51111"/>
                  <a:pt x="252099" y="42643"/>
                  <a:pt x="260593" y="39475"/>
                </a:cubicBezTo>
                <a:cubicBezTo>
                  <a:pt x="274365" y="34997"/>
                  <a:pt x="284068" y="28570"/>
                  <a:pt x="297075" y="26316"/>
                </a:cubicBezTo>
                <a:cubicBezTo>
                  <a:pt x="309563" y="22098"/>
                  <a:pt x="316686" y="16373"/>
                  <a:pt x="328347" y="13157"/>
                </a:cubicBezTo>
                <a:cubicBezTo>
                  <a:pt x="344208" y="7033"/>
                  <a:pt x="390135" y="-827"/>
                  <a:pt x="401312" y="0"/>
                </a:cubicBezTo>
                <a:cubicBezTo>
                  <a:pt x="425052" y="2654"/>
                  <a:pt x="448562" y="4138"/>
                  <a:pt x="474278" y="6578"/>
                </a:cubicBezTo>
                <a:cubicBezTo>
                  <a:pt x="481197" y="7004"/>
                  <a:pt x="534768" y="28207"/>
                  <a:pt x="542033" y="32896"/>
                </a:cubicBezTo>
                <a:cubicBezTo>
                  <a:pt x="557348" y="41521"/>
                  <a:pt x="561145" y="51344"/>
                  <a:pt x="573304" y="65792"/>
                </a:cubicBezTo>
                <a:cubicBezTo>
                  <a:pt x="581121" y="72479"/>
                  <a:pt x="585184" y="80618"/>
                  <a:pt x="594152" y="85530"/>
                </a:cubicBezTo>
                <a:cubicBezTo>
                  <a:pt x="601258" y="90796"/>
                  <a:pt x="611497" y="99719"/>
                  <a:pt x="620210" y="105267"/>
                </a:cubicBezTo>
                <a:cubicBezTo>
                  <a:pt x="658594" y="148627"/>
                  <a:pt x="627438" y="115527"/>
                  <a:pt x="661905" y="151323"/>
                </a:cubicBezTo>
                <a:cubicBezTo>
                  <a:pt x="698940" y="192971"/>
                  <a:pt x="659632" y="130524"/>
                  <a:pt x="698389" y="190799"/>
                </a:cubicBezTo>
                <a:cubicBezTo>
                  <a:pt x="729043" y="276660"/>
                  <a:pt x="688273" y="166021"/>
                  <a:pt x="714024" y="250012"/>
                </a:cubicBezTo>
                <a:cubicBezTo>
                  <a:pt x="717516" y="262005"/>
                  <a:pt x="720075" y="273519"/>
                  <a:pt x="724447" y="282909"/>
                </a:cubicBezTo>
                <a:cubicBezTo>
                  <a:pt x="727117" y="290703"/>
                  <a:pt x="727599" y="300172"/>
                  <a:pt x="729660" y="309226"/>
                </a:cubicBezTo>
                <a:cubicBezTo>
                  <a:pt x="730187" y="315566"/>
                  <a:pt x="733770" y="321344"/>
                  <a:pt x="734871" y="328963"/>
                </a:cubicBezTo>
                <a:cubicBezTo>
                  <a:pt x="746893" y="397297"/>
                  <a:pt x="739899" y="367433"/>
                  <a:pt x="740084" y="414495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ED750F9-274D-71ED-3C1D-10D4F909544B}"/>
              </a:ext>
            </a:extLst>
          </p:cNvPr>
          <p:cNvSpPr/>
          <p:nvPr/>
        </p:nvSpPr>
        <p:spPr>
          <a:xfrm>
            <a:off x="4439983" y="3089480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Freihandform: Form 50">
            <a:extLst>
              <a:ext uri="{FF2B5EF4-FFF2-40B4-BE49-F238E27FC236}">
                <a16:creationId xmlns:a16="http://schemas.microsoft.com/office/drawing/2014/main" id="{C917C427-7765-29F1-1F1F-1D6A54E049E3}"/>
              </a:ext>
            </a:extLst>
          </p:cNvPr>
          <p:cNvSpPr/>
          <p:nvPr/>
        </p:nvSpPr>
        <p:spPr>
          <a:xfrm>
            <a:off x="2988676" y="2783994"/>
            <a:ext cx="740116" cy="434233"/>
          </a:xfrm>
          <a:custGeom>
            <a:avLst/>
            <a:gdLst>
              <a:gd name="connsiteX0" fmla="*/ 0 w 740116"/>
              <a:gd name="connsiteY0" fmla="*/ 434233 h 434233"/>
              <a:gd name="connsiteX1" fmla="*/ 52118 w 740116"/>
              <a:gd name="connsiteY1" fmla="*/ 243433 h 434233"/>
              <a:gd name="connsiteX2" fmla="*/ 88601 w 740116"/>
              <a:gd name="connsiteY2" fmla="*/ 184220 h 434233"/>
              <a:gd name="connsiteX3" fmla="*/ 161567 w 740116"/>
              <a:gd name="connsiteY3" fmla="*/ 111847 h 434233"/>
              <a:gd name="connsiteX4" fmla="*/ 234533 w 740116"/>
              <a:gd name="connsiteY4" fmla="*/ 59213 h 434233"/>
              <a:gd name="connsiteX5" fmla="*/ 260593 w 740116"/>
              <a:gd name="connsiteY5" fmla="*/ 39475 h 434233"/>
              <a:gd name="connsiteX6" fmla="*/ 297075 w 740116"/>
              <a:gd name="connsiteY6" fmla="*/ 26316 h 434233"/>
              <a:gd name="connsiteX7" fmla="*/ 328347 w 740116"/>
              <a:gd name="connsiteY7" fmla="*/ 13157 h 434233"/>
              <a:gd name="connsiteX8" fmla="*/ 401312 w 740116"/>
              <a:gd name="connsiteY8" fmla="*/ 0 h 434233"/>
              <a:gd name="connsiteX9" fmla="*/ 474278 w 740116"/>
              <a:gd name="connsiteY9" fmla="*/ 6578 h 434233"/>
              <a:gd name="connsiteX10" fmla="*/ 542033 w 740116"/>
              <a:gd name="connsiteY10" fmla="*/ 32896 h 434233"/>
              <a:gd name="connsiteX11" fmla="*/ 573304 w 740116"/>
              <a:gd name="connsiteY11" fmla="*/ 65792 h 434233"/>
              <a:gd name="connsiteX12" fmla="*/ 594152 w 740116"/>
              <a:gd name="connsiteY12" fmla="*/ 85530 h 434233"/>
              <a:gd name="connsiteX13" fmla="*/ 620210 w 740116"/>
              <a:gd name="connsiteY13" fmla="*/ 105267 h 434233"/>
              <a:gd name="connsiteX14" fmla="*/ 661905 w 740116"/>
              <a:gd name="connsiteY14" fmla="*/ 151323 h 434233"/>
              <a:gd name="connsiteX15" fmla="*/ 698389 w 740116"/>
              <a:gd name="connsiteY15" fmla="*/ 190799 h 434233"/>
              <a:gd name="connsiteX16" fmla="*/ 714024 w 740116"/>
              <a:gd name="connsiteY16" fmla="*/ 250012 h 434233"/>
              <a:gd name="connsiteX17" fmla="*/ 724447 w 740116"/>
              <a:gd name="connsiteY17" fmla="*/ 282909 h 434233"/>
              <a:gd name="connsiteX18" fmla="*/ 729660 w 740116"/>
              <a:gd name="connsiteY18" fmla="*/ 309226 h 434233"/>
              <a:gd name="connsiteX19" fmla="*/ 734871 w 740116"/>
              <a:gd name="connsiteY19" fmla="*/ 328963 h 434233"/>
              <a:gd name="connsiteX20" fmla="*/ 740084 w 740116"/>
              <a:gd name="connsiteY20" fmla="*/ 414495 h 43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0116" h="434233" extrusionOk="0">
                <a:moveTo>
                  <a:pt x="0" y="434233"/>
                </a:moveTo>
                <a:cubicBezTo>
                  <a:pt x="14826" y="357880"/>
                  <a:pt x="38723" y="306599"/>
                  <a:pt x="52118" y="243433"/>
                </a:cubicBezTo>
                <a:cubicBezTo>
                  <a:pt x="59787" y="222030"/>
                  <a:pt x="76419" y="204092"/>
                  <a:pt x="88601" y="184220"/>
                </a:cubicBezTo>
                <a:cubicBezTo>
                  <a:pt x="102733" y="164578"/>
                  <a:pt x="141601" y="126080"/>
                  <a:pt x="161567" y="111847"/>
                </a:cubicBezTo>
                <a:cubicBezTo>
                  <a:pt x="180903" y="94464"/>
                  <a:pt x="211405" y="76830"/>
                  <a:pt x="234533" y="59213"/>
                </a:cubicBezTo>
                <a:cubicBezTo>
                  <a:pt x="243648" y="51111"/>
                  <a:pt x="252099" y="42643"/>
                  <a:pt x="260593" y="39475"/>
                </a:cubicBezTo>
                <a:cubicBezTo>
                  <a:pt x="274365" y="34997"/>
                  <a:pt x="284068" y="28570"/>
                  <a:pt x="297075" y="26316"/>
                </a:cubicBezTo>
                <a:cubicBezTo>
                  <a:pt x="309563" y="22098"/>
                  <a:pt x="316686" y="16373"/>
                  <a:pt x="328347" y="13157"/>
                </a:cubicBezTo>
                <a:cubicBezTo>
                  <a:pt x="344208" y="7033"/>
                  <a:pt x="390135" y="-827"/>
                  <a:pt x="401312" y="0"/>
                </a:cubicBezTo>
                <a:cubicBezTo>
                  <a:pt x="425052" y="2654"/>
                  <a:pt x="448562" y="4138"/>
                  <a:pt x="474278" y="6578"/>
                </a:cubicBezTo>
                <a:cubicBezTo>
                  <a:pt x="481197" y="7004"/>
                  <a:pt x="534768" y="28207"/>
                  <a:pt x="542033" y="32896"/>
                </a:cubicBezTo>
                <a:cubicBezTo>
                  <a:pt x="557348" y="41521"/>
                  <a:pt x="561145" y="51344"/>
                  <a:pt x="573304" y="65792"/>
                </a:cubicBezTo>
                <a:cubicBezTo>
                  <a:pt x="581121" y="72479"/>
                  <a:pt x="585184" y="80618"/>
                  <a:pt x="594152" y="85530"/>
                </a:cubicBezTo>
                <a:cubicBezTo>
                  <a:pt x="601258" y="90796"/>
                  <a:pt x="611497" y="99719"/>
                  <a:pt x="620210" y="105267"/>
                </a:cubicBezTo>
                <a:cubicBezTo>
                  <a:pt x="658594" y="148627"/>
                  <a:pt x="627438" y="115527"/>
                  <a:pt x="661905" y="151323"/>
                </a:cubicBezTo>
                <a:cubicBezTo>
                  <a:pt x="698940" y="192971"/>
                  <a:pt x="659632" y="130524"/>
                  <a:pt x="698389" y="190799"/>
                </a:cubicBezTo>
                <a:cubicBezTo>
                  <a:pt x="729043" y="276660"/>
                  <a:pt x="688273" y="166021"/>
                  <a:pt x="714024" y="250012"/>
                </a:cubicBezTo>
                <a:cubicBezTo>
                  <a:pt x="717516" y="262005"/>
                  <a:pt x="720075" y="273519"/>
                  <a:pt x="724447" y="282909"/>
                </a:cubicBezTo>
                <a:cubicBezTo>
                  <a:pt x="727117" y="290703"/>
                  <a:pt x="727599" y="300172"/>
                  <a:pt x="729660" y="309226"/>
                </a:cubicBezTo>
                <a:cubicBezTo>
                  <a:pt x="730187" y="315566"/>
                  <a:pt x="733770" y="321344"/>
                  <a:pt x="734871" y="328963"/>
                </a:cubicBezTo>
                <a:cubicBezTo>
                  <a:pt x="746893" y="397297"/>
                  <a:pt x="739899" y="367433"/>
                  <a:pt x="740084" y="414495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F4E59A0-E076-3BCD-988A-01C3DD814076}"/>
              </a:ext>
            </a:extLst>
          </p:cNvPr>
          <p:cNvSpPr/>
          <p:nvPr/>
        </p:nvSpPr>
        <p:spPr>
          <a:xfrm>
            <a:off x="2092855" y="3089484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3FAE25B-9151-207F-86A0-C34B10321C39}"/>
              </a:ext>
            </a:extLst>
          </p:cNvPr>
          <p:cNvSpPr/>
          <p:nvPr/>
        </p:nvSpPr>
        <p:spPr>
          <a:xfrm>
            <a:off x="2919001" y="3089483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3479A2D-53FD-0E29-A21C-5FDFDFE0F861}"/>
              </a:ext>
            </a:extLst>
          </p:cNvPr>
          <p:cNvSpPr/>
          <p:nvPr/>
        </p:nvSpPr>
        <p:spPr>
          <a:xfrm>
            <a:off x="3621587" y="3072549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2" name="Grafik 51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02F8825A-5C69-861C-4A87-782D7EF21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73" y="2304647"/>
            <a:ext cx="369162" cy="369162"/>
          </a:xfrm>
          <a:prstGeom prst="rect">
            <a:avLst/>
          </a:prstGeom>
        </p:spPr>
      </p:pic>
      <p:sp>
        <p:nvSpPr>
          <p:cNvPr id="54" name="Freihandform: Form 53">
            <a:extLst>
              <a:ext uri="{FF2B5EF4-FFF2-40B4-BE49-F238E27FC236}">
                <a16:creationId xmlns:a16="http://schemas.microsoft.com/office/drawing/2014/main" id="{AEEEC55A-FBD2-7418-F361-76538F215AE2}"/>
              </a:ext>
            </a:extLst>
          </p:cNvPr>
          <p:cNvSpPr/>
          <p:nvPr/>
        </p:nvSpPr>
        <p:spPr>
          <a:xfrm rot="10800000">
            <a:off x="7020631" y="3167147"/>
            <a:ext cx="740116" cy="434233"/>
          </a:xfrm>
          <a:custGeom>
            <a:avLst/>
            <a:gdLst>
              <a:gd name="connsiteX0" fmla="*/ 0 w 740116"/>
              <a:gd name="connsiteY0" fmla="*/ 434233 h 434233"/>
              <a:gd name="connsiteX1" fmla="*/ 52118 w 740116"/>
              <a:gd name="connsiteY1" fmla="*/ 243433 h 434233"/>
              <a:gd name="connsiteX2" fmla="*/ 88601 w 740116"/>
              <a:gd name="connsiteY2" fmla="*/ 184220 h 434233"/>
              <a:gd name="connsiteX3" fmla="*/ 161567 w 740116"/>
              <a:gd name="connsiteY3" fmla="*/ 111847 h 434233"/>
              <a:gd name="connsiteX4" fmla="*/ 234533 w 740116"/>
              <a:gd name="connsiteY4" fmla="*/ 59213 h 434233"/>
              <a:gd name="connsiteX5" fmla="*/ 260593 w 740116"/>
              <a:gd name="connsiteY5" fmla="*/ 39475 h 434233"/>
              <a:gd name="connsiteX6" fmla="*/ 297075 w 740116"/>
              <a:gd name="connsiteY6" fmla="*/ 26316 h 434233"/>
              <a:gd name="connsiteX7" fmla="*/ 328347 w 740116"/>
              <a:gd name="connsiteY7" fmla="*/ 13157 h 434233"/>
              <a:gd name="connsiteX8" fmla="*/ 401312 w 740116"/>
              <a:gd name="connsiteY8" fmla="*/ 0 h 434233"/>
              <a:gd name="connsiteX9" fmla="*/ 474278 w 740116"/>
              <a:gd name="connsiteY9" fmla="*/ 6578 h 434233"/>
              <a:gd name="connsiteX10" fmla="*/ 542033 w 740116"/>
              <a:gd name="connsiteY10" fmla="*/ 32896 h 434233"/>
              <a:gd name="connsiteX11" fmla="*/ 573304 w 740116"/>
              <a:gd name="connsiteY11" fmla="*/ 65792 h 434233"/>
              <a:gd name="connsiteX12" fmla="*/ 594152 w 740116"/>
              <a:gd name="connsiteY12" fmla="*/ 85530 h 434233"/>
              <a:gd name="connsiteX13" fmla="*/ 620210 w 740116"/>
              <a:gd name="connsiteY13" fmla="*/ 105267 h 434233"/>
              <a:gd name="connsiteX14" fmla="*/ 661905 w 740116"/>
              <a:gd name="connsiteY14" fmla="*/ 151323 h 434233"/>
              <a:gd name="connsiteX15" fmla="*/ 698389 w 740116"/>
              <a:gd name="connsiteY15" fmla="*/ 190799 h 434233"/>
              <a:gd name="connsiteX16" fmla="*/ 714024 w 740116"/>
              <a:gd name="connsiteY16" fmla="*/ 250012 h 434233"/>
              <a:gd name="connsiteX17" fmla="*/ 724447 w 740116"/>
              <a:gd name="connsiteY17" fmla="*/ 282909 h 434233"/>
              <a:gd name="connsiteX18" fmla="*/ 729660 w 740116"/>
              <a:gd name="connsiteY18" fmla="*/ 309226 h 434233"/>
              <a:gd name="connsiteX19" fmla="*/ 734871 w 740116"/>
              <a:gd name="connsiteY19" fmla="*/ 328963 h 434233"/>
              <a:gd name="connsiteX20" fmla="*/ 740084 w 740116"/>
              <a:gd name="connsiteY20" fmla="*/ 414495 h 43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0116" h="434233" extrusionOk="0">
                <a:moveTo>
                  <a:pt x="0" y="434233"/>
                </a:moveTo>
                <a:cubicBezTo>
                  <a:pt x="14826" y="357880"/>
                  <a:pt x="38723" y="306599"/>
                  <a:pt x="52118" y="243433"/>
                </a:cubicBezTo>
                <a:cubicBezTo>
                  <a:pt x="59787" y="222030"/>
                  <a:pt x="76419" y="204092"/>
                  <a:pt x="88601" y="184220"/>
                </a:cubicBezTo>
                <a:cubicBezTo>
                  <a:pt x="102733" y="164578"/>
                  <a:pt x="141601" y="126080"/>
                  <a:pt x="161567" y="111847"/>
                </a:cubicBezTo>
                <a:cubicBezTo>
                  <a:pt x="180903" y="94464"/>
                  <a:pt x="211405" y="76830"/>
                  <a:pt x="234533" y="59213"/>
                </a:cubicBezTo>
                <a:cubicBezTo>
                  <a:pt x="243648" y="51111"/>
                  <a:pt x="252099" y="42643"/>
                  <a:pt x="260593" y="39475"/>
                </a:cubicBezTo>
                <a:cubicBezTo>
                  <a:pt x="274365" y="34997"/>
                  <a:pt x="284068" y="28570"/>
                  <a:pt x="297075" y="26316"/>
                </a:cubicBezTo>
                <a:cubicBezTo>
                  <a:pt x="309563" y="22098"/>
                  <a:pt x="316686" y="16373"/>
                  <a:pt x="328347" y="13157"/>
                </a:cubicBezTo>
                <a:cubicBezTo>
                  <a:pt x="344208" y="7033"/>
                  <a:pt x="390135" y="-827"/>
                  <a:pt x="401312" y="0"/>
                </a:cubicBezTo>
                <a:cubicBezTo>
                  <a:pt x="425052" y="2654"/>
                  <a:pt x="448562" y="4138"/>
                  <a:pt x="474278" y="6578"/>
                </a:cubicBezTo>
                <a:cubicBezTo>
                  <a:pt x="481197" y="7004"/>
                  <a:pt x="534768" y="28207"/>
                  <a:pt x="542033" y="32896"/>
                </a:cubicBezTo>
                <a:cubicBezTo>
                  <a:pt x="557348" y="41521"/>
                  <a:pt x="561145" y="51344"/>
                  <a:pt x="573304" y="65792"/>
                </a:cubicBezTo>
                <a:cubicBezTo>
                  <a:pt x="581121" y="72479"/>
                  <a:pt x="585184" y="80618"/>
                  <a:pt x="594152" y="85530"/>
                </a:cubicBezTo>
                <a:cubicBezTo>
                  <a:pt x="601258" y="90796"/>
                  <a:pt x="611497" y="99719"/>
                  <a:pt x="620210" y="105267"/>
                </a:cubicBezTo>
                <a:cubicBezTo>
                  <a:pt x="658594" y="148627"/>
                  <a:pt x="627438" y="115527"/>
                  <a:pt x="661905" y="151323"/>
                </a:cubicBezTo>
                <a:cubicBezTo>
                  <a:pt x="698940" y="192971"/>
                  <a:pt x="659632" y="130524"/>
                  <a:pt x="698389" y="190799"/>
                </a:cubicBezTo>
                <a:cubicBezTo>
                  <a:pt x="729043" y="276660"/>
                  <a:pt x="688273" y="166021"/>
                  <a:pt x="714024" y="250012"/>
                </a:cubicBezTo>
                <a:cubicBezTo>
                  <a:pt x="717516" y="262005"/>
                  <a:pt x="720075" y="273519"/>
                  <a:pt x="724447" y="282909"/>
                </a:cubicBezTo>
                <a:cubicBezTo>
                  <a:pt x="727117" y="290703"/>
                  <a:pt x="727599" y="300172"/>
                  <a:pt x="729660" y="309226"/>
                </a:cubicBezTo>
                <a:cubicBezTo>
                  <a:pt x="730187" y="315566"/>
                  <a:pt x="733770" y="321344"/>
                  <a:pt x="734871" y="328963"/>
                </a:cubicBezTo>
                <a:cubicBezTo>
                  <a:pt x="746893" y="397297"/>
                  <a:pt x="739899" y="367433"/>
                  <a:pt x="740084" y="414495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Freihandform: Form 54">
            <a:extLst>
              <a:ext uri="{FF2B5EF4-FFF2-40B4-BE49-F238E27FC236}">
                <a16:creationId xmlns:a16="http://schemas.microsoft.com/office/drawing/2014/main" id="{4814C721-202C-8F02-AD50-7045BE0CC91B}"/>
              </a:ext>
            </a:extLst>
          </p:cNvPr>
          <p:cNvSpPr/>
          <p:nvPr/>
        </p:nvSpPr>
        <p:spPr>
          <a:xfrm>
            <a:off x="7733740" y="2743550"/>
            <a:ext cx="740116" cy="434233"/>
          </a:xfrm>
          <a:custGeom>
            <a:avLst/>
            <a:gdLst>
              <a:gd name="connsiteX0" fmla="*/ 0 w 740116"/>
              <a:gd name="connsiteY0" fmla="*/ 434233 h 434233"/>
              <a:gd name="connsiteX1" fmla="*/ 52118 w 740116"/>
              <a:gd name="connsiteY1" fmla="*/ 243433 h 434233"/>
              <a:gd name="connsiteX2" fmla="*/ 88601 w 740116"/>
              <a:gd name="connsiteY2" fmla="*/ 184220 h 434233"/>
              <a:gd name="connsiteX3" fmla="*/ 161567 w 740116"/>
              <a:gd name="connsiteY3" fmla="*/ 111847 h 434233"/>
              <a:gd name="connsiteX4" fmla="*/ 234533 w 740116"/>
              <a:gd name="connsiteY4" fmla="*/ 59213 h 434233"/>
              <a:gd name="connsiteX5" fmla="*/ 260593 w 740116"/>
              <a:gd name="connsiteY5" fmla="*/ 39475 h 434233"/>
              <a:gd name="connsiteX6" fmla="*/ 297075 w 740116"/>
              <a:gd name="connsiteY6" fmla="*/ 26316 h 434233"/>
              <a:gd name="connsiteX7" fmla="*/ 328347 w 740116"/>
              <a:gd name="connsiteY7" fmla="*/ 13157 h 434233"/>
              <a:gd name="connsiteX8" fmla="*/ 401312 w 740116"/>
              <a:gd name="connsiteY8" fmla="*/ 0 h 434233"/>
              <a:gd name="connsiteX9" fmla="*/ 474278 w 740116"/>
              <a:gd name="connsiteY9" fmla="*/ 6578 h 434233"/>
              <a:gd name="connsiteX10" fmla="*/ 542033 w 740116"/>
              <a:gd name="connsiteY10" fmla="*/ 32896 h 434233"/>
              <a:gd name="connsiteX11" fmla="*/ 573304 w 740116"/>
              <a:gd name="connsiteY11" fmla="*/ 65792 h 434233"/>
              <a:gd name="connsiteX12" fmla="*/ 594152 w 740116"/>
              <a:gd name="connsiteY12" fmla="*/ 85530 h 434233"/>
              <a:gd name="connsiteX13" fmla="*/ 620210 w 740116"/>
              <a:gd name="connsiteY13" fmla="*/ 105267 h 434233"/>
              <a:gd name="connsiteX14" fmla="*/ 661905 w 740116"/>
              <a:gd name="connsiteY14" fmla="*/ 151323 h 434233"/>
              <a:gd name="connsiteX15" fmla="*/ 698389 w 740116"/>
              <a:gd name="connsiteY15" fmla="*/ 190799 h 434233"/>
              <a:gd name="connsiteX16" fmla="*/ 714024 w 740116"/>
              <a:gd name="connsiteY16" fmla="*/ 250012 h 434233"/>
              <a:gd name="connsiteX17" fmla="*/ 724447 w 740116"/>
              <a:gd name="connsiteY17" fmla="*/ 282909 h 434233"/>
              <a:gd name="connsiteX18" fmla="*/ 729660 w 740116"/>
              <a:gd name="connsiteY18" fmla="*/ 309226 h 434233"/>
              <a:gd name="connsiteX19" fmla="*/ 734871 w 740116"/>
              <a:gd name="connsiteY19" fmla="*/ 328963 h 434233"/>
              <a:gd name="connsiteX20" fmla="*/ 740084 w 740116"/>
              <a:gd name="connsiteY20" fmla="*/ 414495 h 43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0116" h="434233" extrusionOk="0">
                <a:moveTo>
                  <a:pt x="0" y="434233"/>
                </a:moveTo>
                <a:cubicBezTo>
                  <a:pt x="14826" y="357880"/>
                  <a:pt x="38723" y="306599"/>
                  <a:pt x="52118" y="243433"/>
                </a:cubicBezTo>
                <a:cubicBezTo>
                  <a:pt x="59787" y="222030"/>
                  <a:pt x="76419" y="204092"/>
                  <a:pt x="88601" y="184220"/>
                </a:cubicBezTo>
                <a:cubicBezTo>
                  <a:pt x="102733" y="164578"/>
                  <a:pt x="141601" y="126080"/>
                  <a:pt x="161567" y="111847"/>
                </a:cubicBezTo>
                <a:cubicBezTo>
                  <a:pt x="180903" y="94464"/>
                  <a:pt x="211405" y="76830"/>
                  <a:pt x="234533" y="59213"/>
                </a:cubicBezTo>
                <a:cubicBezTo>
                  <a:pt x="243648" y="51111"/>
                  <a:pt x="252099" y="42643"/>
                  <a:pt x="260593" y="39475"/>
                </a:cubicBezTo>
                <a:cubicBezTo>
                  <a:pt x="274365" y="34997"/>
                  <a:pt x="284068" y="28570"/>
                  <a:pt x="297075" y="26316"/>
                </a:cubicBezTo>
                <a:cubicBezTo>
                  <a:pt x="309563" y="22098"/>
                  <a:pt x="316686" y="16373"/>
                  <a:pt x="328347" y="13157"/>
                </a:cubicBezTo>
                <a:cubicBezTo>
                  <a:pt x="344208" y="7033"/>
                  <a:pt x="390135" y="-827"/>
                  <a:pt x="401312" y="0"/>
                </a:cubicBezTo>
                <a:cubicBezTo>
                  <a:pt x="425052" y="2654"/>
                  <a:pt x="448562" y="4138"/>
                  <a:pt x="474278" y="6578"/>
                </a:cubicBezTo>
                <a:cubicBezTo>
                  <a:pt x="481197" y="7004"/>
                  <a:pt x="534768" y="28207"/>
                  <a:pt x="542033" y="32896"/>
                </a:cubicBezTo>
                <a:cubicBezTo>
                  <a:pt x="557348" y="41521"/>
                  <a:pt x="561145" y="51344"/>
                  <a:pt x="573304" y="65792"/>
                </a:cubicBezTo>
                <a:cubicBezTo>
                  <a:pt x="581121" y="72479"/>
                  <a:pt x="585184" y="80618"/>
                  <a:pt x="594152" y="85530"/>
                </a:cubicBezTo>
                <a:cubicBezTo>
                  <a:pt x="601258" y="90796"/>
                  <a:pt x="611497" y="99719"/>
                  <a:pt x="620210" y="105267"/>
                </a:cubicBezTo>
                <a:cubicBezTo>
                  <a:pt x="658594" y="148627"/>
                  <a:pt x="627438" y="115527"/>
                  <a:pt x="661905" y="151323"/>
                </a:cubicBezTo>
                <a:cubicBezTo>
                  <a:pt x="698940" y="192971"/>
                  <a:pt x="659632" y="130524"/>
                  <a:pt x="698389" y="190799"/>
                </a:cubicBezTo>
                <a:cubicBezTo>
                  <a:pt x="729043" y="276660"/>
                  <a:pt x="688273" y="166021"/>
                  <a:pt x="714024" y="250012"/>
                </a:cubicBezTo>
                <a:cubicBezTo>
                  <a:pt x="717516" y="262005"/>
                  <a:pt x="720075" y="273519"/>
                  <a:pt x="724447" y="282909"/>
                </a:cubicBezTo>
                <a:cubicBezTo>
                  <a:pt x="727117" y="290703"/>
                  <a:pt x="727599" y="300172"/>
                  <a:pt x="729660" y="309226"/>
                </a:cubicBezTo>
                <a:cubicBezTo>
                  <a:pt x="730187" y="315566"/>
                  <a:pt x="733770" y="321344"/>
                  <a:pt x="734871" y="328963"/>
                </a:cubicBezTo>
                <a:cubicBezTo>
                  <a:pt x="746893" y="397297"/>
                  <a:pt x="739899" y="367433"/>
                  <a:pt x="740084" y="414495"/>
                </a:cubicBezTo>
              </a:path>
            </a:pathLst>
          </a:custGeom>
          <a:noFill/>
          <a:ln w="28575">
            <a:solidFill>
              <a:schemeClr val="accent3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Freihandform: Form 55">
            <a:extLst>
              <a:ext uri="{FF2B5EF4-FFF2-40B4-BE49-F238E27FC236}">
                <a16:creationId xmlns:a16="http://schemas.microsoft.com/office/drawing/2014/main" id="{BC8134A6-52FD-39F1-A856-72962C4285C7}"/>
              </a:ext>
            </a:extLst>
          </p:cNvPr>
          <p:cNvSpPr/>
          <p:nvPr/>
        </p:nvSpPr>
        <p:spPr>
          <a:xfrm>
            <a:off x="7733740" y="2422248"/>
            <a:ext cx="1515875" cy="762540"/>
          </a:xfrm>
          <a:custGeom>
            <a:avLst/>
            <a:gdLst>
              <a:gd name="connsiteX0" fmla="*/ 0 w 1515875"/>
              <a:gd name="connsiteY0" fmla="*/ 762540 h 762540"/>
              <a:gd name="connsiteX1" fmla="*/ 106747 w 1515875"/>
              <a:gd name="connsiteY1" fmla="*/ 427484 h 762540"/>
              <a:gd name="connsiteX2" fmla="*/ 181470 w 1515875"/>
              <a:gd name="connsiteY2" fmla="*/ 323502 h 762540"/>
              <a:gd name="connsiteX3" fmla="*/ 330915 w 1515875"/>
              <a:gd name="connsiteY3" fmla="*/ 196411 h 762540"/>
              <a:gd name="connsiteX4" fmla="*/ 480361 w 1515875"/>
              <a:gd name="connsiteY4" fmla="*/ 103982 h 762540"/>
              <a:gd name="connsiteX5" fmla="*/ 533735 w 1515875"/>
              <a:gd name="connsiteY5" fmla="*/ 69321 h 762540"/>
              <a:gd name="connsiteX6" fmla="*/ 608458 w 1515875"/>
              <a:gd name="connsiteY6" fmla="*/ 46213 h 762540"/>
              <a:gd name="connsiteX7" fmla="*/ 672507 w 1515875"/>
              <a:gd name="connsiteY7" fmla="*/ 23105 h 762540"/>
              <a:gd name="connsiteX8" fmla="*/ 821952 w 1515875"/>
              <a:gd name="connsiteY8" fmla="*/ 0 h 762540"/>
              <a:gd name="connsiteX9" fmla="*/ 971398 w 1515875"/>
              <a:gd name="connsiteY9" fmla="*/ 11552 h 762540"/>
              <a:gd name="connsiteX10" fmla="*/ 1110169 w 1515875"/>
              <a:gd name="connsiteY10" fmla="*/ 57768 h 762540"/>
              <a:gd name="connsiteX11" fmla="*/ 1174217 w 1515875"/>
              <a:gd name="connsiteY11" fmla="*/ 115535 h 762540"/>
              <a:gd name="connsiteX12" fmla="*/ 1216917 w 1515875"/>
              <a:gd name="connsiteY12" fmla="*/ 150196 h 762540"/>
              <a:gd name="connsiteX13" fmla="*/ 1270290 w 1515875"/>
              <a:gd name="connsiteY13" fmla="*/ 184857 h 762540"/>
              <a:gd name="connsiteX14" fmla="*/ 1355687 w 1515875"/>
              <a:gd name="connsiteY14" fmla="*/ 265733 h 762540"/>
              <a:gd name="connsiteX15" fmla="*/ 1430411 w 1515875"/>
              <a:gd name="connsiteY15" fmla="*/ 335055 h 762540"/>
              <a:gd name="connsiteX16" fmla="*/ 1462435 w 1515875"/>
              <a:gd name="connsiteY16" fmla="*/ 439037 h 762540"/>
              <a:gd name="connsiteX17" fmla="*/ 1483784 w 1515875"/>
              <a:gd name="connsiteY17" fmla="*/ 496806 h 762540"/>
              <a:gd name="connsiteX18" fmla="*/ 1494459 w 1515875"/>
              <a:gd name="connsiteY18" fmla="*/ 543020 h 762540"/>
              <a:gd name="connsiteX19" fmla="*/ 1505133 w 1515875"/>
              <a:gd name="connsiteY19" fmla="*/ 577680 h 762540"/>
              <a:gd name="connsiteX20" fmla="*/ 1515809 w 1515875"/>
              <a:gd name="connsiteY20" fmla="*/ 727879 h 76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15875" h="762540" extrusionOk="0">
                <a:moveTo>
                  <a:pt x="0" y="762540"/>
                </a:moveTo>
                <a:cubicBezTo>
                  <a:pt x="30221" y="624007"/>
                  <a:pt x="70554" y="537082"/>
                  <a:pt x="106747" y="427484"/>
                </a:cubicBezTo>
                <a:cubicBezTo>
                  <a:pt x="120669" y="396355"/>
                  <a:pt x="156522" y="358869"/>
                  <a:pt x="181470" y="323502"/>
                </a:cubicBezTo>
                <a:cubicBezTo>
                  <a:pt x="211001" y="285690"/>
                  <a:pt x="287905" y="221679"/>
                  <a:pt x="330915" y="196411"/>
                </a:cubicBezTo>
                <a:cubicBezTo>
                  <a:pt x="370397" y="166277"/>
                  <a:pt x="438869" y="134357"/>
                  <a:pt x="480361" y="103982"/>
                </a:cubicBezTo>
                <a:cubicBezTo>
                  <a:pt x="498734" y="90695"/>
                  <a:pt x="514402" y="75320"/>
                  <a:pt x="533735" y="69321"/>
                </a:cubicBezTo>
                <a:cubicBezTo>
                  <a:pt x="560982" y="61485"/>
                  <a:pt x="581475" y="48553"/>
                  <a:pt x="608458" y="46213"/>
                </a:cubicBezTo>
                <a:cubicBezTo>
                  <a:pt x="635184" y="38684"/>
                  <a:pt x="646410" y="28383"/>
                  <a:pt x="672507" y="23105"/>
                </a:cubicBezTo>
                <a:cubicBezTo>
                  <a:pt x="704230" y="13211"/>
                  <a:pt x="798612" y="-1196"/>
                  <a:pt x="821952" y="0"/>
                </a:cubicBezTo>
                <a:cubicBezTo>
                  <a:pt x="863014" y="10794"/>
                  <a:pt x="919600" y="6768"/>
                  <a:pt x="971398" y="11552"/>
                </a:cubicBezTo>
                <a:cubicBezTo>
                  <a:pt x="985541" y="12126"/>
                  <a:pt x="1094553" y="49698"/>
                  <a:pt x="1110169" y="57768"/>
                </a:cubicBezTo>
                <a:cubicBezTo>
                  <a:pt x="1142414" y="73267"/>
                  <a:pt x="1149465" y="90100"/>
                  <a:pt x="1174217" y="115535"/>
                </a:cubicBezTo>
                <a:cubicBezTo>
                  <a:pt x="1188265" y="127869"/>
                  <a:pt x="1201700" y="139793"/>
                  <a:pt x="1216917" y="150196"/>
                </a:cubicBezTo>
                <a:cubicBezTo>
                  <a:pt x="1233531" y="161755"/>
                  <a:pt x="1252214" y="176614"/>
                  <a:pt x="1270290" y="184857"/>
                </a:cubicBezTo>
                <a:cubicBezTo>
                  <a:pt x="1354558" y="257531"/>
                  <a:pt x="1283615" y="201494"/>
                  <a:pt x="1355687" y="265733"/>
                </a:cubicBezTo>
                <a:cubicBezTo>
                  <a:pt x="1444131" y="347835"/>
                  <a:pt x="1351001" y="234203"/>
                  <a:pt x="1430411" y="335055"/>
                </a:cubicBezTo>
                <a:cubicBezTo>
                  <a:pt x="1493286" y="481607"/>
                  <a:pt x="1388214" y="298327"/>
                  <a:pt x="1462435" y="439037"/>
                </a:cubicBezTo>
                <a:cubicBezTo>
                  <a:pt x="1469954" y="460870"/>
                  <a:pt x="1474576" y="481167"/>
                  <a:pt x="1483784" y="496806"/>
                </a:cubicBezTo>
                <a:cubicBezTo>
                  <a:pt x="1489358" y="510060"/>
                  <a:pt x="1489820" y="525402"/>
                  <a:pt x="1494459" y="543020"/>
                </a:cubicBezTo>
                <a:cubicBezTo>
                  <a:pt x="1495491" y="554042"/>
                  <a:pt x="1503020" y="563767"/>
                  <a:pt x="1505133" y="577680"/>
                </a:cubicBezTo>
                <a:cubicBezTo>
                  <a:pt x="1527679" y="697658"/>
                  <a:pt x="1515067" y="643249"/>
                  <a:pt x="1515809" y="727879"/>
                </a:cubicBezTo>
              </a:path>
            </a:pathLst>
          </a:custGeom>
          <a:noFill/>
          <a:ln w="28575">
            <a:solidFill>
              <a:schemeClr val="accent3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Freihandform: Form 56">
            <a:extLst>
              <a:ext uri="{FF2B5EF4-FFF2-40B4-BE49-F238E27FC236}">
                <a16:creationId xmlns:a16="http://schemas.microsoft.com/office/drawing/2014/main" id="{4575A09A-B1C8-2DB7-AFAE-A179A01055C1}"/>
              </a:ext>
            </a:extLst>
          </p:cNvPr>
          <p:cNvSpPr/>
          <p:nvPr/>
        </p:nvSpPr>
        <p:spPr>
          <a:xfrm>
            <a:off x="7720064" y="1966676"/>
            <a:ext cx="2401524" cy="1251551"/>
          </a:xfrm>
          <a:custGeom>
            <a:avLst/>
            <a:gdLst>
              <a:gd name="connsiteX0" fmla="*/ 0 w 2401524"/>
              <a:gd name="connsiteY0" fmla="*/ 1251551 h 1251551"/>
              <a:gd name="connsiteX1" fmla="*/ 169115 w 2401524"/>
              <a:gd name="connsiteY1" fmla="*/ 701627 h 1251551"/>
              <a:gd name="connsiteX2" fmla="*/ 287493 w 2401524"/>
              <a:gd name="connsiteY2" fmla="*/ 530961 h 1251551"/>
              <a:gd name="connsiteX3" fmla="*/ 524253 w 2401524"/>
              <a:gd name="connsiteY3" fmla="*/ 322369 h 1251551"/>
              <a:gd name="connsiteX4" fmla="*/ 761013 w 2401524"/>
              <a:gd name="connsiteY4" fmla="*/ 170665 h 1251551"/>
              <a:gd name="connsiteX5" fmla="*/ 845570 w 2401524"/>
              <a:gd name="connsiteY5" fmla="*/ 113777 h 1251551"/>
              <a:gd name="connsiteX6" fmla="*/ 963949 w 2401524"/>
              <a:gd name="connsiteY6" fmla="*/ 75850 h 1251551"/>
              <a:gd name="connsiteX7" fmla="*/ 1065420 w 2401524"/>
              <a:gd name="connsiteY7" fmla="*/ 37923 h 1251551"/>
              <a:gd name="connsiteX8" fmla="*/ 1302177 w 2401524"/>
              <a:gd name="connsiteY8" fmla="*/ 0 h 1251551"/>
              <a:gd name="connsiteX9" fmla="*/ 1538936 w 2401524"/>
              <a:gd name="connsiteY9" fmla="*/ 18961 h 1251551"/>
              <a:gd name="connsiteX10" fmla="*/ 1758786 w 2401524"/>
              <a:gd name="connsiteY10" fmla="*/ 94815 h 1251551"/>
              <a:gd name="connsiteX11" fmla="*/ 1860254 w 2401524"/>
              <a:gd name="connsiteY11" fmla="*/ 189627 h 1251551"/>
              <a:gd name="connsiteX12" fmla="*/ 1927901 w 2401524"/>
              <a:gd name="connsiteY12" fmla="*/ 246515 h 1251551"/>
              <a:gd name="connsiteX13" fmla="*/ 2012456 w 2401524"/>
              <a:gd name="connsiteY13" fmla="*/ 303404 h 1251551"/>
              <a:gd name="connsiteX14" fmla="*/ 2147747 w 2401524"/>
              <a:gd name="connsiteY14" fmla="*/ 436146 h 1251551"/>
              <a:gd name="connsiteX15" fmla="*/ 2266129 w 2401524"/>
              <a:gd name="connsiteY15" fmla="*/ 549923 h 1251551"/>
              <a:gd name="connsiteX16" fmla="*/ 2316863 w 2401524"/>
              <a:gd name="connsiteY16" fmla="*/ 720589 h 1251551"/>
              <a:gd name="connsiteX17" fmla="*/ 2350683 w 2401524"/>
              <a:gd name="connsiteY17" fmla="*/ 815404 h 1251551"/>
              <a:gd name="connsiteX18" fmla="*/ 2367597 w 2401524"/>
              <a:gd name="connsiteY18" fmla="*/ 891254 h 1251551"/>
              <a:gd name="connsiteX19" fmla="*/ 2384507 w 2401524"/>
              <a:gd name="connsiteY19" fmla="*/ 948143 h 1251551"/>
              <a:gd name="connsiteX20" fmla="*/ 2401420 w 2401524"/>
              <a:gd name="connsiteY20" fmla="*/ 1194662 h 125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01524" h="1251551" extrusionOk="0">
                <a:moveTo>
                  <a:pt x="0" y="1251551"/>
                </a:moveTo>
                <a:cubicBezTo>
                  <a:pt x="54394" y="1058337"/>
                  <a:pt x="139253" y="887175"/>
                  <a:pt x="169115" y="701627"/>
                </a:cubicBezTo>
                <a:cubicBezTo>
                  <a:pt x="192237" y="646414"/>
                  <a:pt x="249253" y="590355"/>
                  <a:pt x="287493" y="530961"/>
                </a:cubicBezTo>
                <a:cubicBezTo>
                  <a:pt x="334095" y="470133"/>
                  <a:pt x="462742" y="363132"/>
                  <a:pt x="524253" y="322369"/>
                </a:cubicBezTo>
                <a:cubicBezTo>
                  <a:pt x="587226" y="272648"/>
                  <a:pt x="689818" y="221056"/>
                  <a:pt x="761013" y="170665"/>
                </a:cubicBezTo>
                <a:cubicBezTo>
                  <a:pt x="790685" y="146214"/>
                  <a:pt x="819120" y="122475"/>
                  <a:pt x="845570" y="113777"/>
                </a:cubicBezTo>
                <a:cubicBezTo>
                  <a:pt x="894634" y="100585"/>
                  <a:pt x="922246" y="82803"/>
                  <a:pt x="963949" y="75850"/>
                </a:cubicBezTo>
                <a:cubicBezTo>
                  <a:pt x="1005390" y="63577"/>
                  <a:pt x="1028759" y="47312"/>
                  <a:pt x="1065420" y="37923"/>
                </a:cubicBezTo>
                <a:cubicBezTo>
                  <a:pt x="1117955" y="17997"/>
                  <a:pt x="1264790" y="-717"/>
                  <a:pt x="1302177" y="0"/>
                </a:cubicBezTo>
                <a:cubicBezTo>
                  <a:pt x="1377569" y="9116"/>
                  <a:pt x="1456578" y="11306"/>
                  <a:pt x="1538936" y="18961"/>
                </a:cubicBezTo>
                <a:cubicBezTo>
                  <a:pt x="1563270" y="17201"/>
                  <a:pt x="1736516" y="80816"/>
                  <a:pt x="1758786" y="94815"/>
                </a:cubicBezTo>
                <a:cubicBezTo>
                  <a:pt x="1807274" y="118940"/>
                  <a:pt x="1821311" y="147862"/>
                  <a:pt x="1860254" y="189627"/>
                </a:cubicBezTo>
                <a:cubicBezTo>
                  <a:pt x="1888000" y="207867"/>
                  <a:pt x="1901159" y="231197"/>
                  <a:pt x="1927901" y="246515"/>
                </a:cubicBezTo>
                <a:cubicBezTo>
                  <a:pt x="1950622" y="260567"/>
                  <a:pt x="1985174" y="283794"/>
                  <a:pt x="2012456" y="303404"/>
                </a:cubicBezTo>
                <a:cubicBezTo>
                  <a:pt x="2149049" y="419782"/>
                  <a:pt x="2020609" y="323389"/>
                  <a:pt x="2147747" y="436146"/>
                </a:cubicBezTo>
                <a:cubicBezTo>
                  <a:pt x="2291123" y="574287"/>
                  <a:pt x="2140393" y="366007"/>
                  <a:pt x="2266129" y="549923"/>
                </a:cubicBezTo>
                <a:cubicBezTo>
                  <a:pt x="2371301" y="840743"/>
                  <a:pt x="2220858" y="482631"/>
                  <a:pt x="2316863" y="720589"/>
                </a:cubicBezTo>
                <a:cubicBezTo>
                  <a:pt x="2330065" y="758210"/>
                  <a:pt x="2339033" y="785740"/>
                  <a:pt x="2350683" y="815404"/>
                </a:cubicBezTo>
                <a:cubicBezTo>
                  <a:pt x="2359881" y="836553"/>
                  <a:pt x="2359711" y="860408"/>
                  <a:pt x="2367597" y="891254"/>
                </a:cubicBezTo>
                <a:cubicBezTo>
                  <a:pt x="2369444" y="909455"/>
                  <a:pt x="2381375" y="925087"/>
                  <a:pt x="2384507" y="948143"/>
                </a:cubicBezTo>
                <a:cubicBezTo>
                  <a:pt x="2407223" y="1144161"/>
                  <a:pt x="2400347" y="1056448"/>
                  <a:pt x="2401420" y="1194662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8" name="Grafik 57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B8B4D346-C65A-7271-8C76-4E8779BFF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58" y="1775849"/>
            <a:ext cx="369162" cy="369162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A07E3BA0-DB60-530A-E707-88A49BAE7C47}"/>
              </a:ext>
            </a:extLst>
          </p:cNvPr>
          <p:cNvSpPr/>
          <p:nvPr/>
        </p:nvSpPr>
        <p:spPr>
          <a:xfrm>
            <a:off x="6905740" y="3089484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17D4CEC-C9C6-0DBB-4279-A8C8F3BE469A}"/>
              </a:ext>
            </a:extLst>
          </p:cNvPr>
          <p:cNvSpPr/>
          <p:nvPr/>
        </p:nvSpPr>
        <p:spPr>
          <a:xfrm>
            <a:off x="8392220" y="3085979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78D825D-848C-99BA-4E9B-8217F138103A}"/>
              </a:ext>
            </a:extLst>
          </p:cNvPr>
          <p:cNvSpPr/>
          <p:nvPr/>
        </p:nvSpPr>
        <p:spPr>
          <a:xfrm>
            <a:off x="10020868" y="3085979"/>
            <a:ext cx="215611" cy="21281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EE129F1-9D11-ADEE-20D8-B2A313EC171F}"/>
              </a:ext>
            </a:extLst>
          </p:cNvPr>
          <p:cNvSpPr/>
          <p:nvPr/>
        </p:nvSpPr>
        <p:spPr>
          <a:xfrm>
            <a:off x="9206544" y="3085978"/>
            <a:ext cx="215611" cy="21281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B70DEB6D-1841-8AFE-E6FB-E74A0DAC8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61" y="3610555"/>
            <a:ext cx="369163" cy="369163"/>
          </a:xfrm>
          <a:prstGeom prst="rect">
            <a:avLst/>
          </a:prstGeom>
        </p:spPr>
      </p:pic>
      <p:pic>
        <p:nvPicPr>
          <p:cNvPr id="35" name="Grafik 34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E57056CC-08D2-A922-C50E-07E76A448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535" y="2591505"/>
            <a:ext cx="369162" cy="369162"/>
          </a:xfrm>
          <a:prstGeom prst="rect">
            <a:avLst/>
          </a:prstGeom>
        </p:spPr>
      </p:pic>
      <p:pic>
        <p:nvPicPr>
          <p:cNvPr id="44" name="Grafik 43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22EF9FF5-4828-BA4C-558C-0F4B49F1D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44" y="2625824"/>
            <a:ext cx="369162" cy="369162"/>
          </a:xfrm>
          <a:prstGeom prst="rect">
            <a:avLst/>
          </a:prstGeom>
        </p:spPr>
      </p:pic>
      <p:pic>
        <p:nvPicPr>
          <p:cNvPr id="45" name="Grafik 44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EC8A7DAA-1193-8A6A-65FE-E70D668EC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35" y="2446766"/>
            <a:ext cx="369162" cy="369162"/>
          </a:xfrm>
          <a:prstGeom prst="rect">
            <a:avLst/>
          </a:prstGeom>
        </p:spPr>
      </p:pic>
      <p:sp>
        <p:nvSpPr>
          <p:cNvPr id="59" name="Pfeil: nach unten 58">
            <a:extLst>
              <a:ext uri="{FF2B5EF4-FFF2-40B4-BE49-F238E27FC236}">
                <a16:creationId xmlns:a16="http://schemas.microsoft.com/office/drawing/2014/main" id="{47D3B662-E1B1-D0AD-C7B6-87EB5910AE48}"/>
              </a:ext>
            </a:extLst>
          </p:cNvPr>
          <p:cNvSpPr/>
          <p:nvPr/>
        </p:nvSpPr>
        <p:spPr>
          <a:xfrm>
            <a:off x="4036423" y="2740931"/>
            <a:ext cx="215611" cy="59675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Pfeil: nach unten 59">
            <a:extLst>
              <a:ext uri="{FF2B5EF4-FFF2-40B4-BE49-F238E27FC236}">
                <a16:creationId xmlns:a16="http://schemas.microsoft.com/office/drawing/2014/main" id="{B6D9E46F-157C-9497-8C44-C29213BC3BCD}"/>
              </a:ext>
            </a:extLst>
          </p:cNvPr>
          <p:cNvSpPr/>
          <p:nvPr/>
        </p:nvSpPr>
        <p:spPr>
          <a:xfrm>
            <a:off x="7271173" y="2740931"/>
            <a:ext cx="215611" cy="59675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77519C60-9B12-67CA-7CFE-AEB13052D714}"/>
              </a:ext>
            </a:extLst>
          </p:cNvPr>
          <p:cNvSpPr/>
          <p:nvPr/>
        </p:nvSpPr>
        <p:spPr>
          <a:xfrm>
            <a:off x="7614225" y="3085978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809516CA-0282-469F-59B4-EFE2BB374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96" y="3399462"/>
            <a:ext cx="369163" cy="3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03034 -0.0398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01172 0.1069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0638 0.0013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6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09792 -0.0539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270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6" grpId="0" animBg="1"/>
      <p:bldP spid="48" grpId="0" animBg="1"/>
      <p:bldP spid="50" grpId="0" animBg="1"/>
      <p:bldP spid="51" grpId="0" animBg="1"/>
      <p:bldP spid="47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7A1AD11-3C01-2CA2-DB4B-B9D5C8A6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Planar 3-Trees</a:t>
            </a:r>
          </a:p>
        </p:txBody>
      </p:sp>
    </p:spTree>
    <p:extLst>
      <p:ext uri="{BB962C8B-B14F-4D97-AF65-F5344CB8AC3E}">
        <p14:creationId xmlns:p14="http://schemas.microsoft.com/office/powerpoint/2010/main" val="2451515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reihandform: Form 126">
            <a:extLst>
              <a:ext uri="{FF2B5EF4-FFF2-40B4-BE49-F238E27FC236}">
                <a16:creationId xmlns:a16="http://schemas.microsoft.com/office/drawing/2014/main" id="{BB020903-75F5-FFB1-323F-50790AC8C9BC}"/>
              </a:ext>
            </a:extLst>
          </p:cNvPr>
          <p:cNvSpPr/>
          <p:nvPr/>
        </p:nvSpPr>
        <p:spPr>
          <a:xfrm>
            <a:off x="9807035" y="4909859"/>
            <a:ext cx="824643" cy="583421"/>
          </a:xfrm>
          <a:custGeom>
            <a:avLst/>
            <a:gdLst>
              <a:gd name="connsiteX0" fmla="*/ 0 w 824643"/>
              <a:gd name="connsiteY0" fmla="*/ 218783 h 583421"/>
              <a:gd name="connsiteX1" fmla="*/ 61708 w 824643"/>
              <a:gd name="connsiteY1" fmla="*/ 370248 h 583421"/>
              <a:gd name="connsiteX2" fmla="*/ 84148 w 824643"/>
              <a:gd name="connsiteY2" fmla="*/ 443176 h 583421"/>
              <a:gd name="connsiteX3" fmla="*/ 134636 w 824643"/>
              <a:gd name="connsiteY3" fmla="*/ 555372 h 583421"/>
              <a:gd name="connsiteX4" fmla="*/ 190734 w 824643"/>
              <a:gd name="connsiteY4" fmla="*/ 583421 h 583421"/>
              <a:gd name="connsiteX5" fmla="*/ 319760 w 824643"/>
              <a:gd name="connsiteY5" fmla="*/ 572201 h 583421"/>
              <a:gd name="connsiteX6" fmla="*/ 426346 w 824643"/>
              <a:gd name="connsiteY6" fmla="*/ 499274 h 583421"/>
              <a:gd name="connsiteX7" fmla="*/ 465615 w 824643"/>
              <a:gd name="connsiteY7" fmla="*/ 454395 h 583421"/>
              <a:gd name="connsiteX8" fmla="*/ 527323 w 824643"/>
              <a:gd name="connsiteY8" fmla="*/ 342199 h 583421"/>
              <a:gd name="connsiteX9" fmla="*/ 538543 w 824643"/>
              <a:gd name="connsiteY9" fmla="*/ 286101 h 583421"/>
              <a:gd name="connsiteX10" fmla="*/ 544153 w 824643"/>
              <a:gd name="connsiteY10" fmla="*/ 230003 h 583421"/>
              <a:gd name="connsiteX11" fmla="*/ 566592 w 824643"/>
              <a:gd name="connsiteY11" fmla="*/ 129026 h 583421"/>
              <a:gd name="connsiteX12" fmla="*/ 589031 w 824643"/>
              <a:gd name="connsiteY12" fmla="*/ 84147 h 583421"/>
              <a:gd name="connsiteX13" fmla="*/ 645129 w 824643"/>
              <a:gd name="connsiteY13" fmla="*/ 16830 h 583421"/>
              <a:gd name="connsiteX14" fmla="*/ 684398 w 824643"/>
              <a:gd name="connsiteY14" fmla="*/ 0 h 583421"/>
              <a:gd name="connsiteX15" fmla="*/ 762935 w 824643"/>
              <a:gd name="connsiteY15" fmla="*/ 44879 h 583421"/>
              <a:gd name="connsiteX16" fmla="*/ 785375 w 824643"/>
              <a:gd name="connsiteY16" fmla="*/ 78538 h 583421"/>
              <a:gd name="connsiteX17" fmla="*/ 813424 w 824643"/>
              <a:gd name="connsiteY17" fmla="*/ 106587 h 583421"/>
              <a:gd name="connsiteX18" fmla="*/ 819034 w 824643"/>
              <a:gd name="connsiteY18" fmla="*/ 129026 h 583421"/>
              <a:gd name="connsiteX19" fmla="*/ 824643 w 824643"/>
              <a:gd name="connsiteY19" fmla="*/ 168295 h 58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4643" h="583421" extrusionOk="0">
                <a:moveTo>
                  <a:pt x="0" y="218783"/>
                </a:moveTo>
                <a:cubicBezTo>
                  <a:pt x="17058" y="279749"/>
                  <a:pt x="35884" y="322891"/>
                  <a:pt x="61708" y="370248"/>
                </a:cubicBezTo>
                <a:cubicBezTo>
                  <a:pt x="69932" y="389324"/>
                  <a:pt x="78859" y="423598"/>
                  <a:pt x="84148" y="443176"/>
                </a:cubicBezTo>
                <a:cubicBezTo>
                  <a:pt x="99438" y="488241"/>
                  <a:pt x="90963" y="526321"/>
                  <a:pt x="134636" y="555372"/>
                </a:cubicBezTo>
                <a:cubicBezTo>
                  <a:pt x="149332" y="567037"/>
                  <a:pt x="170213" y="572671"/>
                  <a:pt x="190734" y="583421"/>
                </a:cubicBezTo>
                <a:cubicBezTo>
                  <a:pt x="226722" y="576756"/>
                  <a:pt x="280654" y="583953"/>
                  <a:pt x="319760" y="572201"/>
                </a:cubicBezTo>
                <a:cubicBezTo>
                  <a:pt x="353662" y="570623"/>
                  <a:pt x="402311" y="525998"/>
                  <a:pt x="426346" y="499274"/>
                </a:cubicBezTo>
                <a:cubicBezTo>
                  <a:pt x="437086" y="488303"/>
                  <a:pt x="451376" y="470369"/>
                  <a:pt x="465615" y="454395"/>
                </a:cubicBezTo>
                <a:cubicBezTo>
                  <a:pt x="488697" y="418492"/>
                  <a:pt x="527324" y="342199"/>
                  <a:pt x="527323" y="342199"/>
                </a:cubicBezTo>
                <a:cubicBezTo>
                  <a:pt x="530898" y="325078"/>
                  <a:pt x="535614" y="306086"/>
                  <a:pt x="538543" y="286101"/>
                </a:cubicBezTo>
                <a:cubicBezTo>
                  <a:pt x="540285" y="268781"/>
                  <a:pt x="543373" y="245923"/>
                  <a:pt x="544153" y="230003"/>
                </a:cubicBezTo>
                <a:cubicBezTo>
                  <a:pt x="545858" y="202732"/>
                  <a:pt x="559870" y="154374"/>
                  <a:pt x="566592" y="129026"/>
                </a:cubicBezTo>
                <a:cubicBezTo>
                  <a:pt x="574833" y="116775"/>
                  <a:pt x="578708" y="97418"/>
                  <a:pt x="589031" y="84147"/>
                </a:cubicBezTo>
                <a:cubicBezTo>
                  <a:pt x="597799" y="65007"/>
                  <a:pt x="624383" y="32634"/>
                  <a:pt x="645129" y="16830"/>
                </a:cubicBezTo>
                <a:cubicBezTo>
                  <a:pt x="656060" y="10995"/>
                  <a:pt x="671684" y="4085"/>
                  <a:pt x="684398" y="0"/>
                </a:cubicBezTo>
                <a:cubicBezTo>
                  <a:pt x="716749" y="12725"/>
                  <a:pt x="735984" y="18690"/>
                  <a:pt x="762935" y="44879"/>
                </a:cubicBezTo>
                <a:cubicBezTo>
                  <a:pt x="771009" y="57214"/>
                  <a:pt x="775361" y="66567"/>
                  <a:pt x="785375" y="78538"/>
                </a:cubicBezTo>
                <a:cubicBezTo>
                  <a:pt x="795588" y="88223"/>
                  <a:pt x="807001" y="96826"/>
                  <a:pt x="813424" y="106587"/>
                </a:cubicBezTo>
                <a:cubicBezTo>
                  <a:pt x="816468" y="114692"/>
                  <a:pt x="816555" y="121933"/>
                  <a:pt x="819034" y="129026"/>
                </a:cubicBezTo>
                <a:cubicBezTo>
                  <a:pt x="821399" y="142035"/>
                  <a:pt x="824643" y="168295"/>
                  <a:pt x="824643" y="168295"/>
                </a:cubicBezTo>
              </a:path>
            </a:pathLst>
          </a:custGeom>
          <a:noFill/>
          <a:ln w="28575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189620911">
                  <a:custGeom>
                    <a:avLst/>
                    <a:gdLst>
                      <a:gd name="connsiteX0" fmla="*/ 0 w 824643"/>
                      <a:gd name="connsiteY0" fmla="*/ 218783 h 583421"/>
                      <a:gd name="connsiteX1" fmla="*/ 61708 w 824643"/>
                      <a:gd name="connsiteY1" fmla="*/ 370248 h 583421"/>
                      <a:gd name="connsiteX2" fmla="*/ 84148 w 824643"/>
                      <a:gd name="connsiteY2" fmla="*/ 443176 h 583421"/>
                      <a:gd name="connsiteX3" fmla="*/ 134636 w 824643"/>
                      <a:gd name="connsiteY3" fmla="*/ 555372 h 583421"/>
                      <a:gd name="connsiteX4" fmla="*/ 190734 w 824643"/>
                      <a:gd name="connsiteY4" fmla="*/ 583421 h 583421"/>
                      <a:gd name="connsiteX5" fmla="*/ 319760 w 824643"/>
                      <a:gd name="connsiteY5" fmla="*/ 572201 h 583421"/>
                      <a:gd name="connsiteX6" fmla="*/ 426346 w 824643"/>
                      <a:gd name="connsiteY6" fmla="*/ 499274 h 583421"/>
                      <a:gd name="connsiteX7" fmla="*/ 465615 w 824643"/>
                      <a:gd name="connsiteY7" fmla="*/ 454395 h 583421"/>
                      <a:gd name="connsiteX8" fmla="*/ 527323 w 824643"/>
                      <a:gd name="connsiteY8" fmla="*/ 342199 h 583421"/>
                      <a:gd name="connsiteX9" fmla="*/ 538543 w 824643"/>
                      <a:gd name="connsiteY9" fmla="*/ 286101 h 583421"/>
                      <a:gd name="connsiteX10" fmla="*/ 544153 w 824643"/>
                      <a:gd name="connsiteY10" fmla="*/ 230003 h 583421"/>
                      <a:gd name="connsiteX11" fmla="*/ 566592 w 824643"/>
                      <a:gd name="connsiteY11" fmla="*/ 129026 h 583421"/>
                      <a:gd name="connsiteX12" fmla="*/ 589031 w 824643"/>
                      <a:gd name="connsiteY12" fmla="*/ 84147 h 583421"/>
                      <a:gd name="connsiteX13" fmla="*/ 645129 w 824643"/>
                      <a:gd name="connsiteY13" fmla="*/ 16830 h 583421"/>
                      <a:gd name="connsiteX14" fmla="*/ 684398 w 824643"/>
                      <a:gd name="connsiteY14" fmla="*/ 0 h 583421"/>
                      <a:gd name="connsiteX15" fmla="*/ 762935 w 824643"/>
                      <a:gd name="connsiteY15" fmla="*/ 44879 h 583421"/>
                      <a:gd name="connsiteX16" fmla="*/ 785375 w 824643"/>
                      <a:gd name="connsiteY16" fmla="*/ 78538 h 583421"/>
                      <a:gd name="connsiteX17" fmla="*/ 813424 w 824643"/>
                      <a:gd name="connsiteY17" fmla="*/ 106587 h 583421"/>
                      <a:gd name="connsiteX18" fmla="*/ 819034 w 824643"/>
                      <a:gd name="connsiteY18" fmla="*/ 129026 h 583421"/>
                      <a:gd name="connsiteX19" fmla="*/ 824643 w 824643"/>
                      <a:gd name="connsiteY19" fmla="*/ 168295 h 583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4643" h="583421">
                        <a:moveTo>
                          <a:pt x="0" y="218783"/>
                        </a:moveTo>
                        <a:cubicBezTo>
                          <a:pt x="20569" y="269271"/>
                          <a:pt x="42565" y="319202"/>
                          <a:pt x="61708" y="370248"/>
                        </a:cubicBezTo>
                        <a:cubicBezTo>
                          <a:pt x="70639" y="394063"/>
                          <a:pt x="77290" y="418684"/>
                          <a:pt x="84148" y="443176"/>
                        </a:cubicBezTo>
                        <a:cubicBezTo>
                          <a:pt x="97731" y="491688"/>
                          <a:pt x="93390" y="521859"/>
                          <a:pt x="134636" y="555372"/>
                        </a:cubicBezTo>
                        <a:cubicBezTo>
                          <a:pt x="150862" y="568556"/>
                          <a:pt x="172035" y="574071"/>
                          <a:pt x="190734" y="583421"/>
                        </a:cubicBezTo>
                        <a:cubicBezTo>
                          <a:pt x="233743" y="579681"/>
                          <a:pt x="277529" y="581159"/>
                          <a:pt x="319760" y="572201"/>
                        </a:cubicBezTo>
                        <a:cubicBezTo>
                          <a:pt x="359484" y="563775"/>
                          <a:pt x="399558" y="526062"/>
                          <a:pt x="426346" y="499274"/>
                        </a:cubicBezTo>
                        <a:cubicBezTo>
                          <a:pt x="440402" y="485218"/>
                          <a:pt x="454866" y="471116"/>
                          <a:pt x="465615" y="454395"/>
                        </a:cubicBezTo>
                        <a:cubicBezTo>
                          <a:pt x="488696" y="418492"/>
                          <a:pt x="527323" y="342199"/>
                          <a:pt x="527323" y="342199"/>
                        </a:cubicBezTo>
                        <a:cubicBezTo>
                          <a:pt x="531063" y="323500"/>
                          <a:pt x="535714" y="304960"/>
                          <a:pt x="538543" y="286101"/>
                        </a:cubicBezTo>
                        <a:cubicBezTo>
                          <a:pt x="541331" y="267516"/>
                          <a:pt x="541495" y="248607"/>
                          <a:pt x="544153" y="230003"/>
                        </a:cubicBezTo>
                        <a:cubicBezTo>
                          <a:pt x="547468" y="206798"/>
                          <a:pt x="556361" y="154604"/>
                          <a:pt x="566592" y="129026"/>
                        </a:cubicBezTo>
                        <a:cubicBezTo>
                          <a:pt x="572804" y="113497"/>
                          <a:pt x="580426" y="98489"/>
                          <a:pt x="589031" y="84147"/>
                        </a:cubicBezTo>
                        <a:cubicBezTo>
                          <a:pt x="599249" y="67117"/>
                          <a:pt x="626680" y="29129"/>
                          <a:pt x="645129" y="16830"/>
                        </a:cubicBezTo>
                        <a:cubicBezTo>
                          <a:pt x="656978" y="8930"/>
                          <a:pt x="671308" y="5610"/>
                          <a:pt x="684398" y="0"/>
                        </a:cubicBezTo>
                        <a:cubicBezTo>
                          <a:pt x="715940" y="13518"/>
                          <a:pt x="737506" y="19450"/>
                          <a:pt x="762935" y="44879"/>
                        </a:cubicBezTo>
                        <a:cubicBezTo>
                          <a:pt x="772470" y="54414"/>
                          <a:pt x="776836" y="68102"/>
                          <a:pt x="785375" y="78538"/>
                        </a:cubicBezTo>
                        <a:cubicBezTo>
                          <a:pt x="793748" y="88772"/>
                          <a:pt x="804074" y="97237"/>
                          <a:pt x="813424" y="106587"/>
                        </a:cubicBezTo>
                        <a:cubicBezTo>
                          <a:pt x="815294" y="114067"/>
                          <a:pt x="817655" y="121440"/>
                          <a:pt x="819034" y="129026"/>
                        </a:cubicBezTo>
                        <a:cubicBezTo>
                          <a:pt x="821399" y="142035"/>
                          <a:pt x="824643" y="168295"/>
                          <a:pt x="824643" y="16829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Freihandform: Form 87">
            <a:extLst>
              <a:ext uri="{FF2B5EF4-FFF2-40B4-BE49-F238E27FC236}">
                <a16:creationId xmlns:a16="http://schemas.microsoft.com/office/drawing/2014/main" id="{C93C8D4A-723D-54F9-4AE4-3FA4BF1E31A5}"/>
              </a:ext>
            </a:extLst>
          </p:cNvPr>
          <p:cNvSpPr/>
          <p:nvPr/>
        </p:nvSpPr>
        <p:spPr>
          <a:xfrm rot="10800000">
            <a:off x="1797917" y="5076528"/>
            <a:ext cx="777671" cy="485910"/>
          </a:xfrm>
          <a:custGeom>
            <a:avLst/>
            <a:gdLst>
              <a:gd name="connsiteX0" fmla="*/ 0 w 777671"/>
              <a:gd name="connsiteY0" fmla="*/ 465232 h 485910"/>
              <a:gd name="connsiteX1" fmla="*/ 32403 w 777671"/>
              <a:gd name="connsiteY1" fmla="*/ 304985 h 485910"/>
              <a:gd name="connsiteX2" fmla="*/ 259223 w 777671"/>
              <a:gd name="connsiteY2" fmla="*/ 46523 h 485910"/>
              <a:gd name="connsiteX3" fmla="*/ 403236 w 777671"/>
              <a:gd name="connsiteY3" fmla="*/ 0 h 485910"/>
              <a:gd name="connsiteX4" fmla="*/ 525648 w 777671"/>
              <a:gd name="connsiteY4" fmla="*/ 25846 h 485910"/>
              <a:gd name="connsiteX5" fmla="*/ 586853 w 777671"/>
              <a:gd name="connsiteY5" fmla="*/ 62030 h 485910"/>
              <a:gd name="connsiteX6" fmla="*/ 691262 w 777671"/>
              <a:gd name="connsiteY6" fmla="*/ 155077 h 485910"/>
              <a:gd name="connsiteX7" fmla="*/ 759669 w 777671"/>
              <a:gd name="connsiteY7" fmla="*/ 372186 h 485910"/>
              <a:gd name="connsiteX8" fmla="*/ 777671 w 777671"/>
              <a:gd name="connsiteY8" fmla="*/ 485910 h 48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671" h="485910" extrusionOk="0">
                <a:moveTo>
                  <a:pt x="0" y="465232"/>
                </a:moveTo>
                <a:cubicBezTo>
                  <a:pt x="5570" y="420992"/>
                  <a:pt x="7121" y="350258"/>
                  <a:pt x="32403" y="304985"/>
                </a:cubicBezTo>
                <a:cubicBezTo>
                  <a:pt x="108795" y="183950"/>
                  <a:pt x="164261" y="104216"/>
                  <a:pt x="259223" y="46523"/>
                </a:cubicBezTo>
                <a:cubicBezTo>
                  <a:pt x="291386" y="26691"/>
                  <a:pt x="350679" y="20891"/>
                  <a:pt x="403236" y="0"/>
                </a:cubicBezTo>
                <a:cubicBezTo>
                  <a:pt x="454416" y="1900"/>
                  <a:pt x="473981" y="14925"/>
                  <a:pt x="525648" y="25846"/>
                </a:cubicBezTo>
                <a:cubicBezTo>
                  <a:pt x="548310" y="31976"/>
                  <a:pt x="570512" y="48825"/>
                  <a:pt x="586853" y="62030"/>
                </a:cubicBezTo>
                <a:cubicBezTo>
                  <a:pt x="640659" y="98844"/>
                  <a:pt x="641866" y="106039"/>
                  <a:pt x="691262" y="155077"/>
                </a:cubicBezTo>
                <a:cubicBezTo>
                  <a:pt x="725339" y="229082"/>
                  <a:pt x="723044" y="289963"/>
                  <a:pt x="759669" y="372186"/>
                </a:cubicBezTo>
                <a:cubicBezTo>
                  <a:pt x="769176" y="408585"/>
                  <a:pt x="777671" y="485910"/>
                  <a:pt x="777671" y="485910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410789"/>
                      <a:gd name="connsiteY0" fmla="*/ 587828 h 613954"/>
                      <a:gd name="connsiteX1" fmla="*/ 58783 w 1410789"/>
                      <a:gd name="connsiteY1" fmla="*/ 385354 h 613954"/>
                      <a:gd name="connsiteX2" fmla="*/ 470263 w 1410789"/>
                      <a:gd name="connsiteY2" fmla="*/ 58783 h 613954"/>
                      <a:gd name="connsiteX3" fmla="*/ 731520 w 1410789"/>
                      <a:gd name="connsiteY3" fmla="*/ 0 h 613954"/>
                      <a:gd name="connsiteX4" fmla="*/ 953589 w 1410789"/>
                      <a:gd name="connsiteY4" fmla="*/ 32657 h 613954"/>
                      <a:gd name="connsiteX5" fmla="*/ 1064623 w 1410789"/>
                      <a:gd name="connsiteY5" fmla="*/ 78377 h 613954"/>
                      <a:gd name="connsiteX6" fmla="*/ 1254034 w 1410789"/>
                      <a:gd name="connsiteY6" fmla="*/ 195943 h 613954"/>
                      <a:gd name="connsiteX7" fmla="*/ 1378132 w 1410789"/>
                      <a:gd name="connsiteY7" fmla="*/ 470263 h 613954"/>
                      <a:gd name="connsiteX8" fmla="*/ 1410789 w 1410789"/>
                      <a:gd name="connsiteY8" fmla="*/ 613954 h 613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0789" h="613954">
                        <a:moveTo>
                          <a:pt x="0" y="587828"/>
                        </a:moveTo>
                        <a:cubicBezTo>
                          <a:pt x="19594" y="520337"/>
                          <a:pt x="21792" y="445109"/>
                          <a:pt x="58783" y="385354"/>
                        </a:cubicBezTo>
                        <a:cubicBezTo>
                          <a:pt x="150468" y="237247"/>
                          <a:pt x="308203" y="118723"/>
                          <a:pt x="470263" y="58783"/>
                        </a:cubicBezTo>
                        <a:cubicBezTo>
                          <a:pt x="553983" y="27818"/>
                          <a:pt x="644434" y="19594"/>
                          <a:pt x="731520" y="0"/>
                        </a:cubicBezTo>
                        <a:cubicBezTo>
                          <a:pt x="805543" y="10886"/>
                          <a:pt x="880759" y="15521"/>
                          <a:pt x="953589" y="32657"/>
                        </a:cubicBezTo>
                        <a:cubicBezTo>
                          <a:pt x="992551" y="41825"/>
                          <a:pt x="1028381" y="61389"/>
                          <a:pt x="1064623" y="78377"/>
                        </a:cubicBezTo>
                        <a:cubicBezTo>
                          <a:pt x="1161184" y="123640"/>
                          <a:pt x="1167353" y="134027"/>
                          <a:pt x="1254034" y="195943"/>
                        </a:cubicBezTo>
                        <a:cubicBezTo>
                          <a:pt x="1295400" y="287383"/>
                          <a:pt x="1342893" y="376292"/>
                          <a:pt x="1378132" y="470263"/>
                        </a:cubicBezTo>
                        <a:cubicBezTo>
                          <a:pt x="1395379" y="516254"/>
                          <a:pt x="1410789" y="613954"/>
                          <a:pt x="1410789" y="61395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</a:p>
        </p:txBody>
      </p:sp>
      <p:sp>
        <p:nvSpPr>
          <p:cNvPr id="89" name="Freihandform: Form 88">
            <a:extLst>
              <a:ext uri="{FF2B5EF4-FFF2-40B4-BE49-F238E27FC236}">
                <a16:creationId xmlns:a16="http://schemas.microsoft.com/office/drawing/2014/main" id="{AB86FB08-0FB1-3A2C-0553-864EE00D537D}"/>
              </a:ext>
            </a:extLst>
          </p:cNvPr>
          <p:cNvSpPr/>
          <p:nvPr/>
        </p:nvSpPr>
        <p:spPr>
          <a:xfrm>
            <a:off x="2608551" y="4627314"/>
            <a:ext cx="777671" cy="485910"/>
          </a:xfrm>
          <a:custGeom>
            <a:avLst/>
            <a:gdLst>
              <a:gd name="connsiteX0" fmla="*/ 0 w 777671"/>
              <a:gd name="connsiteY0" fmla="*/ 465232 h 485910"/>
              <a:gd name="connsiteX1" fmla="*/ 32403 w 777671"/>
              <a:gd name="connsiteY1" fmla="*/ 304985 h 485910"/>
              <a:gd name="connsiteX2" fmla="*/ 259223 w 777671"/>
              <a:gd name="connsiteY2" fmla="*/ 46523 h 485910"/>
              <a:gd name="connsiteX3" fmla="*/ 403236 w 777671"/>
              <a:gd name="connsiteY3" fmla="*/ 0 h 485910"/>
              <a:gd name="connsiteX4" fmla="*/ 525648 w 777671"/>
              <a:gd name="connsiteY4" fmla="*/ 25846 h 485910"/>
              <a:gd name="connsiteX5" fmla="*/ 586853 w 777671"/>
              <a:gd name="connsiteY5" fmla="*/ 62030 h 485910"/>
              <a:gd name="connsiteX6" fmla="*/ 691262 w 777671"/>
              <a:gd name="connsiteY6" fmla="*/ 155077 h 485910"/>
              <a:gd name="connsiteX7" fmla="*/ 759669 w 777671"/>
              <a:gd name="connsiteY7" fmla="*/ 372186 h 485910"/>
              <a:gd name="connsiteX8" fmla="*/ 777671 w 777671"/>
              <a:gd name="connsiteY8" fmla="*/ 485910 h 48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671" h="485910" extrusionOk="0">
                <a:moveTo>
                  <a:pt x="0" y="465232"/>
                </a:moveTo>
                <a:cubicBezTo>
                  <a:pt x="5570" y="420992"/>
                  <a:pt x="7121" y="350258"/>
                  <a:pt x="32403" y="304985"/>
                </a:cubicBezTo>
                <a:cubicBezTo>
                  <a:pt x="108795" y="183950"/>
                  <a:pt x="164261" y="104216"/>
                  <a:pt x="259223" y="46523"/>
                </a:cubicBezTo>
                <a:cubicBezTo>
                  <a:pt x="291386" y="26691"/>
                  <a:pt x="350679" y="20891"/>
                  <a:pt x="403236" y="0"/>
                </a:cubicBezTo>
                <a:cubicBezTo>
                  <a:pt x="454416" y="1900"/>
                  <a:pt x="473981" y="14925"/>
                  <a:pt x="525648" y="25846"/>
                </a:cubicBezTo>
                <a:cubicBezTo>
                  <a:pt x="548310" y="31976"/>
                  <a:pt x="570512" y="48825"/>
                  <a:pt x="586853" y="62030"/>
                </a:cubicBezTo>
                <a:cubicBezTo>
                  <a:pt x="640659" y="98844"/>
                  <a:pt x="641866" y="106039"/>
                  <a:pt x="691262" y="155077"/>
                </a:cubicBezTo>
                <a:cubicBezTo>
                  <a:pt x="725339" y="229082"/>
                  <a:pt x="723044" y="289963"/>
                  <a:pt x="759669" y="372186"/>
                </a:cubicBezTo>
                <a:cubicBezTo>
                  <a:pt x="769176" y="408585"/>
                  <a:pt x="777671" y="485910"/>
                  <a:pt x="777671" y="485910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410789"/>
                      <a:gd name="connsiteY0" fmla="*/ 587828 h 613954"/>
                      <a:gd name="connsiteX1" fmla="*/ 58783 w 1410789"/>
                      <a:gd name="connsiteY1" fmla="*/ 385354 h 613954"/>
                      <a:gd name="connsiteX2" fmla="*/ 470263 w 1410789"/>
                      <a:gd name="connsiteY2" fmla="*/ 58783 h 613954"/>
                      <a:gd name="connsiteX3" fmla="*/ 731520 w 1410789"/>
                      <a:gd name="connsiteY3" fmla="*/ 0 h 613954"/>
                      <a:gd name="connsiteX4" fmla="*/ 953589 w 1410789"/>
                      <a:gd name="connsiteY4" fmla="*/ 32657 h 613954"/>
                      <a:gd name="connsiteX5" fmla="*/ 1064623 w 1410789"/>
                      <a:gd name="connsiteY5" fmla="*/ 78377 h 613954"/>
                      <a:gd name="connsiteX6" fmla="*/ 1254034 w 1410789"/>
                      <a:gd name="connsiteY6" fmla="*/ 195943 h 613954"/>
                      <a:gd name="connsiteX7" fmla="*/ 1378132 w 1410789"/>
                      <a:gd name="connsiteY7" fmla="*/ 470263 h 613954"/>
                      <a:gd name="connsiteX8" fmla="*/ 1410789 w 1410789"/>
                      <a:gd name="connsiteY8" fmla="*/ 613954 h 613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0789" h="613954">
                        <a:moveTo>
                          <a:pt x="0" y="587828"/>
                        </a:moveTo>
                        <a:cubicBezTo>
                          <a:pt x="19594" y="520337"/>
                          <a:pt x="21792" y="445109"/>
                          <a:pt x="58783" y="385354"/>
                        </a:cubicBezTo>
                        <a:cubicBezTo>
                          <a:pt x="150468" y="237247"/>
                          <a:pt x="308203" y="118723"/>
                          <a:pt x="470263" y="58783"/>
                        </a:cubicBezTo>
                        <a:cubicBezTo>
                          <a:pt x="553983" y="27818"/>
                          <a:pt x="644434" y="19594"/>
                          <a:pt x="731520" y="0"/>
                        </a:cubicBezTo>
                        <a:cubicBezTo>
                          <a:pt x="805543" y="10886"/>
                          <a:pt x="880759" y="15521"/>
                          <a:pt x="953589" y="32657"/>
                        </a:cubicBezTo>
                        <a:cubicBezTo>
                          <a:pt x="992551" y="41825"/>
                          <a:pt x="1028381" y="61389"/>
                          <a:pt x="1064623" y="78377"/>
                        </a:cubicBezTo>
                        <a:cubicBezTo>
                          <a:pt x="1161184" y="123640"/>
                          <a:pt x="1167353" y="134027"/>
                          <a:pt x="1254034" y="195943"/>
                        </a:cubicBezTo>
                        <a:cubicBezTo>
                          <a:pt x="1295400" y="287383"/>
                          <a:pt x="1342893" y="376292"/>
                          <a:pt x="1378132" y="470263"/>
                        </a:cubicBezTo>
                        <a:cubicBezTo>
                          <a:pt x="1395379" y="516254"/>
                          <a:pt x="1410789" y="613954"/>
                          <a:pt x="1410789" y="61395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</a:p>
        </p:txBody>
      </p:sp>
      <p:sp>
        <p:nvSpPr>
          <p:cNvPr id="90" name="Freihandform: Form 89">
            <a:extLst>
              <a:ext uri="{FF2B5EF4-FFF2-40B4-BE49-F238E27FC236}">
                <a16:creationId xmlns:a16="http://schemas.microsoft.com/office/drawing/2014/main" id="{604E9811-562E-BE8C-289F-E44CC5CA9058}"/>
              </a:ext>
            </a:extLst>
          </p:cNvPr>
          <p:cNvSpPr/>
          <p:nvPr/>
        </p:nvSpPr>
        <p:spPr>
          <a:xfrm>
            <a:off x="2614897" y="4449090"/>
            <a:ext cx="1588910" cy="653756"/>
          </a:xfrm>
          <a:custGeom>
            <a:avLst/>
            <a:gdLst>
              <a:gd name="connsiteX0" fmla="*/ 0 w 1588910"/>
              <a:gd name="connsiteY0" fmla="*/ 625936 h 653756"/>
              <a:gd name="connsiteX1" fmla="*/ 66204 w 1588910"/>
              <a:gd name="connsiteY1" fmla="*/ 410336 h 653756"/>
              <a:gd name="connsiteX2" fmla="*/ 529636 w 1588910"/>
              <a:gd name="connsiteY2" fmla="*/ 62593 h 653756"/>
              <a:gd name="connsiteX3" fmla="*/ 823879 w 1588910"/>
              <a:gd name="connsiteY3" fmla="*/ 0 h 653756"/>
              <a:gd name="connsiteX4" fmla="*/ 1073985 w 1588910"/>
              <a:gd name="connsiteY4" fmla="*/ 34774 h 653756"/>
              <a:gd name="connsiteX5" fmla="*/ 1199038 w 1588910"/>
              <a:gd name="connsiteY5" fmla="*/ 83458 h 653756"/>
              <a:gd name="connsiteX6" fmla="*/ 1412363 w 1588910"/>
              <a:gd name="connsiteY6" fmla="*/ 208645 h 653756"/>
              <a:gd name="connsiteX7" fmla="*/ 1552129 w 1588910"/>
              <a:gd name="connsiteY7" fmla="*/ 500749 h 653756"/>
              <a:gd name="connsiteX8" fmla="*/ 1588910 w 1588910"/>
              <a:gd name="connsiteY8" fmla="*/ 653756 h 65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910" h="653756" extrusionOk="0">
                <a:moveTo>
                  <a:pt x="0" y="625936"/>
                </a:moveTo>
                <a:cubicBezTo>
                  <a:pt x="13389" y="569293"/>
                  <a:pt x="5815" y="466231"/>
                  <a:pt x="66204" y="410336"/>
                </a:cubicBezTo>
                <a:cubicBezTo>
                  <a:pt x="189846" y="249618"/>
                  <a:pt x="335246" y="148037"/>
                  <a:pt x="529636" y="62593"/>
                </a:cubicBezTo>
                <a:cubicBezTo>
                  <a:pt x="605683" y="35718"/>
                  <a:pt x="716263" y="32138"/>
                  <a:pt x="823879" y="0"/>
                </a:cubicBezTo>
                <a:cubicBezTo>
                  <a:pt x="914866" y="6661"/>
                  <a:pt x="984945" y="18136"/>
                  <a:pt x="1073985" y="34774"/>
                </a:cubicBezTo>
                <a:cubicBezTo>
                  <a:pt x="1118732" y="43713"/>
                  <a:pt x="1170526" y="66180"/>
                  <a:pt x="1199038" y="83458"/>
                </a:cubicBezTo>
                <a:cubicBezTo>
                  <a:pt x="1309358" y="134335"/>
                  <a:pt x="1312871" y="142675"/>
                  <a:pt x="1412363" y="208645"/>
                </a:cubicBezTo>
                <a:cubicBezTo>
                  <a:pt x="1461922" y="306444"/>
                  <a:pt x="1505847" y="397677"/>
                  <a:pt x="1552129" y="500749"/>
                </a:cubicBezTo>
                <a:cubicBezTo>
                  <a:pt x="1571554" y="549722"/>
                  <a:pt x="1588910" y="653756"/>
                  <a:pt x="1588910" y="653756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410789"/>
                      <a:gd name="connsiteY0" fmla="*/ 587828 h 613954"/>
                      <a:gd name="connsiteX1" fmla="*/ 58783 w 1410789"/>
                      <a:gd name="connsiteY1" fmla="*/ 385354 h 613954"/>
                      <a:gd name="connsiteX2" fmla="*/ 470263 w 1410789"/>
                      <a:gd name="connsiteY2" fmla="*/ 58783 h 613954"/>
                      <a:gd name="connsiteX3" fmla="*/ 731520 w 1410789"/>
                      <a:gd name="connsiteY3" fmla="*/ 0 h 613954"/>
                      <a:gd name="connsiteX4" fmla="*/ 953589 w 1410789"/>
                      <a:gd name="connsiteY4" fmla="*/ 32657 h 613954"/>
                      <a:gd name="connsiteX5" fmla="*/ 1064623 w 1410789"/>
                      <a:gd name="connsiteY5" fmla="*/ 78377 h 613954"/>
                      <a:gd name="connsiteX6" fmla="*/ 1254034 w 1410789"/>
                      <a:gd name="connsiteY6" fmla="*/ 195943 h 613954"/>
                      <a:gd name="connsiteX7" fmla="*/ 1378132 w 1410789"/>
                      <a:gd name="connsiteY7" fmla="*/ 470263 h 613954"/>
                      <a:gd name="connsiteX8" fmla="*/ 1410789 w 1410789"/>
                      <a:gd name="connsiteY8" fmla="*/ 613954 h 613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0789" h="613954">
                        <a:moveTo>
                          <a:pt x="0" y="587828"/>
                        </a:moveTo>
                        <a:cubicBezTo>
                          <a:pt x="19594" y="520337"/>
                          <a:pt x="21792" y="445109"/>
                          <a:pt x="58783" y="385354"/>
                        </a:cubicBezTo>
                        <a:cubicBezTo>
                          <a:pt x="150468" y="237247"/>
                          <a:pt x="308203" y="118723"/>
                          <a:pt x="470263" y="58783"/>
                        </a:cubicBezTo>
                        <a:cubicBezTo>
                          <a:pt x="553983" y="27818"/>
                          <a:pt x="644434" y="19594"/>
                          <a:pt x="731520" y="0"/>
                        </a:cubicBezTo>
                        <a:cubicBezTo>
                          <a:pt x="805543" y="10886"/>
                          <a:pt x="880759" y="15521"/>
                          <a:pt x="953589" y="32657"/>
                        </a:cubicBezTo>
                        <a:cubicBezTo>
                          <a:pt x="992551" y="41825"/>
                          <a:pt x="1028381" y="61389"/>
                          <a:pt x="1064623" y="78377"/>
                        </a:cubicBezTo>
                        <a:cubicBezTo>
                          <a:pt x="1161184" y="123640"/>
                          <a:pt x="1167353" y="134027"/>
                          <a:pt x="1254034" y="195943"/>
                        </a:cubicBezTo>
                        <a:cubicBezTo>
                          <a:pt x="1295400" y="287383"/>
                          <a:pt x="1342893" y="376292"/>
                          <a:pt x="1378132" y="470263"/>
                        </a:cubicBezTo>
                        <a:cubicBezTo>
                          <a:pt x="1395379" y="516254"/>
                          <a:pt x="1410789" y="613954"/>
                          <a:pt x="1410789" y="61395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8218E537-1ABA-D94C-800D-75470F6609EF}"/>
              </a:ext>
            </a:extLst>
          </p:cNvPr>
          <p:cNvSpPr/>
          <p:nvPr/>
        </p:nvSpPr>
        <p:spPr>
          <a:xfrm>
            <a:off x="9290656" y="1968983"/>
            <a:ext cx="1778804" cy="1148975"/>
          </a:xfrm>
          <a:custGeom>
            <a:avLst/>
            <a:gdLst>
              <a:gd name="connsiteX0" fmla="*/ 18447 w 1778804"/>
              <a:gd name="connsiteY0" fmla="*/ 595546 h 1148975"/>
              <a:gd name="connsiteX1" fmla="*/ 18447 w 1778804"/>
              <a:gd name="connsiteY1" fmla="*/ 595546 h 1148975"/>
              <a:gd name="connsiteX2" fmla="*/ 121218 w 1778804"/>
              <a:gd name="connsiteY2" fmla="*/ 624533 h 1148975"/>
              <a:gd name="connsiteX3" fmla="*/ 158110 w 1778804"/>
              <a:gd name="connsiteY3" fmla="*/ 635074 h 1148975"/>
              <a:gd name="connsiteX4" fmla="*/ 202908 w 1778804"/>
              <a:gd name="connsiteY4" fmla="*/ 645614 h 1148975"/>
              <a:gd name="connsiteX5" fmla="*/ 281962 w 1778804"/>
              <a:gd name="connsiteY5" fmla="*/ 671966 h 1148975"/>
              <a:gd name="connsiteX6" fmla="*/ 310949 w 1778804"/>
              <a:gd name="connsiteY6" fmla="*/ 677236 h 1148975"/>
              <a:gd name="connsiteX7" fmla="*/ 326760 w 1778804"/>
              <a:gd name="connsiteY7" fmla="*/ 682506 h 1148975"/>
              <a:gd name="connsiteX8" fmla="*/ 355747 w 1778804"/>
              <a:gd name="connsiteY8" fmla="*/ 693047 h 1148975"/>
              <a:gd name="connsiteX9" fmla="*/ 379463 w 1778804"/>
              <a:gd name="connsiteY9" fmla="*/ 698317 h 1148975"/>
              <a:gd name="connsiteX10" fmla="*/ 432166 w 1778804"/>
              <a:gd name="connsiteY10" fmla="*/ 711493 h 1148975"/>
              <a:gd name="connsiteX11" fmla="*/ 461153 w 1778804"/>
              <a:gd name="connsiteY11" fmla="*/ 716763 h 1148975"/>
              <a:gd name="connsiteX12" fmla="*/ 487505 w 1778804"/>
              <a:gd name="connsiteY12" fmla="*/ 727304 h 1148975"/>
              <a:gd name="connsiteX13" fmla="*/ 500681 w 1778804"/>
              <a:gd name="connsiteY13" fmla="*/ 729939 h 1148975"/>
              <a:gd name="connsiteX14" fmla="*/ 524397 w 1778804"/>
              <a:gd name="connsiteY14" fmla="*/ 737845 h 1148975"/>
              <a:gd name="connsiteX15" fmla="*/ 566560 w 1778804"/>
              <a:gd name="connsiteY15" fmla="*/ 748385 h 1148975"/>
              <a:gd name="connsiteX16" fmla="*/ 611357 w 1778804"/>
              <a:gd name="connsiteY16" fmla="*/ 766831 h 1148975"/>
              <a:gd name="connsiteX17" fmla="*/ 642979 w 1778804"/>
              <a:gd name="connsiteY17" fmla="*/ 774737 h 1148975"/>
              <a:gd name="connsiteX18" fmla="*/ 729939 w 1778804"/>
              <a:gd name="connsiteY18" fmla="*/ 803724 h 1148975"/>
              <a:gd name="connsiteX19" fmla="*/ 790548 w 1778804"/>
              <a:gd name="connsiteY19" fmla="*/ 814264 h 1148975"/>
              <a:gd name="connsiteX20" fmla="*/ 837981 w 1778804"/>
              <a:gd name="connsiteY20" fmla="*/ 827440 h 1148975"/>
              <a:gd name="connsiteX21" fmla="*/ 895954 w 1778804"/>
              <a:gd name="connsiteY21" fmla="*/ 837981 h 1148975"/>
              <a:gd name="connsiteX22" fmla="*/ 932847 w 1778804"/>
              <a:gd name="connsiteY22" fmla="*/ 851157 h 1148975"/>
              <a:gd name="connsiteX23" fmla="*/ 977644 w 1778804"/>
              <a:gd name="connsiteY23" fmla="*/ 861697 h 1148975"/>
              <a:gd name="connsiteX24" fmla="*/ 1043523 w 1778804"/>
              <a:gd name="connsiteY24" fmla="*/ 885414 h 1148975"/>
              <a:gd name="connsiteX25" fmla="*/ 1067240 w 1778804"/>
              <a:gd name="connsiteY25" fmla="*/ 895954 h 1148975"/>
              <a:gd name="connsiteX26" fmla="*/ 1130483 w 1778804"/>
              <a:gd name="connsiteY26" fmla="*/ 914400 h 1148975"/>
              <a:gd name="connsiteX27" fmla="*/ 1183187 w 1778804"/>
              <a:gd name="connsiteY27" fmla="*/ 930211 h 1148975"/>
              <a:gd name="connsiteX28" fmla="*/ 1209538 w 1778804"/>
              <a:gd name="connsiteY28" fmla="*/ 938117 h 1148975"/>
              <a:gd name="connsiteX29" fmla="*/ 1233255 w 1778804"/>
              <a:gd name="connsiteY29" fmla="*/ 940752 h 1148975"/>
              <a:gd name="connsiteX30" fmla="*/ 1278052 w 1778804"/>
              <a:gd name="connsiteY30" fmla="*/ 953928 h 1148975"/>
              <a:gd name="connsiteX31" fmla="*/ 1301769 w 1778804"/>
              <a:gd name="connsiteY31" fmla="*/ 961833 h 1148975"/>
              <a:gd name="connsiteX32" fmla="*/ 1333391 w 1778804"/>
              <a:gd name="connsiteY32" fmla="*/ 967104 h 1148975"/>
              <a:gd name="connsiteX33" fmla="*/ 1388729 w 1778804"/>
              <a:gd name="connsiteY33" fmla="*/ 985550 h 1148975"/>
              <a:gd name="connsiteX34" fmla="*/ 1415081 w 1778804"/>
              <a:gd name="connsiteY34" fmla="*/ 993455 h 1148975"/>
              <a:gd name="connsiteX35" fmla="*/ 1475689 w 1778804"/>
              <a:gd name="connsiteY35" fmla="*/ 1009266 h 1148975"/>
              <a:gd name="connsiteX36" fmla="*/ 1525757 w 1778804"/>
              <a:gd name="connsiteY36" fmla="*/ 1027712 h 1148975"/>
              <a:gd name="connsiteX37" fmla="*/ 1544203 w 1778804"/>
              <a:gd name="connsiteY37" fmla="*/ 1032983 h 1148975"/>
              <a:gd name="connsiteX38" fmla="*/ 1581096 w 1778804"/>
              <a:gd name="connsiteY38" fmla="*/ 1043523 h 1148975"/>
              <a:gd name="connsiteX39" fmla="*/ 1591636 w 1778804"/>
              <a:gd name="connsiteY39" fmla="*/ 1048793 h 1148975"/>
              <a:gd name="connsiteX40" fmla="*/ 1607447 w 1778804"/>
              <a:gd name="connsiteY40" fmla="*/ 1054064 h 1148975"/>
              <a:gd name="connsiteX41" fmla="*/ 1620623 w 1778804"/>
              <a:gd name="connsiteY41" fmla="*/ 1059334 h 1148975"/>
              <a:gd name="connsiteX42" fmla="*/ 1652245 w 1778804"/>
              <a:gd name="connsiteY42" fmla="*/ 1064604 h 1148975"/>
              <a:gd name="connsiteX43" fmla="*/ 1668056 w 1778804"/>
              <a:gd name="connsiteY43" fmla="*/ 1067240 h 1148975"/>
              <a:gd name="connsiteX44" fmla="*/ 1681232 w 1778804"/>
              <a:gd name="connsiteY44" fmla="*/ 1069875 h 1148975"/>
              <a:gd name="connsiteX45" fmla="*/ 1699678 w 1778804"/>
              <a:gd name="connsiteY45" fmla="*/ 1072510 h 1148975"/>
              <a:gd name="connsiteX46" fmla="*/ 1710218 w 1778804"/>
              <a:gd name="connsiteY46" fmla="*/ 1077780 h 1148975"/>
              <a:gd name="connsiteX47" fmla="*/ 1718124 w 1778804"/>
              <a:gd name="connsiteY47" fmla="*/ 1080415 h 1148975"/>
              <a:gd name="connsiteX48" fmla="*/ 1731300 w 1778804"/>
              <a:gd name="connsiteY48" fmla="*/ 1088321 h 1148975"/>
              <a:gd name="connsiteX49" fmla="*/ 1739205 w 1778804"/>
              <a:gd name="connsiteY49" fmla="*/ 1093591 h 1148975"/>
              <a:gd name="connsiteX50" fmla="*/ 1744475 w 1778804"/>
              <a:gd name="connsiteY50" fmla="*/ 1101497 h 1148975"/>
              <a:gd name="connsiteX51" fmla="*/ 1749746 w 1778804"/>
              <a:gd name="connsiteY51" fmla="*/ 1106767 h 1148975"/>
              <a:gd name="connsiteX52" fmla="*/ 1762921 w 1778804"/>
              <a:gd name="connsiteY52" fmla="*/ 1127848 h 1148975"/>
              <a:gd name="connsiteX53" fmla="*/ 1768192 w 1778804"/>
              <a:gd name="connsiteY53" fmla="*/ 1133119 h 1148975"/>
              <a:gd name="connsiteX54" fmla="*/ 1778732 w 1778804"/>
              <a:gd name="connsiteY54" fmla="*/ 1127848 h 1148975"/>
              <a:gd name="connsiteX55" fmla="*/ 1770827 w 1778804"/>
              <a:gd name="connsiteY55" fmla="*/ 1122578 h 1148975"/>
              <a:gd name="connsiteX56" fmla="*/ 1757651 w 1778804"/>
              <a:gd name="connsiteY56" fmla="*/ 1133119 h 1148975"/>
              <a:gd name="connsiteX57" fmla="*/ 1744475 w 1778804"/>
              <a:gd name="connsiteY57" fmla="*/ 1143659 h 1148975"/>
              <a:gd name="connsiteX58" fmla="*/ 1733935 w 1778804"/>
              <a:gd name="connsiteY58" fmla="*/ 1146294 h 1148975"/>
              <a:gd name="connsiteX59" fmla="*/ 1726029 w 1778804"/>
              <a:gd name="connsiteY59" fmla="*/ 1141024 h 1148975"/>
              <a:gd name="connsiteX60" fmla="*/ 1715489 w 1778804"/>
              <a:gd name="connsiteY60" fmla="*/ 1135754 h 1148975"/>
              <a:gd name="connsiteX61" fmla="*/ 1702313 w 1778804"/>
              <a:gd name="connsiteY61" fmla="*/ 1122578 h 1148975"/>
              <a:gd name="connsiteX62" fmla="*/ 1694407 w 1778804"/>
              <a:gd name="connsiteY62" fmla="*/ 1106767 h 1148975"/>
              <a:gd name="connsiteX63" fmla="*/ 1686502 w 1778804"/>
              <a:gd name="connsiteY63" fmla="*/ 1101497 h 1148975"/>
              <a:gd name="connsiteX64" fmla="*/ 1670691 w 1778804"/>
              <a:gd name="connsiteY64" fmla="*/ 1085686 h 1148975"/>
              <a:gd name="connsiteX65" fmla="*/ 1662785 w 1778804"/>
              <a:gd name="connsiteY65" fmla="*/ 1080415 h 1148975"/>
              <a:gd name="connsiteX66" fmla="*/ 1654880 w 1778804"/>
              <a:gd name="connsiteY66" fmla="*/ 1072510 h 1148975"/>
              <a:gd name="connsiteX67" fmla="*/ 1631164 w 1778804"/>
              <a:gd name="connsiteY67" fmla="*/ 1054064 h 1148975"/>
              <a:gd name="connsiteX68" fmla="*/ 1617988 w 1778804"/>
              <a:gd name="connsiteY68" fmla="*/ 1043523 h 1148975"/>
              <a:gd name="connsiteX69" fmla="*/ 1612717 w 1778804"/>
              <a:gd name="connsiteY69" fmla="*/ 1035618 h 1148975"/>
              <a:gd name="connsiteX70" fmla="*/ 1604812 w 1778804"/>
              <a:gd name="connsiteY70" fmla="*/ 1022442 h 1148975"/>
              <a:gd name="connsiteX71" fmla="*/ 1594271 w 1778804"/>
              <a:gd name="connsiteY71" fmla="*/ 1009266 h 1148975"/>
              <a:gd name="connsiteX72" fmla="*/ 1575825 w 1778804"/>
              <a:gd name="connsiteY72" fmla="*/ 982914 h 1148975"/>
              <a:gd name="connsiteX73" fmla="*/ 1560014 w 1778804"/>
              <a:gd name="connsiteY73" fmla="*/ 969739 h 1148975"/>
              <a:gd name="connsiteX74" fmla="*/ 1536298 w 1778804"/>
              <a:gd name="connsiteY74" fmla="*/ 946022 h 1148975"/>
              <a:gd name="connsiteX75" fmla="*/ 1491500 w 1778804"/>
              <a:gd name="connsiteY75" fmla="*/ 903860 h 1148975"/>
              <a:gd name="connsiteX76" fmla="*/ 1480960 w 1778804"/>
              <a:gd name="connsiteY76" fmla="*/ 893319 h 1148975"/>
              <a:gd name="connsiteX77" fmla="*/ 1454608 w 1778804"/>
              <a:gd name="connsiteY77" fmla="*/ 861697 h 1148975"/>
              <a:gd name="connsiteX78" fmla="*/ 1420351 w 1778804"/>
              <a:gd name="connsiteY78" fmla="*/ 827440 h 1148975"/>
              <a:gd name="connsiteX79" fmla="*/ 1407175 w 1778804"/>
              <a:gd name="connsiteY79" fmla="*/ 814264 h 1148975"/>
              <a:gd name="connsiteX80" fmla="*/ 1378188 w 1778804"/>
              <a:gd name="connsiteY80" fmla="*/ 777372 h 1148975"/>
              <a:gd name="connsiteX81" fmla="*/ 1367648 w 1778804"/>
              <a:gd name="connsiteY81" fmla="*/ 764196 h 1148975"/>
              <a:gd name="connsiteX82" fmla="*/ 1351837 w 1778804"/>
              <a:gd name="connsiteY82" fmla="*/ 745750 h 1148975"/>
              <a:gd name="connsiteX83" fmla="*/ 1307039 w 1778804"/>
              <a:gd name="connsiteY83" fmla="*/ 708858 h 1148975"/>
              <a:gd name="connsiteX84" fmla="*/ 1293863 w 1778804"/>
              <a:gd name="connsiteY84" fmla="*/ 698317 h 1148975"/>
              <a:gd name="connsiteX85" fmla="*/ 1278052 w 1778804"/>
              <a:gd name="connsiteY85" fmla="*/ 679871 h 1148975"/>
              <a:gd name="connsiteX86" fmla="*/ 1264877 w 1778804"/>
              <a:gd name="connsiteY86" fmla="*/ 669331 h 1148975"/>
              <a:gd name="connsiteX87" fmla="*/ 1243795 w 1778804"/>
              <a:gd name="connsiteY87" fmla="*/ 635074 h 1148975"/>
              <a:gd name="connsiteX88" fmla="*/ 1230619 w 1778804"/>
              <a:gd name="connsiteY88" fmla="*/ 624533 h 1148975"/>
              <a:gd name="connsiteX89" fmla="*/ 1217444 w 1778804"/>
              <a:gd name="connsiteY89" fmla="*/ 611357 h 1148975"/>
              <a:gd name="connsiteX90" fmla="*/ 1206903 w 1778804"/>
              <a:gd name="connsiteY90" fmla="*/ 603452 h 1148975"/>
              <a:gd name="connsiteX91" fmla="*/ 1198998 w 1778804"/>
              <a:gd name="connsiteY91" fmla="*/ 595546 h 1148975"/>
              <a:gd name="connsiteX92" fmla="*/ 1172646 w 1778804"/>
              <a:gd name="connsiteY92" fmla="*/ 571830 h 1148975"/>
              <a:gd name="connsiteX93" fmla="*/ 1156835 w 1778804"/>
              <a:gd name="connsiteY93" fmla="*/ 553384 h 1148975"/>
              <a:gd name="connsiteX94" fmla="*/ 1133119 w 1778804"/>
              <a:gd name="connsiteY94" fmla="*/ 519127 h 1148975"/>
              <a:gd name="connsiteX95" fmla="*/ 1085686 w 1778804"/>
              <a:gd name="connsiteY95" fmla="*/ 479599 h 1148975"/>
              <a:gd name="connsiteX96" fmla="*/ 1069875 w 1778804"/>
              <a:gd name="connsiteY96" fmla="*/ 466423 h 1148975"/>
              <a:gd name="connsiteX97" fmla="*/ 1054064 w 1778804"/>
              <a:gd name="connsiteY97" fmla="*/ 447977 h 1148975"/>
              <a:gd name="connsiteX98" fmla="*/ 1009266 w 1778804"/>
              <a:gd name="connsiteY98" fmla="*/ 387369 h 1148975"/>
              <a:gd name="connsiteX99" fmla="*/ 964468 w 1778804"/>
              <a:gd name="connsiteY99" fmla="*/ 350476 h 1148975"/>
              <a:gd name="connsiteX100" fmla="*/ 909130 w 1778804"/>
              <a:gd name="connsiteY100" fmla="*/ 284597 h 1148975"/>
              <a:gd name="connsiteX101" fmla="*/ 895954 w 1778804"/>
              <a:gd name="connsiteY101" fmla="*/ 268787 h 1148975"/>
              <a:gd name="connsiteX102" fmla="*/ 827440 w 1778804"/>
              <a:gd name="connsiteY102" fmla="*/ 216083 h 1148975"/>
              <a:gd name="connsiteX103" fmla="*/ 795818 w 1778804"/>
              <a:gd name="connsiteY103" fmla="*/ 173921 h 1148975"/>
              <a:gd name="connsiteX104" fmla="*/ 780007 w 1778804"/>
              <a:gd name="connsiteY104" fmla="*/ 158110 h 1148975"/>
              <a:gd name="connsiteX105" fmla="*/ 735210 w 1778804"/>
              <a:gd name="connsiteY105" fmla="*/ 121218 h 1148975"/>
              <a:gd name="connsiteX106" fmla="*/ 714128 w 1778804"/>
              <a:gd name="connsiteY106" fmla="*/ 100136 h 1148975"/>
              <a:gd name="connsiteX107" fmla="*/ 700953 w 1778804"/>
              <a:gd name="connsiteY107" fmla="*/ 81690 h 1148975"/>
              <a:gd name="connsiteX108" fmla="*/ 687777 w 1778804"/>
              <a:gd name="connsiteY108" fmla="*/ 65879 h 1148975"/>
              <a:gd name="connsiteX109" fmla="*/ 669331 w 1778804"/>
              <a:gd name="connsiteY109" fmla="*/ 44798 h 1148975"/>
              <a:gd name="connsiteX110" fmla="*/ 658790 w 1778804"/>
              <a:gd name="connsiteY110" fmla="*/ 39528 h 1148975"/>
              <a:gd name="connsiteX111" fmla="*/ 645614 w 1778804"/>
              <a:gd name="connsiteY111" fmla="*/ 31622 h 1148975"/>
              <a:gd name="connsiteX112" fmla="*/ 624533 w 1778804"/>
              <a:gd name="connsiteY112" fmla="*/ 18446 h 1148975"/>
              <a:gd name="connsiteX113" fmla="*/ 613992 w 1778804"/>
              <a:gd name="connsiteY113" fmla="*/ 23717 h 1148975"/>
              <a:gd name="connsiteX114" fmla="*/ 619263 w 1778804"/>
              <a:gd name="connsiteY114" fmla="*/ 2636 h 1148975"/>
              <a:gd name="connsiteX115" fmla="*/ 629803 w 1778804"/>
              <a:gd name="connsiteY115" fmla="*/ 0 h 1148975"/>
              <a:gd name="connsiteX116" fmla="*/ 621898 w 1778804"/>
              <a:gd name="connsiteY116" fmla="*/ 10541 h 1148975"/>
              <a:gd name="connsiteX117" fmla="*/ 624533 w 1778804"/>
              <a:gd name="connsiteY117" fmla="*/ 18446 h 1148975"/>
              <a:gd name="connsiteX118" fmla="*/ 632438 w 1778804"/>
              <a:gd name="connsiteY118" fmla="*/ 13176 h 1148975"/>
              <a:gd name="connsiteX119" fmla="*/ 645614 w 1778804"/>
              <a:gd name="connsiteY119" fmla="*/ 18446 h 1148975"/>
              <a:gd name="connsiteX120" fmla="*/ 621898 w 1778804"/>
              <a:gd name="connsiteY120" fmla="*/ 34257 h 1148975"/>
              <a:gd name="connsiteX121" fmla="*/ 629803 w 1778804"/>
              <a:gd name="connsiteY121" fmla="*/ 63244 h 1148975"/>
              <a:gd name="connsiteX122" fmla="*/ 640344 w 1778804"/>
              <a:gd name="connsiteY122" fmla="*/ 73785 h 1148975"/>
              <a:gd name="connsiteX123" fmla="*/ 650885 w 1778804"/>
              <a:gd name="connsiteY123" fmla="*/ 65879 h 1148975"/>
              <a:gd name="connsiteX124" fmla="*/ 653520 w 1778804"/>
              <a:gd name="connsiteY124" fmla="*/ 79055 h 1148975"/>
              <a:gd name="connsiteX125" fmla="*/ 645614 w 1778804"/>
              <a:gd name="connsiteY125" fmla="*/ 76420 h 1148975"/>
              <a:gd name="connsiteX126" fmla="*/ 642979 w 1778804"/>
              <a:gd name="connsiteY126" fmla="*/ 68514 h 1148975"/>
              <a:gd name="connsiteX127" fmla="*/ 653520 w 1778804"/>
              <a:gd name="connsiteY127" fmla="*/ 63244 h 1148975"/>
              <a:gd name="connsiteX128" fmla="*/ 661425 w 1778804"/>
              <a:gd name="connsiteY128" fmla="*/ 57974 h 1148975"/>
              <a:gd name="connsiteX129" fmla="*/ 653520 w 1778804"/>
              <a:gd name="connsiteY129" fmla="*/ 60609 h 1148975"/>
              <a:gd name="connsiteX130" fmla="*/ 648249 w 1778804"/>
              <a:gd name="connsiteY130" fmla="*/ 65879 h 1148975"/>
              <a:gd name="connsiteX131" fmla="*/ 645614 w 1778804"/>
              <a:gd name="connsiteY131" fmla="*/ 76420 h 1148975"/>
              <a:gd name="connsiteX132" fmla="*/ 619263 w 1778804"/>
              <a:gd name="connsiteY132" fmla="*/ 94866 h 1148975"/>
              <a:gd name="connsiteX133" fmla="*/ 611357 w 1778804"/>
              <a:gd name="connsiteY133" fmla="*/ 100136 h 1148975"/>
              <a:gd name="connsiteX134" fmla="*/ 603452 w 1778804"/>
              <a:gd name="connsiteY134" fmla="*/ 108042 h 1148975"/>
              <a:gd name="connsiteX135" fmla="*/ 592911 w 1778804"/>
              <a:gd name="connsiteY135" fmla="*/ 115947 h 1148975"/>
              <a:gd name="connsiteX136" fmla="*/ 585006 w 1778804"/>
              <a:gd name="connsiteY136" fmla="*/ 126488 h 1148975"/>
              <a:gd name="connsiteX137" fmla="*/ 558654 w 1778804"/>
              <a:gd name="connsiteY137" fmla="*/ 150204 h 1148975"/>
              <a:gd name="connsiteX138" fmla="*/ 548113 w 1778804"/>
              <a:gd name="connsiteY138" fmla="*/ 163380 h 1148975"/>
              <a:gd name="connsiteX139" fmla="*/ 521762 w 1778804"/>
              <a:gd name="connsiteY139" fmla="*/ 184461 h 1148975"/>
              <a:gd name="connsiteX140" fmla="*/ 495410 w 1778804"/>
              <a:gd name="connsiteY140" fmla="*/ 210813 h 1148975"/>
              <a:gd name="connsiteX141" fmla="*/ 445342 w 1778804"/>
              <a:gd name="connsiteY141" fmla="*/ 250340 h 1148975"/>
              <a:gd name="connsiteX142" fmla="*/ 421626 w 1778804"/>
              <a:gd name="connsiteY142" fmla="*/ 274057 h 1148975"/>
              <a:gd name="connsiteX143" fmla="*/ 395274 w 1778804"/>
              <a:gd name="connsiteY143" fmla="*/ 300408 h 1148975"/>
              <a:gd name="connsiteX144" fmla="*/ 361017 w 1778804"/>
              <a:gd name="connsiteY144" fmla="*/ 326760 h 1148975"/>
              <a:gd name="connsiteX145" fmla="*/ 342571 w 1778804"/>
              <a:gd name="connsiteY145" fmla="*/ 337301 h 1148975"/>
              <a:gd name="connsiteX146" fmla="*/ 324125 w 1778804"/>
              <a:gd name="connsiteY146" fmla="*/ 355747 h 1148975"/>
              <a:gd name="connsiteX147" fmla="*/ 310949 w 1778804"/>
              <a:gd name="connsiteY147" fmla="*/ 366287 h 1148975"/>
              <a:gd name="connsiteX148" fmla="*/ 279327 w 1778804"/>
              <a:gd name="connsiteY148" fmla="*/ 397909 h 1148975"/>
              <a:gd name="connsiteX149" fmla="*/ 263516 w 1778804"/>
              <a:gd name="connsiteY149" fmla="*/ 413720 h 1148975"/>
              <a:gd name="connsiteX150" fmla="*/ 239800 w 1778804"/>
              <a:gd name="connsiteY150" fmla="*/ 434802 h 1148975"/>
              <a:gd name="connsiteX151" fmla="*/ 218719 w 1778804"/>
              <a:gd name="connsiteY151" fmla="*/ 447977 h 1148975"/>
              <a:gd name="connsiteX152" fmla="*/ 202908 w 1778804"/>
              <a:gd name="connsiteY152" fmla="*/ 463788 h 1148975"/>
              <a:gd name="connsiteX153" fmla="*/ 168651 w 1778804"/>
              <a:gd name="connsiteY153" fmla="*/ 492775 h 1148975"/>
              <a:gd name="connsiteX154" fmla="*/ 150204 w 1778804"/>
              <a:gd name="connsiteY154" fmla="*/ 505951 h 1148975"/>
              <a:gd name="connsiteX155" fmla="*/ 134394 w 1778804"/>
              <a:gd name="connsiteY155" fmla="*/ 519127 h 1148975"/>
              <a:gd name="connsiteX156" fmla="*/ 100136 w 1778804"/>
              <a:gd name="connsiteY156" fmla="*/ 542843 h 1148975"/>
              <a:gd name="connsiteX157" fmla="*/ 79055 w 1778804"/>
              <a:gd name="connsiteY157" fmla="*/ 558654 h 1148975"/>
              <a:gd name="connsiteX158" fmla="*/ 47433 w 1778804"/>
              <a:gd name="connsiteY158" fmla="*/ 582370 h 1148975"/>
              <a:gd name="connsiteX159" fmla="*/ 34257 w 1778804"/>
              <a:gd name="connsiteY159" fmla="*/ 590276 h 1148975"/>
              <a:gd name="connsiteX160" fmla="*/ 26352 w 1778804"/>
              <a:gd name="connsiteY160" fmla="*/ 600817 h 1148975"/>
              <a:gd name="connsiteX161" fmla="*/ 7906 w 1778804"/>
              <a:gd name="connsiteY161" fmla="*/ 613992 h 1148975"/>
              <a:gd name="connsiteX162" fmla="*/ 0 w 1778804"/>
              <a:gd name="connsiteY162" fmla="*/ 616627 h 1148975"/>
              <a:gd name="connsiteX163" fmla="*/ 18447 w 1778804"/>
              <a:gd name="connsiteY163" fmla="*/ 595546 h 114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1778804" h="1148975">
                <a:moveTo>
                  <a:pt x="18447" y="595546"/>
                </a:moveTo>
                <a:lnTo>
                  <a:pt x="18447" y="595546"/>
                </a:lnTo>
                <a:lnTo>
                  <a:pt x="121218" y="624533"/>
                </a:lnTo>
                <a:cubicBezTo>
                  <a:pt x="133524" y="628016"/>
                  <a:pt x="145660" y="632145"/>
                  <a:pt x="158110" y="635074"/>
                </a:cubicBezTo>
                <a:cubicBezTo>
                  <a:pt x="173043" y="638587"/>
                  <a:pt x="188136" y="641478"/>
                  <a:pt x="202908" y="645614"/>
                </a:cubicBezTo>
                <a:cubicBezTo>
                  <a:pt x="248281" y="658318"/>
                  <a:pt x="202504" y="657520"/>
                  <a:pt x="281962" y="671966"/>
                </a:cubicBezTo>
                <a:cubicBezTo>
                  <a:pt x="291624" y="673723"/>
                  <a:pt x="301389" y="674987"/>
                  <a:pt x="310949" y="677236"/>
                </a:cubicBezTo>
                <a:cubicBezTo>
                  <a:pt x="316357" y="678508"/>
                  <a:pt x="321539" y="680607"/>
                  <a:pt x="326760" y="682506"/>
                </a:cubicBezTo>
                <a:cubicBezTo>
                  <a:pt x="340096" y="687355"/>
                  <a:pt x="341318" y="689200"/>
                  <a:pt x="355747" y="693047"/>
                </a:cubicBezTo>
                <a:cubicBezTo>
                  <a:pt x="363572" y="695133"/>
                  <a:pt x="371591" y="696417"/>
                  <a:pt x="379463" y="698317"/>
                </a:cubicBezTo>
                <a:cubicBezTo>
                  <a:pt x="397066" y="702566"/>
                  <a:pt x="414350" y="708254"/>
                  <a:pt x="432166" y="711493"/>
                </a:cubicBezTo>
                <a:cubicBezTo>
                  <a:pt x="441828" y="713250"/>
                  <a:pt x="451593" y="714514"/>
                  <a:pt x="461153" y="716763"/>
                </a:cubicBezTo>
                <a:cubicBezTo>
                  <a:pt x="498437" y="725536"/>
                  <a:pt x="459447" y="717952"/>
                  <a:pt x="487505" y="727304"/>
                </a:cubicBezTo>
                <a:cubicBezTo>
                  <a:pt x="491754" y="728720"/>
                  <a:pt x="496374" y="728708"/>
                  <a:pt x="500681" y="729939"/>
                </a:cubicBezTo>
                <a:cubicBezTo>
                  <a:pt x="508693" y="732228"/>
                  <a:pt x="516368" y="735615"/>
                  <a:pt x="524397" y="737845"/>
                </a:cubicBezTo>
                <a:cubicBezTo>
                  <a:pt x="540961" y="742446"/>
                  <a:pt x="550904" y="742514"/>
                  <a:pt x="566560" y="748385"/>
                </a:cubicBezTo>
                <a:cubicBezTo>
                  <a:pt x="591824" y="757859"/>
                  <a:pt x="586782" y="759458"/>
                  <a:pt x="611357" y="766831"/>
                </a:cubicBezTo>
                <a:cubicBezTo>
                  <a:pt x="621764" y="769953"/>
                  <a:pt x="632585" y="771573"/>
                  <a:pt x="642979" y="774737"/>
                </a:cubicBezTo>
                <a:cubicBezTo>
                  <a:pt x="672432" y="783701"/>
                  <a:pt x="698838" y="798940"/>
                  <a:pt x="729939" y="803724"/>
                </a:cubicBezTo>
                <a:cubicBezTo>
                  <a:pt x="747774" y="806468"/>
                  <a:pt x="772465" y="809743"/>
                  <a:pt x="790548" y="814264"/>
                </a:cubicBezTo>
                <a:cubicBezTo>
                  <a:pt x="806468" y="818244"/>
                  <a:pt x="821736" y="825119"/>
                  <a:pt x="837981" y="827440"/>
                </a:cubicBezTo>
                <a:cubicBezTo>
                  <a:pt x="874407" y="832643"/>
                  <a:pt x="867275" y="830333"/>
                  <a:pt x="895954" y="837981"/>
                </a:cubicBezTo>
                <a:cubicBezTo>
                  <a:pt x="946958" y="851583"/>
                  <a:pt x="881191" y="833938"/>
                  <a:pt x="932847" y="851157"/>
                </a:cubicBezTo>
                <a:cubicBezTo>
                  <a:pt x="949801" y="856808"/>
                  <a:pt x="960255" y="856625"/>
                  <a:pt x="977644" y="861697"/>
                </a:cubicBezTo>
                <a:cubicBezTo>
                  <a:pt x="1001163" y="868557"/>
                  <a:pt x="1021294" y="876055"/>
                  <a:pt x="1043523" y="885414"/>
                </a:cubicBezTo>
                <a:cubicBezTo>
                  <a:pt x="1051496" y="888771"/>
                  <a:pt x="1059033" y="893218"/>
                  <a:pt x="1067240" y="895954"/>
                </a:cubicBezTo>
                <a:cubicBezTo>
                  <a:pt x="1088073" y="902898"/>
                  <a:pt x="1109416" y="908204"/>
                  <a:pt x="1130483" y="914400"/>
                </a:cubicBezTo>
                <a:lnTo>
                  <a:pt x="1183187" y="930211"/>
                </a:lnTo>
                <a:cubicBezTo>
                  <a:pt x="1191971" y="932846"/>
                  <a:pt x="1200424" y="937104"/>
                  <a:pt x="1209538" y="938117"/>
                </a:cubicBezTo>
                <a:lnTo>
                  <a:pt x="1233255" y="940752"/>
                </a:lnTo>
                <a:cubicBezTo>
                  <a:pt x="1248187" y="945144"/>
                  <a:pt x="1263286" y="949006"/>
                  <a:pt x="1278052" y="953928"/>
                </a:cubicBezTo>
                <a:cubicBezTo>
                  <a:pt x="1285958" y="956563"/>
                  <a:pt x="1293662" y="959903"/>
                  <a:pt x="1301769" y="961833"/>
                </a:cubicBezTo>
                <a:cubicBezTo>
                  <a:pt x="1312165" y="964308"/>
                  <a:pt x="1322971" y="964736"/>
                  <a:pt x="1333391" y="967104"/>
                </a:cubicBezTo>
                <a:cubicBezTo>
                  <a:pt x="1354360" y="971870"/>
                  <a:pt x="1368199" y="978707"/>
                  <a:pt x="1388729" y="985550"/>
                </a:cubicBezTo>
                <a:cubicBezTo>
                  <a:pt x="1397429" y="988450"/>
                  <a:pt x="1406233" y="991042"/>
                  <a:pt x="1415081" y="993455"/>
                </a:cubicBezTo>
                <a:cubicBezTo>
                  <a:pt x="1435224" y="998948"/>
                  <a:pt x="1456098" y="1002048"/>
                  <a:pt x="1475689" y="1009266"/>
                </a:cubicBezTo>
                <a:cubicBezTo>
                  <a:pt x="1492378" y="1015415"/>
                  <a:pt x="1508656" y="1022825"/>
                  <a:pt x="1525757" y="1027712"/>
                </a:cubicBezTo>
                <a:lnTo>
                  <a:pt x="1544203" y="1032983"/>
                </a:lnTo>
                <a:cubicBezTo>
                  <a:pt x="1559198" y="1036982"/>
                  <a:pt x="1567215" y="1037971"/>
                  <a:pt x="1581096" y="1043523"/>
                </a:cubicBezTo>
                <a:cubicBezTo>
                  <a:pt x="1584743" y="1044982"/>
                  <a:pt x="1587989" y="1047334"/>
                  <a:pt x="1591636" y="1048793"/>
                </a:cubicBezTo>
                <a:cubicBezTo>
                  <a:pt x="1596794" y="1050856"/>
                  <a:pt x="1602226" y="1052165"/>
                  <a:pt x="1607447" y="1054064"/>
                </a:cubicBezTo>
                <a:cubicBezTo>
                  <a:pt x="1611892" y="1055681"/>
                  <a:pt x="1616018" y="1058251"/>
                  <a:pt x="1620623" y="1059334"/>
                </a:cubicBezTo>
                <a:cubicBezTo>
                  <a:pt x="1631025" y="1061781"/>
                  <a:pt x="1641704" y="1062847"/>
                  <a:pt x="1652245" y="1064604"/>
                </a:cubicBezTo>
                <a:cubicBezTo>
                  <a:pt x="1657515" y="1065482"/>
                  <a:pt x="1662817" y="1066192"/>
                  <a:pt x="1668056" y="1067240"/>
                </a:cubicBezTo>
                <a:cubicBezTo>
                  <a:pt x="1672448" y="1068118"/>
                  <a:pt x="1676814" y="1069139"/>
                  <a:pt x="1681232" y="1069875"/>
                </a:cubicBezTo>
                <a:cubicBezTo>
                  <a:pt x="1687359" y="1070896"/>
                  <a:pt x="1693529" y="1071632"/>
                  <a:pt x="1699678" y="1072510"/>
                </a:cubicBezTo>
                <a:cubicBezTo>
                  <a:pt x="1703191" y="1074267"/>
                  <a:pt x="1706608" y="1076233"/>
                  <a:pt x="1710218" y="1077780"/>
                </a:cubicBezTo>
                <a:cubicBezTo>
                  <a:pt x="1712771" y="1078874"/>
                  <a:pt x="1715742" y="1078986"/>
                  <a:pt x="1718124" y="1080415"/>
                </a:cubicBezTo>
                <a:cubicBezTo>
                  <a:pt x="1736210" y="1091267"/>
                  <a:pt x="1708903" y="1080856"/>
                  <a:pt x="1731300" y="1088321"/>
                </a:cubicBezTo>
                <a:cubicBezTo>
                  <a:pt x="1733935" y="1090078"/>
                  <a:pt x="1736966" y="1091352"/>
                  <a:pt x="1739205" y="1093591"/>
                </a:cubicBezTo>
                <a:cubicBezTo>
                  <a:pt x="1741444" y="1095831"/>
                  <a:pt x="1742496" y="1099024"/>
                  <a:pt x="1744475" y="1101497"/>
                </a:cubicBezTo>
                <a:cubicBezTo>
                  <a:pt x="1746027" y="1103437"/>
                  <a:pt x="1748194" y="1104827"/>
                  <a:pt x="1749746" y="1106767"/>
                </a:cubicBezTo>
                <a:cubicBezTo>
                  <a:pt x="1754819" y="1113108"/>
                  <a:pt x="1758300" y="1121379"/>
                  <a:pt x="1762921" y="1127848"/>
                </a:cubicBezTo>
                <a:cubicBezTo>
                  <a:pt x="1764365" y="1129870"/>
                  <a:pt x="1766435" y="1131362"/>
                  <a:pt x="1768192" y="1133119"/>
                </a:cubicBezTo>
                <a:cubicBezTo>
                  <a:pt x="1771705" y="1131362"/>
                  <a:pt x="1777779" y="1131659"/>
                  <a:pt x="1778732" y="1127848"/>
                </a:cubicBezTo>
                <a:cubicBezTo>
                  <a:pt x="1779500" y="1124776"/>
                  <a:pt x="1773994" y="1122578"/>
                  <a:pt x="1770827" y="1122578"/>
                </a:cubicBezTo>
                <a:cubicBezTo>
                  <a:pt x="1767500" y="1122578"/>
                  <a:pt x="1759946" y="1130823"/>
                  <a:pt x="1757651" y="1133119"/>
                </a:cubicBezTo>
                <a:cubicBezTo>
                  <a:pt x="1751379" y="1151934"/>
                  <a:pt x="1757003" y="1152010"/>
                  <a:pt x="1744475" y="1143659"/>
                </a:cubicBezTo>
                <a:cubicBezTo>
                  <a:pt x="1740962" y="1144537"/>
                  <a:pt x="1737520" y="1146806"/>
                  <a:pt x="1733935" y="1146294"/>
                </a:cubicBezTo>
                <a:cubicBezTo>
                  <a:pt x="1730800" y="1145846"/>
                  <a:pt x="1728779" y="1142595"/>
                  <a:pt x="1726029" y="1141024"/>
                </a:cubicBezTo>
                <a:cubicBezTo>
                  <a:pt x="1722618" y="1139075"/>
                  <a:pt x="1718590" y="1138166"/>
                  <a:pt x="1715489" y="1135754"/>
                </a:cubicBezTo>
                <a:cubicBezTo>
                  <a:pt x="1710586" y="1131941"/>
                  <a:pt x="1702313" y="1122578"/>
                  <a:pt x="1702313" y="1122578"/>
                </a:cubicBezTo>
                <a:cubicBezTo>
                  <a:pt x="1700169" y="1116146"/>
                  <a:pt x="1699517" y="1111877"/>
                  <a:pt x="1694407" y="1106767"/>
                </a:cubicBezTo>
                <a:cubicBezTo>
                  <a:pt x="1692168" y="1104528"/>
                  <a:pt x="1688869" y="1103601"/>
                  <a:pt x="1686502" y="1101497"/>
                </a:cubicBezTo>
                <a:cubicBezTo>
                  <a:pt x="1680931" y="1096545"/>
                  <a:pt x="1676892" y="1089821"/>
                  <a:pt x="1670691" y="1085686"/>
                </a:cubicBezTo>
                <a:cubicBezTo>
                  <a:pt x="1668056" y="1083929"/>
                  <a:pt x="1665218" y="1082443"/>
                  <a:pt x="1662785" y="1080415"/>
                </a:cubicBezTo>
                <a:cubicBezTo>
                  <a:pt x="1659922" y="1078029"/>
                  <a:pt x="1657743" y="1074896"/>
                  <a:pt x="1654880" y="1072510"/>
                </a:cubicBezTo>
                <a:cubicBezTo>
                  <a:pt x="1647186" y="1066099"/>
                  <a:pt x="1638246" y="1061146"/>
                  <a:pt x="1631164" y="1054064"/>
                </a:cubicBezTo>
                <a:cubicBezTo>
                  <a:pt x="1623654" y="1046554"/>
                  <a:pt x="1627960" y="1050171"/>
                  <a:pt x="1617988" y="1043523"/>
                </a:cubicBezTo>
                <a:cubicBezTo>
                  <a:pt x="1616231" y="1040888"/>
                  <a:pt x="1614396" y="1038304"/>
                  <a:pt x="1612717" y="1035618"/>
                </a:cubicBezTo>
                <a:cubicBezTo>
                  <a:pt x="1610002" y="1031275"/>
                  <a:pt x="1607749" y="1026638"/>
                  <a:pt x="1604812" y="1022442"/>
                </a:cubicBezTo>
                <a:cubicBezTo>
                  <a:pt x="1601587" y="1017834"/>
                  <a:pt x="1597496" y="1013874"/>
                  <a:pt x="1594271" y="1009266"/>
                </a:cubicBezTo>
                <a:cubicBezTo>
                  <a:pt x="1584770" y="995693"/>
                  <a:pt x="1588141" y="995229"/>
                  <a:pt x="1575825" y="982914"/>
                </a:cubicBezTo>
                <a:cubicBezTo>
                  <a:pt x="1570974" y="978063"/>
                  <a:pt x="1565029" y="974420"/>
                  <a:pt x="1560014" y="969739"/>
                </a:cubicBezTo>
                <a:cubicBezTo>
                  <a:pt x="1551841" y="962111"/>
                  <a:pt x="1544887" y="953179"/>
                  <a:pt x="1536298" y="946022"/>
                </a:cubicBezTo>
                <a:cubicBezTo>
                  <a:pt x="1509993" y="924101"/>
                  <a:pt x="1525331" y="937691"/>
                  <a:pt x="1491500" y="903860"/>
                </a:cubicBezTo>
                <a:cubicBezTo>
                  <a:pt x="1487986" y="900346"/>
                  <a:pt x="1484141" y="897136"/>
                  <a:pt x="1480960" y="893319"/>
                </a:cubicBezTo>
                <a:cubicBezTo>
                  <a:pt x="1472176" y="882778"/>
                  <a:pt x="1464310" y="871399"/>
                  <a:pt x="1454608" y="861697"/>
                </a:cubicBezTo>
                <a:lnTo>
                  <a:pt x="1420351" y="827440"/>
                </a:lnTo>
                <a:cubicBezTo>
                  <a:pt x="1415959" y="823048"/>
                  <a:pt x="1410988" y="819167"/>
                  <a:pt x="1407175" y="814264"/>
                </a:cubicBezTo>
                <a:cubicBezTo>
                  <a:pt x="1385226" y="786044"/>
                  <a:pt x="1395013" y="798404"/>
                  <a:pt x="1378188" y="777372"/>
                </a:cubicBezTo>
                <a:cubicBezTo>
                  <a:pt x="1374675" y="772980"/>
                  <a:pt x="1371249" y="768517"/>
                  <a:pt x="1367648" y="764196"/>
                </a:cubicBezTo>
                <a:cubicBezTo>
                  <a:pt x="1362464" y="757975"/>
                  <a:pt x="1358058" y="750934"/>
                  <a:pt x="1351837" y="745750"/>
                </a:cubicBezTo>
                <a:cubicBezTo>
                  <a:pt x="1315894" y="715798"/>
                  <a:pt x="1330929" y="727970"/>
                  <a:pt x="1307039" y="708858"/>
                </a:cubicBezTo>
                <a:cubicBezTo>
                  <a:pt x="1302647" y="705344"/>
                  <a:pt x="1297523" y="702587"/>
                  <a:pt x="1293863" y="698317"/>
                </a:cubicBezTo>
                <a:cubicBezTo>
                  <a:pt x="1288593" y="692168"/>
                  <a:pt x="1283778" y="685597"/>
                  <a:pt x="1278052" y="679871"/>
                </a:cubicBezTo>
                <a:cubicBezTo>
                  <a:pt x="1274075" y="675894"/>
                  <a:pt x="1268639" y="673511"/>
                  <a:pt x="1264877" y="669331"/>
                </a:cubicBezTo>
                <a:cubicBezTo>
                  <a:pt x="1242913" y="644927"/>
                  <a:pt x="1265858" y="662039"/>
                  <a:pt x="1243795" y="635074"/>
                </a:cubicBezTo>
                <a:cubicBezTo>
                  <a:pt x="1240233" y="630721"/>
                  <a:pt x="1234800" y="628296"/>
                  <a:pt x="1230619" y="624533"/>
                </a:cubicBezTo>
                <a:cubicBezTo>
                  <a:pt x="1226003" y="620378"/>
                  <a:pt x="1222086" y="615483"/>
                  <a:pt x="1217444" y="611357"/>
                </a:cubicBezTo>
                <a:cubicBezTo>
                  <a:pt x="1214161" y="608439"/>
                  <a:pt x="1210238" y="606310"/>
                  <a:pt x="1206903" y="603452"/>
                </a:cubicBezTo>
                <a:cubicBezTo>
                  <a:pt x="1204073" y="601027"/>
                  <a:pt x="1201828" y="597971"/>
                  <a:pt x="1198998" y="595546"/>
                </a:cubicBezTo>
                <a:cubicBezTo>
                  <a:pt x="1188413" y="586473"/>
                  <a:pt x="1181518" y="585140"/>
                  <a:pt x="1172646" y="571830"/>
                </a:cubicBezTo>
                <a:cubicBezTo>
                  <a:pt x="1151597" y="540252"/>
                  <a:pt x="1190048" y="596815"/>
                  <a:pt x="1156835" y="553384"/>
                </a:cubicBezTo>
                <a:cubicBezTo>
                  <a:pt x="1148398" y="542352"/>
                  <a:pt x="1143788" y="528018"/>
                  <a:pt x="1133119" y="519127"/>
                </a:cubicBezTo>
                <a:lnTo>
                  <a:pt x="1085686" y="479599"/>
                </a:lnTo>
                <a:cubicBezTo>
                  <a:pt x="1080416" y="475207"/>
                  <a:pt x="1074340" y="471632"/>
                  <a:pt x="1069875" y="466423"/>
                </a:cubicBezTo>
                <a:cubicBezTo>
                  <a:pt x="1064605" y="460274"/>
                  <a:pt x="1058853" y="454507"/>
                  <a:pt x="1054064" y="447977"/>
                </a:cubicBezTo>
                <a:cubicBezTo>
                  <a:pt x="1037588" y="425511"/>
                  <a:pt x="1034574" y="407053"/>
                  <a:pt x="1009266" y="387369"/>
                </a:cubicBezTo>
                <a:cubicBezTo>
                  <a:pt x="995444" y="376619"/>
                  <a:pt x="976990" y="362998"/>
                  <a:pt x="964468" y="350476"/>
                </a:cubicBezTo>
                <a:cubicBezTo>
                  <a:pt x="949059" y="335067"/>
                  <a:pt x="919748" y="297575"/>
                  <a:pt x="909130" y="284597"/>
                </a:cubicBezTo>
                <a:cubicBezTo>
                  <a:pt x="904786" y="279288"/>
                  <a:pt x="901616" y="272661"/>
                  <a:pt x="895954" y="268787"/>
                </a:cubicBezTo>
                <a:cubicBezTo>
                  <a:pt x="869170" y="250461"/>
                  <a:pt x="847087" y="239866"/>
                  <a:pt x="827440" y="216083"/>
                </a:cubicBezTo>
                <a:cubicBezTo>
                  <a:pt x="816251" y="202539"/>
                  <a:pt x="808240" y="186343"/>
                  <a:pt x="795818" y="173921"/>
                </a:cubicBezTo>
                <a:cubicBezTo>
                  <a:pt x="790548" y="168651"/>
                  <a:pt x="785666" y="162961"/>
                  <a:pt x="780007" y="158110"/>
                </a:cubicBezTo>
                <a:cubicBezTo>
                  <a:pt x="728445" y="113914"/>
                  <a:pt x="792006" y="174673"/>
                  <a:pt x="735210" y="121218"/>
                </a:cubicBezTo>
                <a:cubicBezTo>
                  <a:pt x="727973" y="114407"/>
                  <a:pt x="720637" y="107646"/>
                  <a:pt x="714128" y="100136"/>
                </a:cubicBezTo>
                <a:cubicBezTo>
                  <a:pt x="709179" y="94426"/>
                  <a:pt x="705560" y="87679"/>
                  <a:pt x="700953" y="81690"/>
                </a:cubicBezTo>
                <a:cubicBezTo>
                  <a:pt x="696770" y="76252"/>
                  <a:pt x="692063" y="71236"/>
                  <a:pt x="687777" y="65879"/>
                </a:cubicBezTo>
                <a:cubicBezTo>
                  <a:pt x="681110" y="57546"/>
                  <a:pt x="678201" y="51451"/>
                  <a:pt x="669331" y="44798"/>
                </a:cubicBezTo>
                <a:cubicBezTo>
                  <a:pt x="666188" y="42441"/>
                  <a:pt x="662224" y="41436"/>
                  <a:pt x="658790" y="39528"/>
                </a:cubicBezTo>
                <a:cubicBezTo>
                  <a:pt x="654313" y="37041"/>
                  <a:pt x="649876" y="34463"/>
                  <a:pt x="645614" y="31622"/>
                </a:cubicBezTo>
                <a:cubicBezTo>
                  <a:pt x="625090" y="17939"/>
                  <a:pt x="645122" y="28741"/>
                  <a:pt x="624533" y="18446"/>
                </a:cubicBezTo>
                <a:cubicBezTo>
                  <a:pt x="621019" y="20203"/>
                  <a:pt x="615234" y="27444"/>
                  <a:pt x="613992" y="23717"/>
                </a:cubicBezTo>
                <a:cubicBezTo>
                  <a:pt x="611701" y="16845"/>
                  <a:pt x="612236" y="4393"/>
                  <a:pt x="619263" y="2636"/>
                </a:cubicBezTo>
                <a:lnTo>
                  <a:pt x="629803" y="0"/>
                </a:lnTo>
                <a:cubicBezTo>
                  <a:pt x="627168" y="3514"/>
                  <a:pt x="623104" y="6318"/>
                  <a:pt x="621898" y="10541"/>
                </a:cubicBezTo>
                <a:cubicBezTo>
                  <a:pt x="621135" y="13212"/>
                  <a:pt x="621838" y="17772"/>
                  <a:pt x="624533" y="18446"/>
                </a:cubicBezTo>
                <a:cubicBezTo>
                  <a:pt x="627605" y="19214"/>
                  <a:pt x="629803" y="14933"/>
                  <a:pt x="632438" y="13176"/>
                </a:cubicBezTo>
                <a:cubicBezTo>
                  <a:pt x="636830" y="14933"/>
                  <a:pt x="644836" y="13780"/>
                  <a:pt x="645614" y="18446"/>
                </a:cubicBezTo>
                <a:cubicBezTo>
                  <a:pt x="646916" y="26258"/>
                  <a:pt x="625230" y="32924"/>
                  <a:pt x="621898" y="34257"/>
                </a:cubicBezTo>
                <a:cubicBezTo>
                  <a:pt x="617820" y="46491"/>
                  <a:pt x="615075" y="48516"/>
                  <a:pt x="629803" y="63244"/>
                </a:cubicBezTo>
                <a:lnTo>
                  <a:pt x="640344" y="73785"/>
                </a:lnTo>
                <a:cubicBezTo>
                  <a:pt x="643858" y="71150"/>
                  <a:pt x="646807" y="64248"/>
                  <a:pt x="650885" y="65879"/>
                </a:cubicBezTo>
                <a:cubicBezTo>
                  <a:pt x="655044" y="67542"/>
                  <a:pt x="655523" y="75049"/>
                  <a:pt x="653520" y="79055"/>
                </a:cubicBezTo>
                <a:cubicBezTo>
                  <a:pt x="652278" y="81540"/>
                  <a:pt x="648249" y="77298"/>
                  <a:pt x="645614" y="76420"/>
                </a:cubicBezTo>
                <a:cubicBezTo>
                  <a:pt x="644736" y="73785"/>
                  <a:pt x="641550" y="70896"/>
                  <a:pt x="642979" y="68514"/>
                </a:cubicBezTo>
                <a:cubicBezTo>
                  <a:pt x="645000" y="65146"/>
                  <a:pt x="650109" y="65193"/>
                  <a:pt x="653520" y="63244"/>
                </a:cubicBezTo>
                <a:cubicBezTo>
                  <a:pt x="656270" y="61673"/>
                  <a:pt x="661425" y="61141"/>
                  <a:pt x="661425" y="57974"/>
                </a:cubicBezTo>
                <a:cubicBezTo>
                  <a:pt x="661425" y="55196"/>
                  <a:pt x="656155" y="59731"/>
                  <a:pt x="653520" y="60609"/>
                </a:cubicBezTo>
                <a:cubicBezTo>
                  <a:pt x="651763" y="62366"/>
                  <a:pt x="648249" y="63394"/>
                  <a:pt x="648249" y="65879"/>
                </a:cubicBezTo>
                <a:cubicBezTo>
                  <a:pt x="648249" y="78367"/>
                  <a:pt x="662499" y="70792"/>
                  <a:pt x="645614" y="76420"/>
                </a:cubicBezTo>
                <a:cubicBezTo>
                  <a:pt x="609226" y="100679"/>
                  <a:pt x="646603" y="75338"/>
                  <a:pt x="619263" y="94866"/>
                </a:cubicBezTo>
                <a:cubicBezTo>
                  <a:pt x="616686" y="96707"/>
                  <a:pt x="613790" y="98108"/>
                  <a:pt x="611357" y="100136"/>
                </a:cubicBezTo>
                <a:cubicBezTo>
                  <a:pt x="608494" y="102522"/>
                  <a:pt x="606282" y="105617"/>
                  <a:pt x="603452" y="108042"/>
                </a:cubicBezTo>
                <a:cubicBezTo>
                  <a:pt x="600117" y="110900"/>
                  <a:pt x="596017" y="112841"/>
                  <a:pt x="592911" y="115947"/>
                </a:cubicBezTo>
                <a:cubicBezTo>
                  <a:pt x="589805" y="119053"/>
                  <a:pt x="588112" y="123382"/>
                  <a:pt x="585006" y="126488"/>
                </a:cubicBezTo>
                <a:cubicBezTo>
                  <a:pt x="560456" y="151039"/>
                  <a:pt x="577611" y="128879"/>
                  <a:pt x="558654" y="150204"/>
                </a:cubicBezTo>
                <a:cubicBezTo>
                  <a:pt x="554917" y="154408"/>
                  <a:pt x="552235" y="159553"/>
                  <a:pt x="548113" y="163380"/>
                </a:cubicBezTo>
                <a:cubicBezTo>
                  <a:pt x="539870" y="171034"/>
                  <a:pt x="529716" y="176507"/>
                  <a:pt x="521762" y="184461"/>
                </a:cubicBezTo>
                <a:cubicBezTo>
                  <a:pt x="512978" y="193245"/>
                  <a:pt x="505746" y="203922"/>
                  <a:pt x="495410" y="210813"/>
                </a:cubicBezTo>
                <a:cubicBezTo>
                  <a:pt x="479252" y="221585"/>
                  <a:pt x="455863" y="236311"/>
                  <a:pt x="445342" y="250340"/>
                </a:cubicBezTo>
                <a:cubicBezTo>
                  <a:pt x="430091" y="270677"/>
                  <a:pt x="445856" y="251342"/>
                  <a:pt x="421626" y="274057"/>
                </a:cubicBezTo>
                <a:cubicBezTo>
                  <a:pt x="412563" y="282553"/>
                  <a:pt x="404817" y="292455"/>
                  <a:pt x="395274" y="300408"/>
                </a:cubicBezTo>
                <a:cubicBezTo>
                  <a:pt x="381839" y="311604"/>
                  <a:pt x="376035" y="317105"/>
                  <a:pt x="361017" y="326760"/>
                </a:cubicBezTo>
                <a:cubicBezTo>
                  <a:pt x="355060" y="330590"/>
                  <a:pt x="348140" y="332926"/>
                  <a:pt x="342571" y="337301"/>
                </a:cubicBezTo>
                <a:cubicBezTo>
                  <a:pt x="335734" y="342673"/>
                  <a:pt x="330535" y="349871"/>
                  <a:pt x="324125" y="355747"/>
                </a:cubicBezTo>
                <a:cubicBezTo>
                  <a:pt x="319979" y="359547"/>
                  <a:pt x="315045" y="362432"/>
                  <a:pt x="310949" y="366287"/>
                </a:cubicBezTo>
                <a:cubicBezTo>
                  <a:pt x="300094" y="376503"/>
                  <a:pt x="289868" y="387368"/>
                  <a:pt x="279327" y="397909"/>
                </a:cubicBezTo>
                <a:cubicBezTo>
                  <a:pt x="274057" y="403179"/>
                  <a:pt x="269087" y="408768"/>
                  <a:pt x="263516" y="413720"/>
                </a:cubicBezTo>
                <a:cubicBezTo>
                  <a:pt x="255611" y="420747"/>
                  <a:pt x="248202" y="428377"/>
                  <a:pt x="239800" y="434802"/>
                </a:cubicBezTo>
                <a:cubicBezTo>
                  <a:pt x="233218" y="439836"/>
                  <a:pt x="225235" y="442858"/>
                  <a:pt x="218719" y="447977"/>
                </a:cubicBezTo>
                <a:cubicBezTo>
                  <a:pt x="212858" y="452582"/>
                  <a:pt x="208463" y="458818"/>
                  <a:pt x="202908" y="463788"/>
                </a:cubicBezTo>
                <a:cubicBezTo>
                  <a:pt x="191760" y="473762"/>
                  <a:pt x="180823" y="484081"/>
                  <a:pt x="168651" y="492775"/>
                </a:cubicBezTo>
                <a:cubicBezTo>
                  <a:pt x="162502" y="497167"/>
                  <a:pt x="156193" y="501344"/>
                  <a:pt x="150204" y="505951"/>
                </a:cubicBezTo>
                <a:cubicBezTo>
                  <a:pt x="144766" y="510134"/>
                  <a:pt x="139917" y="515058"/>
                  <a:pt x="134394" y="519127"/>
                </a:cubicBezTo>
                <a:cubicBezTo>
                  <a:pt x="123213" y="527366"/>
                  <a:pt x="111247" y="534510"/>
                  <a:pt x="100136" y="542843"/>
                </a:cubicBezTo>
                <a:lnTo>
                  <a:pt x="79055" y="558654"/>
                </a:lnTo>
                <a:cubicBezTo>
                  <a:pt x="62207" y="571614"/>
                  <a:pt x="67462" y="569017"/>
                  <a:pt x="47433" y="582370"/>
                </a:cubicBezTo>
                <a:cubicBezTo>
                  <a:pt x="43171" y="585211"/>
                  <a:pt x="38649" y="587641"/>
                  <a:pt x="34257" y="590276"/>
                </a:cubicBezTo>
                <a:cubicBezTo>
                  <a:pt x="31622" y="593790"/>
                  <a:pt x="29458" y="597711"/>
                  <a:pt x="26352" y="600817"/>
                </a:cubicBezTo>
                <a:cubicBezTo>
                  <a:pt x="25160" y="602009"/>
                  <a:pt x="10897" y="612497"/>
                  <a:pt x="7906" y="613992"/>
                </a:cubicBezTo>
                <a:cubicBezTo>
                  <a:pt x="5421" y="615234"/>
                  <a:pt x="2635" y="615749"/>
                  <a:pt x="0" y="616627"/>
                </a:cubicBezTo>
                <a:cubicBezTo>
                  <a:pt x="4256" y="603863"/>
                  <a:pt x="1207" y="611104"/>
                  <a:pt x="18447" y="59554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517FAC-803F-B42E-8770-C9E2117C2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Planar 3-Trees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032E8312-B1D1-B335-AF95-9181E5027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DE" dirty="0"/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Recursive</a:t>
                </a:r>
                <a:r>
                  <a:rPr lang="de-DE" i="1" dirty="0">
                    <a:solidFill>
                      <a:schemeClr val="accent1"/>
                    </a:solidFill>
                  </a:rPr>
                  <a:t> Definition:</a:t>
                </a:r>
              </a:p>
              <a:p>
                <a:endParaRPr lang="de-DE" i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de-DE" i="1" dirty="0">
                  <a:solidFill>
                    <a:schemeClr val="accent1"/>
                  </a:solidFill>
                </a:endParaRPr>
              </a:p>
              <a:p>
                <a:r>
                  <a:rPr lang="de-DE" i="1" dirty="0">
                    <a:solidFill>
                      <a:schemeClr val="accent1"/>
                    </a:solidFill>
                  </a:rPr>
                  <a:t> Invariant: </a:t>
                </a:r>
                <a:r>
                  <a:rPr lang="de-DE" dirty="0" err="1"/>
                  <a:t>Each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active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face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is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ottifant-shaped</a:t>
                </a:r>
                <a:endParaRPr lang="de-DE" i="1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No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new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active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faces</a:t>
                </a:r>
                <a:r>
                  <a:rPr lang="de-DE" i="1" dirty="0">
                    <a:solidFill>
                      <a:schemeClr val="accent2"/>
                    </a:solidFill>
                  </a:rPr>
                  <a:t>: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biarcs</a:t>
                </a:r>
                <a:endParaRPr lang="de-DE" dirty="0"/>
              </a:p>
              <a:p>
                <a:pPr lvl="1"/>
                <a:r>
                  <a:rPr lang="de-DE" dirty="0"/>
                  <a:t> </a:t>
                </a:r>
                <a:r>
                  <a:rPr lang="de-DE" i="1" dirty="0">
                    <a:solidFill>
                      <a:schemeClr val="accent2"/>
                    </a:solidFill>
                  </a:rPr>
                  <a:t>2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or</a:t>
                </a:r>
                <a:r>
                  <a:rPr lang="de-DE" i="1" dirty="0">
                    <a:solidFill>
                      <a:schemeClr val="accent2"/>
                    </a:solidFill>
                  </a:rPr>
                  <a:t> 3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new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active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faces</a:t>
                </a:r>
                <a:r>
                  <a:rPr lang="de-DE" i="1" dirty="0">
                    <a:solidFill>
                      <a:schemeClr val="accent2"/>
                    </a:solidFill>
                  </a:rPr>
                  <a:t>:</a:t>
                </a:r>
                <a:r>
                  <a:rPr lang="de-DE" dirty="0"/>
                  <a:t> </a:t>
                </a:r>
                <a:r>
                  <a:rPr lang="de-DE" dirty="0" err="1"/>
                  <a:t>create</a:t>
                </a:r>
                <a:r>
                  <a:rPr lang="de-DE" dirty="0"/>
                  <a:t> a </a:t>
                </a:r>
                <a:r>
                  <a:rPr lang="de-DE" dirty="0" err="1"/>
                  <a:t>biarc</a:t>
                </a:r>
                <a:r>
                  <a:rPr lang="de-DE" dirty="0"/>
                  <a:t>, </a:t>
                </a:r>
                <a:r>
                  <a:rPr lang="de-DE" dirty="0" err="1"/>
                  <a:t>charge</a:t>
                </a:r>
                <a:r>
                  <a:rPr lang="de-DE" dirty="0"/>
                  <a:t> </a:t>
                </a:r>
                <a:r>
                  <a:rPr lang="de-DE" dirty="0" err="1"/>
                  <a:t>leaves</a:t>
                </a:r>
                <a:r>
                  <a:rPr lang="de-DE" dirty="0"/>
                  <a:t> in </a:t>
                </a:r>
                <a:r>
                  <a:rPr lang="de-DE" dirty="0" err="1"/>
                  <a:t>tree</a:t>
                </a:r>
                <a:r>
                  <a:rPr lang="de-DE" dirty="0"/>
                  <a:t> </a:t>
                </a:r>
                <a:r>
                  <a:rPr lang="de-DE" dirty="0" err="1"/>
                  <a:t>decomposition</a:t>
                </a:r>
                <a:endParaRPr lang="de-DE" dirty="0"/>
              </a:p>
              <a:p>
                <a:pPr lvl="1"/>
                <a:r>
                  <a:rPr lang="de-DE" i="1" dirty="0">
                    <a:solidFill>
                      <a:schemeClr val="accent2"/>
                    </a:solidFill>
                  </a:rPr>
                  <a:t> 1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new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active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face</a:t>
                </a:r>
                <a:r>
                  <a:rPr lang="de-DE" i="1" dirty="0">
                    <a:solidFill>
                      <a:schemeClr val="accent2"/>
                    </a:solidFill>
                  </a:rPr>
                  <a:t>: </a:t>
                </a:r>
                <a:r>
                  <a:rPr lang="de-DE" dirty="0"/>
                  <a:t>find a </a:t>
                </a:r>
                <a:r>
                  <a:rPr lang="de-DE" dirty="0" err="1"/>
                  <a:t>good</a:t>
                </a:r>
                <a:r>
                  <a:rPr lang="de-DE" dirty="0"/>
                  <a:t> </a:t>
                </a:r>
                <a:r>
                  <a:rPr lang="de-DE" dirty="0" err="1"/>
                  <a:t>drawing</a:t>
                </a:r>
                <a:r>
                  <a:rPr lang="de-DE" dirty="0"/>
                  <a:t> </a:t>
                </a:r>
                <a:r>
                  <a:rPr lang="de-DE" dirty="0" err="1"/>
                  <a:t>when</a:t>
                </a:r>
                <a:r>
                  <a:rPr lang="de-DE" dirty="0"/>
                  <a:t> </a:t>
                </a:r>
                <a:r>
                  <a:rPr lang="de-DE" dirty="0" err="1"/>
                  <a:t>inserting</a:t>
                </a:r>
                <a:r>
                  <a:rPr lang="de-DE" dirty="0"/>
                  <a:t> </a:t>
                </a:r>
                <a:r>
                  <a:rPr lang="de-DE" dirty="0" err="1"/>
                  <a:t>two</a:t>
                </a:r>
                <a:r>
                  <a:rPr lang="de-DE" dirty="0"/>
                  <a:t> </a:t>
                </a:r>
                <a:r>
                  <a:rPr lang="de-DE" dirty="0" err="1"/>
                  <a:t>vertices</a:t>
                </a:r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r>
                  <a:rPr lang="de-DE" dirty="0"/>
                  <a:t>At </a:t>
                </a:r>
                <a:r>
                  <a:rPr lang="de-DE" dirty="0" err="1"/>
                  <a:t>most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biarcs</a:t>
                </a:r>
                <a:endParaRPr lang="de-DE" i="1" dirty="0"/>
              </a:p>
            </p:txBody>
          </p:sp>
        </mc:Choice>
        <mc:Fallback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032E8312-B1D1-B335-AF95-9181E5027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791" b="-7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lipse 4">
            <a:extLst>
              <a:ext uri="{FF2B5EF4-FFF2-40B4-BE49-F238E27FC236}">
                <a16:creationId xmlns:a16="http://schemas.microsoft.com/office/drawing/2014/main" id="{ADD10B0F-DAFF-E714-6F16-9801379D141E}"/>
              </a:ext>
            </a:extLst>
          </p:cNvPr>
          <p:cNvSpPr/>
          <p:nvPr/>
        </p:nvSpPr>
        <p:spPr>
          <a:xfrm>
            <a:off x="5350292" y="2618280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034A4AB-9420-2C9B-BF53-CD51CA79A4A7}"/>
              </a:ext>
            </a:extLst>
          </p:cNvPr>
          <p:cNvSpPr/>
          <p:nvPr/>
        </p:nvSpPr>
        <p:spPr>
          <a:xfrm>
            <a:off x="6580152" y="2618279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0C129EC-1806-D590-73C0-49B218265077}"/>
              </a:ext>
            </a:extLst>
          </p:cNvPr>
          <p:cNvSpPr/>
          <p:nvPr/>
        </p:nvSpPr>
        <p:spPr>
          <a:xfrm>
            <a:off x="5988194" y="1636389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C1A1F9B-4423-36E5-8D3A-7E2143996448}"/>
              </a:ext>
            </a:extLst>
          </p:cNvPr>
          <p:cNvCxnSpPr>
            <a:stCxn id="5" idx="0"/>
            <a:endCxn id="7" idx="3"/>
          </p:cNvCxnSpPr>
          <p:nvPr/>
        </p:nvCxnSpPr>
        <p:spPr>
          <a:xfrm flipV="1">
            <a:off x="5458098" y="1818035"/>
            <a:ext cx="561671" cy="8002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4024DD7-DA7D-FC50-1AB0-4C05C94FD70B}"/>
              </a:ext>
            </a:extLst>
          </p:cNvPr>
          <p:cNvCxnSpPr>
            <a:cxnSpLocks/>
            <a:stCxn id="6" idx="0"/>
            <a:endCxn id="7" idx="5"/>
          </p:cNvCxnSpPr>
          <p:nvPr/>
        </p:nvCxnSpPr>
        <p:spPr>
          <a:xfrm flipH="1" flipV="1">
            <a:off x="6172230" y="1818035"/>
            <a:ext cx="515728" cy="800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3D7A89E-E58B-8E1B-B2A9-403B91332AC3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565903" y="2724685"/>
            <a:ext cx="10142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2F2C7153-D2D3-2CF0-9868-BF3A44F76CE5}"/>
              </a:ext>
            </a:extLst>
          </p:cNvPr>
          <p:cNvSpPr/>
          <p:nvPr/>
        </p:nvSpPr>
        <p:spPr>
          <a:xfrm>
            <a:off x="8386626" y="3042717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13B60FE-F823-9927-1A56-504422314131}"/>
              </a:ext>
            </a:extLst>
          </p:cNvPr>
          <p:cNvSpPr/>
          <p:nvPr/>
        </p:nvSpPr>
        <p:spPr>
          <a:xfrm>
            <a:off x="10954152" y="3039356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128A47B-A7A4-2D9A-530D-FE2A34634BFA}"/>
              </a:ext>
            </a:extLst>
          </p:cNvPr>
          <p:cNvSpPr/>
          <p:nvPr/>
        </p:nvSpPr>
        <p:spPr>
          <a:xfrm>
            <a:off x="9714870" y="1155603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AB2D3BD-E182-6070-F3EC-0A9A6CAECE65}"/>
              </a:ext>
            </a:extLst>
          </p:cNvPr>
          <p:cNvCxnSpPr>
            <a:stCxn id="16" idx="0"/>
            <a:endCxn id="18" idx="3"/>
          </p:cNvCxnSpPr>
          <p:nvPr/>
        </p:nvCxnSpPr>
        <p:spPr>
          <a:xfrm flipV="1">
            <a:off x="8494432" y="1337249"/>
            <a:ext cx="1252013" cy="1705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0466C1CE-A050-F976-04A4-C67A0C776C49}"/>
              </a:ext>
            </a:extLst>
          </p:cNvPr>
          <p:cNvCxnSpPr>
            <a:cxnSpLocks/>
            <a:stCxn id="17" idx="0"/>
            <a:endCxn id="18" idx="5"/>
          </p:cNvCxnSpPr>
          <p:nvPr/>
        </p:nvCxnSpPr>
        <p:spPr>
          <a:xfrm flipH="1" flipV="1">
            <a:off x="9898906" y="1337249"/>
            <a:ext cx="1163052" cy="17021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E66B2E8-A623-0B14-6527-74A5ECDBC9BA}"/>
              </a:ext>
            </a:extLst>
          </p:cNvPr>
          <p:cNvCxnSpPr>
            <a:cxnSpLocks/>
            <a:stCxn id="17" idx="2"/>
            <a:endCxn id="16" idx="6"/>
          </p:cNvCxnSpPr>
          <p:nvPr/>
        </p:nvCxnSpPr>
        <p:spPr>
          <a:xfrm flipH="1">
            <a:off x="8602237" y="3145762"/>
            <a:ext cx="2351915" cy="33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77EF43DE-186D-F9C6-3BED-F4296BAC054A}"/>
              </a:ext>
            </a:extLst>
          </p:cNvPr>
          <p:cNvCxnSpPr>
            <a:cxnSpLocks/>
            <a:stCxn id="30" idx="0"/>
            <a:endCxn id="18" idx="4"/>
          </p:cNvCxnSpPr>
          <p:nvPr/>
        </p:nvCxnSpPr>
        <p:spPr>
          <a:xfrm flipV="1">
            <a:off x="9268526" y="1368414"/>
            <a:ext cx="554150" cy="11269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A8B26B45-72C3-3727-0BAE-14F48BA453E3}"/>
              </a:ext>
            </a:extLst>
          </p:cNvPr>
          <p:cNvCxnSpPr>
            <a:cxnSpLocks/>
            <a:stCxn id="16" idx="7"/>
            <a:endCxn id="30" idx="3"/>
          </p:cNvCxnSpPr>
          <p:nvPr/>
        </p:nvCxnSpPr>
        <p:spPr>
          <a:xfrm flipV="1">
            <a:off x="8570662" y="2677017"/>
            <a:ext cx="621633" cy="3968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AABB2090-C65F-AE46-BF4C-2CF1A77D3088}"/>
              </a:ext>
            </a:extLst>
          </p:cNvPr>
          <p:cNvCxnSpPr>
            <a:cxnSpLocks/>
            <a:stCxn id="30" idx="6"/>
            <a:endCxn id="17" idx="1"/>
          </p:cNvCxnSpPr>
          <p:nvPr/>
        </p:nvCxnSpPr>
        <p:spPr>
          <a:xfrm>
            <a:off x="9376331" y="2601777"/>
            <a:ext cx="1609396" cy="468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388F2291-661D-F8CC-9DD2-BE181365DE52}"/>
              </a:ext>
            </a:extLst>
          </p:cNvPr>
          <p:cNvSpPr/>
          <p:nvPr/>
        </p:nvSpPr>
        <p:spPr>
          <a:xfrm>
            <a:off x="9854251" y="1887136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DF2F7D7B-B6F6-D8A4-C6D1-04E0785CE668}"/>
              </a:ext>
            </a:extLst>
          </p:cNvPr>
          <p:cNvCxnSpPr>
            <a:cxnSpLocks/>
            <a:stCxn id="45" idx="0"/>
            <a:endCxn id="18" idx="4"/>
          </p:cNvCxnSpPr>
          <p:nvPr/>
        </p:nvCxnSpPr>
        <p:spPr>
          <a:xfrm flipH="1" flipV="1">
            <a:off x="9822676" y="1368414"/>
            <a:ext cx="139381" cy="518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4CA20E4F-FAE7-6EF0-3625-217699A1A062}"/>
              </a:ext>
            </a:extLst>
          </p:cNvPr>
          <p:cNvCxnSpPr>
            <a:cxnSpLocks/>
            <a:stCxn id="30" idx="7"/>
            <a:endCxn id="45" idx="3"/>
          </p:cNvCxnSpPr>
          <p:nvPr/>
        </p:nvCxnSpPr>
        <p:spPr>
          <a:xfrm flipV="1">
            <a:off x="9344756" y="2068782"/>
            <a:ext cx="541070" cy="457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77050CC0-27B7-D892-6B24-971A65526048}"/>
              </a:ext>
            </a:extLst>
          </p:cNvPr>
          <p:cNvCxnSpPr>
            <a:cxnSpLocks/>
            <a:stCxn id="17" idx="1"/>
            <a:endCxn id="45" idx="5"/>
          </p:cNvCxnSpPr>
          <p:nvPr/>
        </p:nvCxnSpPr>
        <p:spPr>
          <a:xfrm flipH="1" flipV="1">
            <a:off x="10038287" y="2068782"/>
            <a:ext cx="947440" cy="10017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lipse 60">
            <a:extLst>
              <a:ext uri="{FF2B5EF4-FFF2-40B4-BE49-F238E27FC236}">
                <a16:creationId xmlns:a16="http://schemas.microsoft.com/office/drawing/2014/main" id="{BE0B3FD5-554D-1E98-802F-3AD23427DB02}"/>
              </a:ext>
            </a:extLst>
          </p:cNvPr>
          <p:cNvSpPr/>
          <p:nvPr/>
        </p:nvSpPr>
        <p:spPr>
          <a:xfrm>
            <a:off x="9876381" y="2348042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688EF411-2ABE-E4B1-BD73-86A13443E532}"/>
              </a:ext>
            </a:extLst>
          </p:cNvPr>
          <p:cNvCxnSpPr>
            <a:cxnSpLocks/>
            <a:stCxn id="61" idx="0"/>
            <a:endCxn id="45" idx="4"/>
          </p:cNvCxnSpPr>
          <p:nvPr/>
        </p:nvCxnSpPr>
        <p:spPr>
          <a:xfrm flipH="1" flipV="1">
            <a:off x="9962057" y="2099947"/>
            <a:ext cx="22130" cy="24809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47848ECC-8D47-21EA-DE78-EE7C8B2F5F86}"/>
              </a:ext>
            </a:extLst>
          </p:cNvPr>
          <p:cNvCxnSpPr>
            <a:cxnSpLocks/>
            <a:stCxn id="61" idx="5"/>
            <a:endCxn id="17" idx="1"/>
          </p:cNvCxnSpPr>
          <p:nvPr/>
        </p:nvCxnSpPr>
        <p:spPr>
          <a:xfrm>
            <a:off x="10060417" y="2529688"/>
            <a:ext cx="925310" cy="54083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69FAC0F-8889-7B99-6542-172BA5DD1C6C}"/>
              </a:ext>
            </a:extLst>
          </p:cNvPr>
          <p:cNvCxnSpPr>
            <a:cxnSpLocks/>
            <a:stCxn id="61" idx="2"/>
            <a:endCxn id="30" idx="2"/>
          </p:cNvCxnSpPr>
          <p:nvPr/>
        </p:nvCxnSpPr>
        <p:spPr>
          <a:xfrm flipH="1">
            <a:off x="9160720" y="2454448"/>
            <a:ext cx="715661" cy="14732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DCE1F536-9E1A-57E8-D6A1-07EA66F2BFBB}"/>
              </a:ext>
            </a:extLst>
          </p:cNvPr>
          <p:cNvSpPr/>
          <p:nvPr/>
        </p:nvSpPr>
        <p:spPr>
          <a:xfrm>
            <a:off x="9160720" y="2495371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88345624-3A69-9450-9DDB-642C712FCA21}"/>
              </a:ext>
            </a:extLst>
          </p:cNvPr>
          <p:cNvCxnSpPr>
            <a:cxnSpLocks/>
            <a:stCxn id="73" idx="6"/>
            <a:endCxn id="72" idx="2"/>
          </p:cNvCxnSpPr>
          <p:nvPr/>
        </p:nvCxnSpPr>
        <p:spPr>
          <a:xfrm flipV="1">
            <a:off x="1914478" y="5074015"/>
            <a:ext cx="2131517" cy="4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ihandform: Form 75">
            <a:extLst>
              <a:ext uri="{FF2B5EF4-FFF2-40B4-BE49-F238E27FC236}">
                <a16:creationId xmlns:a16="http://schemas.microsoft.com/office/drawing/2014/main" id="{C5F53C37-95A4-8673-ADC4-C6AA678E4414}"/>
              </a:ext>
            </a:extLst>
          </p:cNvPr>
          <p:cNvSpPr/>
          <p:nvPr/>
        </p:nvSpPr>
        <p:spPr>
          <a:xfrm>
            <a:off x="3316055" y="4691992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8" name="Freihandform: Form 77">
            <a:extLst>
              <a:ext uri="{FF2B5EF4-FFF2-40B4-BE49-F238E27FC236}">
                <a16:creationId xmlns:a16="http://schemas.microsoft.com/office/drawing/2014/main" id="{81AB7590-6877-426B-7C23-2884D980A8D1}"/>
              </a:ext>
            </a:extLst>
          </p:cNvPr>
          <p:cNvSpPr/>
          <p:nvPr/>
        </p:nvSpPr>
        <p:spPr>
          <a:xfrm>
            <a:off x="1784052" y="4886670"/>
            <a:ext cx="1554353" cy="807814"/>
          </a:xfrm>
          <a:custGeom>
            <a:avLst/>
            <a:gdLst>
              <a:gd name="connsiteX0" fmla="*/ 39703 w 1554353"/>
              <a:gd name="connsiteY0" fmla="*/ 207563 h 807814"/>
              <a:gd name="connsiteX1" fmla="*/ 434 w 1554353"/>
              <a:gd name="connsiteY1" fmla="*/ 375858 h 807814"/>
              <a:gd name="connsiteX2" fmla="*/ 11653 w 1554353"/>
              <a:gd name="connsiteY2" fmla="*/ 443176 h 807814"/>
              <a:gd name="connsiteX3" fmla="*/ 17263 w 1554353"/>
              <a:gd name="connsiteY3" fmla="*/ 488054 h 807814"/>
              <a:gd name="connsiteX4" fmla="*/ 45312 w 1554353"/>
              <a:gd name="connsiteY4" fmla="*/ 572201 h 807814"/>
              <a:gd name="connsiteX5" fmla="*/ 67752 w 1554353"/>
              <a:gd name="connsiteY5" fmla="*/ 622690 h 807814"/>
              <a:gd name="connsiteX6" fmla="*/ 207997 w 1554353"/>
              <a:gd name="connsiteY6" fmla="*/ 751715 h 807814"/>
              <a:gd name="connsiteX7" fmla="*/ 280925 w 1554353"/>
              <a:gd name="connsiteY7" fmla="*/ 779765 h 807814"/>
              <a:gd name="connsiteX8" fmla="*/ 348242 w 1554353"/>
              <a:gd name="connsiteY8" fmla="*/ 802204 h 807814"/>
              <a:gd name="connsiteX9" fmla="*/ 404341 w 1554353"/>
              <a:gd name="connsiteY9" fmla="*/ 807814 h 807814"/>
              <a:gd name="connsiteX10" fmla="*/ 578245 w 1554353"/>
              <a:gd name="connsiteY10" fmla="*/ 796594 h 807814"/>
              <a:gd name="connsiteX11" fmla="*/ 729710 w 1554353"/>
              <a:gd name="connsiteY11" fmla="*/ 718057 h 807814"/>
              <a:gd name="connsiteX12" fmla="*/ 802638 w 1554353"/>
              <a:gd name="connsiteY12" fmla="*/ 673178 h 807814"/>
              <a:gd name="connsiteX13" fmla="*/ 898004 w 1554353"/>
              <a:gd name="connsiteY13" fmla="*/ 572201 h 807814"/>
              <a:gd name="connsiteX14" fmla="*/ 942883 w 1554353"/>
              <a:gd name="connsiteY14" fmla="*/ 527323 h 807814"/>
              <a:gd name="connsiteX15" fmla="*/ 1066299 w 1554353"/>
              <a:gd name="connsiteY15" fmla="*/ 353418 h 807814"/>
              <a:gd name="connsiteX16" fmla="*/ 1116787 w 1554353"/>
              <a:gd name="connsiteY16" fmla="*/ 230003 h 807814"/>
              <a:gd name="connsiteX17" fmla="*/ 1139226 w 1554353"/>
              <a:gd name="connsiteY17" fmla="*/ 179514 h 807814"/>
              <a:gd name="connsiteX18" fmla="*/ 1178495 w 1554353"/>
              <a:gd name="connsiteY18" fmla="*/ 67318 h 807814"/>
              <a:gd name="connsiteX19" fmla="*/ 1206544 w 1554353"/>
              <a:gd name="connsiteY19" fmla="*/ 28049 h 807814"/>
              <a:gd name="connsiteX20" fmla="*/ 1273862 w 1554353"/>
              <a:gd name="connsiteY20" fmla="*/ 0 h 807814"/>
              <a:gd name="connsiteX21" fmla="*/ 1318741 w 1554353"/>
              <a:gd name="connsiteY21" fmla="*/ 5610 h 807814"/>
              <a:gd name="connsiteX22" fmla="*/ 1346790 w 1554353"/>
              <a:gd name="connsiteY22" fmla="*/ 16830 h 807814"/>
              <a:gd name="connsiteX23" fmla="*/ 1380449 w 1554353"/>
              <a:gd name="connsiteY23" fmla="*/ 28049 h 807814"/>
              <a:gd name="connsiteX24" fmla="*/ 1408498 w 1554353"/>
              <a:gd name="connsiteY24" fmla="*/ 44879 h 807814"/>
              <a:gd name="connsiteX25" fmla="*/ 1436547 w 1554353"/>
              <a:gd name="connsiteY25" fmla="*/ 56098 h 807814"/>
              <a:gd name="connsiteX26" fmla="*/ 1481425 w 1554353"/>
              <a:gd name="connsiteY26" fmla="*/ 95367 h 807814"/>
              <a:gd name="connsiteX27" fmla="*/ 1509474 w 1554353"/>
              <a:gd name="connsiteY27" fmla="*/ 134636 h 807814"/>
              <a:gd name="connsiteX28" fmla="*/ 1554353 w 1554353"/>
              <a:gd name="connsiteY28" fmla="*/ 179514 h 80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54353" h="807814" extrusionOk="0">
                <a:moveTo>
                  <a:pt x="39703" y="207563"/>
                </a:moveTo>
                <a:cubicBezTo>
                  <a:pt x="20378" y="252614"/>
                  <a:pt x="2949" y="325719"/>
                  <a:pt x="434" y="375858"/>
                </a:cubicBezTo>
                <a:cubicBezTo>
                  <a:pt x="-44" y="399678"/>
                  <a:pt x="7966" y="421525"/>
                  <a:pt x="11653" y="443176"/>
                </a:cubicBezTo>
                <a:cubicBezTo>
                  <a:pt x="14841" y="454724"/>
                  <a:pt x="17090" y="471445"/>
                  <a:pt x="17263" y="488054"/>
                </a:cubicBezTo>
                <a:cubicBezTo>
                  <a:pt x="22706" y="514340"/>
                  <a:pt x="31510" y="553642"/>
                  <a:pt x="45312" y="572201"/>
                </a:cubicBezTo>
                <a:cubicBezTo>
                  <a:pt x="51073" y="588533"/>
                  <a:pt x="58173" y="608799"/>
                  <a:pt x="67752" y="622690"/>
                </a:cubicBezTo>
                <a:cubicBezTo>
                  <a:pt x="90687" y="662621"/>
                  <a:pt x="159605" y="738740"/>
                  <a:pt x="207997" y="751715"/>
                </a:cubicBezTo>
                <a:cubicBezTo>
                  <a:pt x="230854" y="757730"/>
                  <a:pt x="255838" y="772529"/>
                  <a:pt x="280925" y="779765"/>
                </a:cubicBezTo>
                <a:cubicBezTo>
                  <a:pt x="304866" y="788480"/>
                  <a:pt x="327868" y="795942"/>
                  <a:pt x="348242" y="802204"/>
                </a:cubicBezTo>
                <a:cubicBezTo>
                  <a:pt x="365592" y="809351"/>
                  <a:pt x="384312" y="806417"/>
                  <a:pt x="404341" y="807814"/>
                </a:cubicBezTo>
                <a:cubicBezTo>
                  <a:pt x="457644" y="810330"/>
                  <a:pt x="516408" y="817070"/>
                  <a:pt x="578245" y="796594"/>
                </a:cubicBezTo>
                <a:cubicBezTo>
                  <a:pt x="672559" y="776689"/>
                  <a:pt x="668377" y="758006"/>
                  <a:pt x="729710" y="718057"/>
                </a:cubicBezTo>
                <a:cubicBezTo>
                  <a:pt x="752675" y="701363"/>
                  <a:pt x="781687" y="690452"/>
                  <a:pt x="802638" y="673178"/>
                </a:cubicBezTo>
                <a:cubicBezTo>
                  <a:pt x="859845" y="631218"/>
                  <a:pt x="852357" y="626968"/>
                  <a:pt x="898004" y="572201"/>
                </a:cubicBezTo>
                <a:cubicBezTo>
                  <a:pt x="912366" y="558534"/>
                  <a:pt x="925524" y="543650"/>
                  <a:pt x="942883" y="527323"/>
                </a:cubicBezTo>
                <a:cubicBezTo>
                  <a:pt x="996296" y="458279"/>
                  <a:pt x="1027634" y="429266"/>
                  <a:pt x="1066299" y="353418"/>
                </a:cubicBezTo>
                <a:cubicBezTo>
                  <a:pt x="1098004" y="291452"/>
                  <a:pt x="1090398" y="292360"/>
                  <a:pt x="1116787" y="230003"/>
                </a:cubicBezTo>
                <a:cubicBezTo>
                  <a:pt x="1123833" y="210826"/>
                  <a:pt x="1130222" y="198699"/>
                  <a:pt x="1139226" y="179514"/>
                </a:cubicBezTo>
                <a:cubicBezTo>
                  <a:pt x="1155012" y="127968"/>
                  <a:pt x="1155357" y="117053"/>
                  <a:pt x="1178495" y="67318"/>
                </a:cubicBezTo>
                <a:cubicBezTo>
                  <a:pt x="1183260" y="54714"/>
                  <a:pt x="1191809" y="36376"/>
                  <a:pt x="1206544" y="28049"/>
                </a:cubicBezTo>
                <a:cubicBezTo>
                  <a:pt x="1219868" y="15195"/>
                  <a:pt x="1258874" y="3682"/>
                  <a:pt x="1273862" y="0"/>
                </a:cubicBezTo>
                <a:cubicBezTo>
                  <a:pt x="1287776" y="4635"/>
                  <a:pt x="1305734" y="5447"/>
                  <a:pt x="1318741" y="5610"/>
                </a:cubicBezTo>
                <a:cubicBezTo>
                  <a:pt x="1329437" y="7534"/>
                  <a:pt x="1337482" y="12324"/>
                  <a:pt x="1346790" y="16830"/>
                </a:cubicBezTo>
                <a:cubicBezTo>
                  <a:pt x="1359220" y="20827"/>
                  <a:pt x="1369012" y="23654"/>
                  <a:pt x="1380449" y="28049"/>
                </a:cubicBezTo>
                <a:cubicBezTo>
                  <a:pt x="1390282" y="32170"/>
                  <a:pt x="1398746" y="42342"/>
                  <a:pt x="1408498" y="44879"/>
                </a:cubicBezTo>
                <a:cubicBezTo>
                  <a:pt x="1416782" y="48194"/>
                  <a:pt x="1427509" y="52495"/>
                  <a:pt x="1436547" y="56098"/>
                </a:cubicBezTo>
                <a:cubicBezTo>
                  <a:pt x="1452382" y="70554"/>
                  <a:pt x="1468007" y="79469"/>
                  <a:pt x="1481425" y="95367"/>
                </a:cubicBezTo>
                <a:cubicBezTo>
                  <a:pt x="1491555" y="110837"/>
                  <a:pt x="1501751" y="122358"/>
                  <a:pt x="1509474" y="134636"/>
                </a:cubicBezTo>
                <a:cubicBezTo>
                  <a:pt x="1519115" y="182743"/>
                  <a:pt x="1503181" y="167059"/>
                  <a:pt x="1554353" y="179514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89406852">
                  <a:custGeom>
                    <a:avLst/>
                    <a:gdLst>
                      <a:gd name="connsiteX0" fmla="*/ 39703 w 1554353"/>
                      <a:gd name="connsiteY0" fmla="*/ 207563 h 807814"/>
                      <a:gd name="connsiteX1" fmla="*/ 434 w 1554353"/>
                      <a:gd name="connsiteY1" fmla="*/ 375858 h 807814"/>
                      <a:gd name="connsiteX2" fmla="*/ 11653 w 1554353"/>
                      <a:gd name="connsiteY2" fmla="*/ 443176 h 807814"/>
                      <a:gd name="connsiteX3" fmla="*/ 17263 w 1554353"/>
                      <a:gd name="connsiteY3" fmla="*/ 488054 h 807814"/>
                      <a:gd name="connsiteX4" fmla="*/ 45312 w 1554353"/>
                      <a:gd name="connsiteY4" fmla="*/ 572201 h 807814"/>
                      <a:gd name="connsiteX5" fmla="*/ 67752 w 1554353"/>
                      <a:gd name="connsiteY5" fmla="*/ 622690 h 807814"/>
                      <a:gd name="connsiteX6" fmla="*/ 207997 w 1554353"/>
                      <a:gd name="connsiteY6" fmla="*/ 751715 h 807814"/>
                      <a:gd name="connsiteX7" fmla="*/ 280925 w 1554353"/>
                      <a:gd name="connsiteY7" fmla="*/ 779765 h 807814"/>
                      <a:gd name="connsiteX8" fmla="*/ 348242 w 1554353"/>
                      <a:gd name="connsiteY8" fmla="*/ 802204 h 807814"/>
                      <a:gd name="connsiteX9" fmla="*/ 404341 w 1554353"/>
                      <a:gd name="connsiteY9" fmla="*/ 807814 h 807814"/>
                      <a:gd name="connsiteX10" fmla="*/ 578245 w 1554353"/>
                      <a:gd name="connsiteY10" fmla="*/ 796594 h 807814"/>
                      <a:gd name="connsiteX11" fmla="*/ 729710 w 1554353"/>
                      <a:gd name="connsiteY11" fmla="*/ 718057 h 807814"/>
                      <a:gd name="connsiteX12" fmla="*/ 802638 w 1554353"/>
                      <a:gd name="connsiteY12" fmla="*/ 673178 h 807814"/>
                      <a:gd name="connsiteX13" fmla="*/ 898004 w 1554353"/>
                      <a:gd name="connsiteY13" fmla="*/ 572201 h 807814"/>
                      <a:gd name="connsiteX14" fmla="*/ 942883 w 1554353"/>
                      <a:gd name="connsiteY14" fmla="*/ 527323 h 807814"/>
                      <a:gd name="connsiteX15" fmla="*/ 1066299 w 1554353"/>
                      <a:gd name="connsiteY15" fmla="*/ 353418 h 807814"/>
                      <a:gd name="connsiteX16" fmla="*/ 1116787 w 1554353"/>
                      <a:gd name="connsiteY16" fmla="*/ 230003 h 807814"/>
                      <a:gd name="connsiteX17" fmla="*/ 1139226 w 1554353"/>
                      <a:gd name="connsiteY17" fmla="*/ 179514 h 807814"/>
                      <a:gd name="connsiteX18" fmla="*/ 1178495 w 1554353"/>
                      <a:gd name="connsiteY18" fmla="*/ 67318 h 807814"/>
                      <a:gd name="connsiteX19" fmla="*/ 1206544 w 1554353"/>
                      <a:gd name="connsiteY19" fmla="*/ 28049 h 807814"/>
                      <a:gd name="connsiteX20" fmla="*/ 1273862 w 1554353"/>
                      <a:gd name="connsiteY20" fmla="*/ 0 h 807814"/>
                      <a:gd name="connsiteX21" fmla="*/ 1318741 w 1554353"/>
                      <a:gd name="connsiteY21" fmla="*/ 5610 h 807814"/>
                      <a:gd name="connsiteX22" fmla="*/ 1346790 w 1554353"/>
                      <a:gd name="connsiteY22" fmla="*/ 16830 h 807814"/>
                      <a:gd name="connsiteX23" fmla="*/ 1380449 w 1554353"/>
                      <a:gd name="connsiteY23" fmla="*/ 28049 h 807814"/>
                      <a:gd name="connsiteX24" fmla="*/ 1408498 w 1554353"/>
                      <a:gd name="connsiteY24" fmla="*/ 44879 h 807814"/>
                      <a:gd name="connsiteX25" fmla="*/ 1436547 w 1554353"/>
                      <a:gd name="connsiteY25" fmla="*/ 56098 h 807814"/>
                      <a:gd name="connsiteX26" fmla="*/ 1481425 w 1554353"/>
                      <a:gd name="connsiteY26" fmla="*/ 95367 h 807814"/>
                      <a:gd name="connsiteX27" fmla="*/ 1509474 w 1554353"/>
                      <a:gd name="connsiteY27" fmla="*/ 134636 h 807814"/>
                      <a:gd name="connsiteX28" fmla="*/ 1554353 w 1554353"/>
                      <a:gd name="connsiteY28" fmla="*/ 179514 h 807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554353" h="807814">
                        <a:moveTo>
                          <a:pt x="39703" y="207563"/>
                        </a:moveTo>
                        <a:cubicBezTo>
                          <a:pt x="26613" y="263661"/>
                          <a:pt x="7244" y="318657"/>
                          <a:pt x="434" y="375858"/>
                        </a:cubicBezTo>
                        <a:cubicBezTo>
                          <a:pt x="-2255" y="398447"/>
                          <a:pt x="8279" y="420679"/>
                          <a:pt x="11653" y="443176"/>
                        </a:cubicBezTo>
                        <a:cubicBezTo>
                          <a:pt x="13889" y="458085"/>
                          <a:pt x="14306" y="473271"/>
                          <a:pt x="17263" y="488054"/>
                        </a:cubicBezTo>
                        <a:cubicBezTo>
                          <a:pt x="22061" y="512045"/>
                          <a:pt x="36390" y="550534"/>
                          <a:pt x="45312" y="572201"/>
                        </a:cubicBezTo>
                        <a:cubicBezTo>
                          <a:pt x="52324" y="589231"/>
                          <a:pt x="57377" y="607473"/>
                          <a:pt x="67752" y="622690"/>
                        </a:cubicBezTo>
                        <a:cubicBezTo>
                          <a:pt x="97027" y="665627"/>
                          <a:pt x="157309" y="732219"/>
                          <a:pt x="207997" y="751715"/>
                        </a:cubicBezTo>
                        <a:cubicBezTo>
                          <a:pt x="232306" y="761065"/>
                          <a:pt x="256419" y="770943"/>
                          <a:pt x="280925" y="779765"/>
                        </a:cubicBezTo>
                        <a:cubicBezTo>
                          <a:pt x="303180" y="787777"/>
                          <a:pt x="325177" y="796962"/>
                          <a:pt x="348242" y="802204"/>
                        </a:cubicBezTo>
                        <a:cubicBezTo>
                          <a:pt x="366568" y="806369"/>
                          <a:pt x="385641" y="805944"/>
                          <a:pt x="404341" y="807814"/>
                        </a:cubicBezTo>
                        <a:cubicBezTo>
                          <a:pt x="462309" y="804074"/>
                          <a:pt x="521285" y="807986"/>
                          <a:pt x="578245" y="796594"/>
                        </a:cubicBezTo>
                        <a:cubicBezTo>
                          <a:pt x="671280" y="777987"/>
                          <a:pt x="668924" y="758581"/>
                          <a:pt x="729710" y="718057"/>
                        </a:cubicBezTo>
                        <a:cubicBezTo>
                          <a:pt x="753460" y="702224"/>
                          <a:pt x="779554" y="689967"/>
                          <a:pt x="802638" y="673178"/>
                        </a:cubicBezTo>
                        <a:cubicBezTo>
                          <a:pt x="860655" y="630983"/>
                          <a:pt x="850087" y="626108"/>
                          <a:pt x="898004" y="572201"/>
                        </a:cubicBezTo>
                        <a:cubicBezTo>
                          <a:pt x="912059" y="556389"/>
                          <a:pt x="929164" y="543428"/>
                          <a:pt x="942883" y="527323"/>
                        </a:cubicBezTo>
                        <a:cubicBezTo>
                          <a:pt x="1001135" y="458941"/>
                          <a:pt x="1028321" y="426209"/>
                          <a:pt x="1066299" y="353418"/>
                        </a:cubicBezTo>
                        <a:cubicBezTo>
                          <a:pt x="1098726" y="291266"/>
                          <a:pt x="1091159" y="294074"/>
                          <a:pt x="1116787" y="230003"/>
                        </a:cubicBezTo>
                        <a:cubicBezTo>
                          <a:pt x="1123627" y="212903"/>
                          <a:pt x="1132859" y="196795"/>
                          <a:pt x="1139226" y="179514"/>
                        </a:cubicBezTo>
                        <a:cubicBezTo>
                          <a:pt x="1157495" y="129928"/>
                          <a:pt x="1153292" y="114925"/>
                          <a:pt x="1178495" y="67318"/>
                        </a:cubicBezTo>
                        <a:cubicBezTo>
                          <a:pt x="1186021" y="53101"/>
                          <a:pt x="1194641" y="38870"/>
                          <a:pt x="1206544" y="28049"/>
                        </a:cubicBezTo>
                        <a:cubicBezTo>
                          <a:pt x="1219348" y="16409"/>
                          <a:pt x="1257939" y="5308"/>
                          <a:pt x="1273862" y="0"/>
                        </a:cubicBezTo>
                        <a:cubicBezTo>
                          <a:pt x="1288822" y="1870"/>
                          <a:pt x="1304051" y="2220"/>
                          <a:pt x="1318741" y="5610"/>
                        </a:cubicBezTo>
                        <a:cubicBezTo>
                          <a:pt x="1328553" y="7874"/>
                          <a:pt x="1337326" y="13389"/>
                          <a:pt x="1346790" y="16830"/>
                        </a:cubicBezTo>
                        <a:cubicBezTo>
                          <a:pt x="1357904" y="20872"/>
                          <a:pt x="1369683" y="23155"/>
                          <a:pt x="1380449" y="28049"/>
                        </a:cubicBezTo>
                        <a:cubicBezTo>
                          <a:pt x="1390375" y="32561"/>
                          <a:pt x="1398746" y="40003"/>
                          <a:pt x="1408498" y="44879"/>
                        </a:cubicBezTo>
                        <a:cubicBezTo>
                          <a:pt x="1417505" y="49382"/>
                          <a:pt x="1427197" y="52358"/>
                          <a:pt x="1436547" y="56098"/>
                        </a:cubicBezTo>
                        <a:cubicBezTo>
                          <a:pt x="1453437" y="69610"/>
                          <a:pt x="1467627" y="79270"/>
                          <a:pt x="1481425" y="95367"/>
                        </a:cubicBezTo>
                        <a:cubicBezTo>
                          <a:pt x="1491870" y="107552"/>
                          <a:pt x="1500591" y="121310"/>
                          <a:pt x="1509474" y="134636"/>
                        </a:cubicBezTo>
                        <a:cubicBezTo>
                          <a:pt x="1517322" y="181723"/>
                          <a:pt x="1504147" y="165170"/>
                          <a:pt x="1554353" y="179514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Freihandform: Form 78">
            <a:extLst>
              <a:ext uri="{FF2B5EF4-FFF2-40B4-BE49-F238E27FC236}">
                <a16:creationId xmlns:a16="http://schemas.microsoft.com/office/drawing/2014/main" id="{06D15B48-272A-8726-4774-31C48F996EF5}"/>
              </a:ext>
            </a:extLst>
          </p:cNvPr>
          <p:cNvSpPr/>
          <p:nvPr/>
        </p:nvSpPr>
        <p:spPr>
          <a:xfrm>
            <a:off x="1817015" y="4352058"/>
            <a:ext cx="2367694" cy="1110743"/>
          </a:xfrm>
          <a:custGeom>
            <a:avLst/>
            <a:gdLst>
              <a:gd name="connsiteX0" fmla="*/ 0 w 2367694"/>
              <a:gd name="connsiteY0" fmla="*/ 718056 h 1110743"/>
              <a:gd name="connsiteX1" fmla="*/ 39269 w 2367694"/>
              <a:gd name="connsiteY1" fmla="*/ 880741 h 1110743"/>
              <a:gd name="connsiteX2" fmla="*/ 123416 w 2367694"/>
              <a:gd name="connsiteY2" fmla="*/ 1020986 h 1110743"/>
              <a:gd name="connsiteX3" fmla="*/ 145855 w 2367694"/>
              <a:gd name="connsiteY3" fmla="*/ 1043425 h 1110743"/>
              <a:gd name="connsiteX4" fmla="*/ 168295 w 2367694"/>
              <a:gd name="connsiteY4" fmla="*/ 1060255 h 1110743"/>
              <a:gd name="connsiteX5" fmla="*/ 185124 w 2367694"/>
              <a:gd name="connsiteY5" fmla="*/ 1082694 h 1110743"/>
              <a:gd name="connsiteX6" fmla="*/ 213173 w 2367694"/>
              <a:gd name="connsiteY6" fmla="*/ 1093914 h 1110743"/>
              <a:gd name="connsiteX7" fmla="*/ 258052 w 2367694"/>
              <a:gd name="connsiteY7" fmla="*/ 1110743 h 1110743"/>
              <a:gd name="connsiteX8" fmla="*/ 342199 w 2367694"/>
              <a:gd name="connsiteY8" fmla="*/ 1105133 h 1110743"/>
              <a:gd name="connsiteX9" fmla="*/ 370248 w 2367694"/>
              <a:gd name="connsiteY9" fmla="*/ 1093914 h 1110743"/>
              <a:gd name="connsiteX10" fmla="*/ 398297 w 2367694"/>
              <a:gd name="connsiteY10" fmla="*/ 1088304 h 1110743"/>
              <a:gd name="connsiteX11" fmla="*/ 431956 w 2367694"/>
              <a:gd name="connsiteY11" fmla="*/ 1071475 h 1110743"/>
              <a:gd name="connsiteX12" fmla="*/ 465615 w 2367694"/>
              <a:gd name="connsiteY12" fmla="*/ 1060255 h 1110743"/>
              <a:gd name="connsiteX13" fmla="*/ 493664 w 2367694"/>
              <a:gd name="connsiteY13" fmla="*/ 1043425 h 1110743"/>
              <a:gd name="connsiteX14" fmla="*/ 516103 w 2367694"/>
              <a:gd name="connsiteY14" fmla="*/ 1015376 h 1110743"/>
              <a:gd name="connsiteX15" fmla="*/ 538542 w 2367694"/>
              <a:gd name="connsiteY15" fmla="*/ 920009 h 1110743"/>
              <a:gd name="connsiteX16" fmla="*/ 544152 w 2367694"/>
              <a:gd name="connsiteY16" fmla="*/ 897570 h 1110743"/>
              <a:gd name="connsiteX17" fmla="*/ 555372 w 2367694"/>
              <a:gd name="connsiteY17" fmla="*/ 869521 h 1110743"/>
              <a:gd name="connsiteX18" fmla="*/ 572201 w 2367694"/>
              <a:gd name="connsiteY18" fmla="*/ 813423 h 1110743"/>
              <a:gd name="connsiteX19" fmla="*/ 577811 w 2367694"/>
              <a:gd name="connsiteY19" fmla="*/ 779764 h 1110743"/>
              <a:gd name="connsiteX20" fmla="*/ 594641 w 2367694"/>
              <a:gd name="connsiteY20" fmla="*/ 718056 h 1110743"/>
              <a:gd name="connsiteX21" fmla="*/ 600250 w 2367694"/>
              <a:gd name="connsiteY21" fmla="*/ 690007 h 1110743"/>
              <a:gd name="connsiteX22" fmla="*/ 656349 w 2367694"/>
              <a:gd name="connsiteY22" fmla="*/ 589030 h 1110743"/>
              <a:gd name="connsiteX23" fmla="*/ 667568 w 2367694"/>
              <a:gd name="connsiteY23" fmla="*/ 566591 h 1110743"/>
              <a:gd name="connsiteX24" fmla="*/ 723666 w 2367694"/>
              <a:gd name="connsiteY24" fmla="*/ 499273 h 1110743"/>
              <a:gd name="connsiteX25" fmla="*/ 790984 w 2367694"/>
              <a:gd name="connsiteY25" fmla="*/ 387077 h 1110743"/>
              <a:gd name="connsiteX26" fmla="*/ 824643 w 2367694"/>
              <a:gd name="connsiteY26" fmla="*/ 336589 h 1110743"/>
              <a:gd name="connsiteX27" fmla="*/ 903181 w 2367694"/>
              <a:gd name="connsiteY27" fmla="*/ 263661 h 1110743"/>
              <a:gd name="connsiteX28" fmla="*/ 953669 w 2367694"/>
              <a:gd name="connsiteY28" fmla="*/ 213173 h 1110743"/>
              <a:gd name="connsiteX29" fmla="*/ 1037816 w 2367694"/>
              <a:gd name="connsiteY29" fmla="*/ 151465 h 1110743"/>
              <a:gd name="connsiteX30" fmla="*/ 1133183 w 2367694"/>
              <a:gd name="connsiteY30" fmla="*/ 84147 h 1110743"/>
              <a:gd name="connsiteX31" fmla="*/ 1178062 w 2367694"/>
              <a:gd name="connsiteY31" fmla="*/ 67317 h 1110743"/>
              <a:gd name="connsiteX32" fmla="*/ 1273428 w 2367694"/>
              <a:gd name="connsiteY32" fmla="*/ 39268 h 1110743"/>
              <a:gd name="connsiteX33" fmla="*/ 1312697 w 2367694"/>
              <a:gd name="connsiteY33" fmla="*/ 28049 h 1110743"/>
              <a:gd name="connsiteX34" fmla="*/ 1368795 w 2367694"/>
              <a:gd name="connsiteY34" fmla="*/ 22439 h 1110743"/>
              <a:gd name="connsiteX35" fmla="*/ 1480992 w 2367694"/>
              <a:gd name="connsiteY35" fmla="*/ 11219 h 1110743"/>
              <a:gd name="connsiteX36" fmla="*/ 1581968 w 2367694"/>
              <a:gd name="connsiteY36" fmla="*/ 0 h 1110743"/>
              <a:gd name="connsiteX37" fmla="*/ 1643676 w 2367694"/>
              <a:gd name="connsiteY37" fmla="*/ 5609 h 1110743"/>
              <a:gd name="connsiteX38" fmla="*/ 1744653 w 2367694"/>
              <a:gd name="connsiteY38" fmla="*/ 22439 h 1110743"/>
              <a:gd name="connsiteX39" fmla="*/ 1817581 w 2367694"/>
              <a:gd name="connsiteY39" fmla="*/ 44878 h 1110743"/>
              <a:gd name="connsiteX40" fmla="*/ 1856849 w 2367694"/>
              <a:gd name="connsiteY40" fmla="*/ 50488 h 1110743"/>
              <a:gd name="connsiteX41" fmla="*/ 1946606 w 2367694"/>
              <a:gd name="connsiteY41" fmla="*/ 78537 h 1110743"/>
              <a:gd name="connsiteX42" fmla="*/ 2086852 w 2367694"/>
              <a:gd name="connsiteY42" fmla="*/ 145855 h 1110743"/>
              <a:gd name="connsiteX43" fmla="*/ 2126120 w 2367694"/>
              <a:gd name="connsiteY43" fmla="*/ 173904 h 1110743"/>
              <a:gd name="connsiteX44" fmla="*/ 2159779 w 2367694"/>
              <a:gd name="connsiteY44" fmla="*/ 201953 h 1110743"/>
              <a:gd name="connsiteX45" fmla="*/ 2227097 w 2367694"/>
              <a:gd name="connsiteY45" fmla="*/ 286100 h 1110743"/>
              <a:gd name="connsiteX46" fmla="*/ 2255146 w 2367694"/>
              <a:gd name="connsiteY46" fmla="*/ 330979 h 1110743"/>
              <a:gd name="connsiteX47" fmla="*/ 2271976 w 2367694"/>
              <a:gd name="connsiteY47" fmla="*/ 381467 h 1110743"/>
              <a:gd name="connsiteX48" fmla="*/ 2288805 w 2367694"/>
              <a:gd name="connsiteY48" fmla="*/ 415126 h 1110743"/>
              <a:gd name="connsiteX49" fmla="*/ 2333684 w 2367694"/>
              <a:gd name="connsiteY49" fmla="*/ 527322 h 1110743"/>
              <a:gd name="connsiteX50" fmla="*/ 2339293 w 2367694"/>
              <a:gd name="connsiteY50" fmla="*/ 560981 h 1110743"/>
              <a:gd name="connsiteX51" fmla="*/ 2344903 w 2367694"/>
              <a:gd name="connsiteY51" fmla="*/ 600250 h 1110743"/>
              <a:gd name="connsiteX52" fmla="*/ 2350513 w 2367694"/>
              <a:gd name="connsiteY52" fmla="*/ 628299 h 1110743"/>
              <a:gd name="connsiteX53" fmla="*/ 2356123 w 2367694"/>
              <a:gd name="connsiteY53" fmla="*/ 661958 h 1110743"/>
              <a:gd name="connsiteX54" fmla="*/ 2367342 w 2367694"/>
              <a:gd name="connsiteY54" fmla="*/ 701227 h 1110743"/>
              <a:gd name="connsiteX55" fmla="*/ 2367342 w 2367694"/>
              <a:gd name="connsiteY55" fmla="*/ 718056 h 111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367694" h="1110743" extrusionOk="0">
                <a:moveTo>
                  <a:pt x="0" y="718056"/>
                </a:moveTo>
                <a:cubicBezTo>
                  <a:pt x="14424" y="769147"/>
                  <a:pt x="16180" y="820847"/>
                  <a:pt x="39269" y="880741"/>
                </a:cubicBezTo>
                <a:cubicBezTo>
                  <a:pt x="46456" y="907855"/>
                  <a:pt x="92531" y="982706"/>
                  <a:pt x="123416" y="1020986"/>
                </a:cubicBezTo>
                <a:cubicBezTo>
                  <a:pt x="132427" y="1030202"/>
                  <a:pt x="138076" y="1036133"/>
                  <a:pt x="145855" y="1043425"/>
                </a:cubicBezTo>
                <a:cubicBezTo>
                  <a:pt x="154383" y="1049179"/>
                  <a:pt x="161032" y="1053502"/>
                  <a:pt x="168295" y="1060255"/>
                </a:cubicBezTo>
                <a:cubicBezTo>
                  <a:pt x="175974" y="1066741"/>
                  <a:pt x="178146" y="1076900"/>
                  <a:pt x="185124" y="1082694"/>
                </a:cubicBezTo>
                <a:cubicBezTo>
                  <a:pt x="193648" y="1089903"/>
                  <a:pt x="205966" y="1091330"/>
                  <a:pt x="213173" y="1093914"/>
                </a:cubicBezTo>
                <a:cubicBezTo>
                  <a:pt x="251052" y="1103139"/>
                  <a:pt x="217449" y="1099913"/>
                  <a:pt x="258052" y="1110743"/>
                </a:cubicBezTo>
                <a:cubicBezTo>
                  <a:pt x="284249" y="1108758"/>
                  <a:pt x="314662" y="1110648"/>
                  <a:pt x="342199" y="1105133"/>
                </a:cubicBezTo>
                <a:cubicBezTo>
                  <a:pt x="350596" y="1104264"/>
                  <a:pt x="362929" y="1097029"/>
                  <a:pt x="370248" y="1093914"/>
                </a:cubicBezTo>
                <a:cubicBezTo>
                  <a:pt x="381221" y="1090343"/>
                  <a:pt x="389659" y="1091021"/>
                  <a:pt x="398297" y="1088304"/>
                </a:cubicBezTo>
                <a:cubicBezTo>
                  <a:pt x="411146" y="1084033"/>
                  <a:pt x="421291" y="1078182"/>
                  <a:pt x="431956" y="1071475"/>
                </a:cubicBezTo>
                <a:cubicBezTo>
                  <a:pt x="443265" y="1064733"/>
                  <a:pt x="452511" y="1066844"/>
                  <a:pt x="465615" y="1060255"/>
                </a:cubicBezTo>
                <a:cubicBezTo>
                  <a:pt x="474681" y="1055489"/>
                  <a:pt x="486864" y="1048613"/>
                  <a:pt x="493664" y="1043425"/>
                </a:cubicBezTo>
                <a:cubicBezTo>
                  <a:pt x="504037" y="1034591"/>
                  <a:pt x="511667" y="1023368"/>
                  <a:pt x="516103" y="1015376"/>
                </a:cubicBezTo>
                <a:cubicBezTo>
                  <a:pt x="541229" y="985231"/>
                  <a:pt x="530520" y="956757"/>
                  <a:pt x="538542" y="920009"/>
                </a:cubicBezTo>
                <a:cubicBezTo>
                  <a:pt x="539940" y="912157"/>
                  <a:pt x="542215" y="904441"/>
                  <a:pt x="544152" y="897570"/>
                </a:cubicBezTo>
                <a:cubicBezTo>
                  <a:pt x="547192" y="888353"/>
                  <a:pt x="550986" y="878963"/>
                  <a:pt x="555372" y="869521"/>
                </a:cubicBezTo>
                <a:cubicBezTo>
                  <a:pt x="588502" y="790240"/>
                  <a:pt x="553931" y="881408"/>
                  <a:pt x="572201" y="813423"/>
                </a:cubicBezTo>
                <a:cubicBezTo>
                  <a:pt x="573611" y="801059"/>
                  <a:pt x="574767" y="792596"/>
                  <a:pt x="577811" y="779764"/>
                </a:cubicBezTo>
                <a:cubicBezTo>
                  <a:pt x="581172" y="762334"/>
                  <a:pt x="589908" y="731228"/>
                  <a:pt x="594641" y="718056"/>
                </a:cubicBezTo>
                <a:cubicBezTo>
                  <a:pt x="596679" y="709115"/>
                  <a:pt x="596264" y="698945"/>
                  <a:pt x="600250" y="690007"/>
                </a:cubicBezTo>
                <a:cubicBezTo>
                  <a:pt x="621334" y="642354"/>
                  <a:pt x="630713" y="638760"/>
                  <a:pt x="656349" y="589030"/>
                </a:cubicBezTo>
                <a:cubicBezTo>
                  <a:pt x="659825" y="581819"/>
                  <a:pt x="663658" y="573529"/>
                  <a:pt x="667568" y="566591"/>
                </a:cubicBezTo>
                <a:cubicBezTo>
                  <a:pt x="683593" y="542772"/>
                  <a:pt x="713330" y="524084"/>
                  <a:pt x="723666" y="499273"/>
                </a:cubicBezTo>
                <a:cubicBezTo>
                  <a:pt x="750027" y="451461"/>
                  <a:pt x="763472" y="428503"/>
                  <a:pt x="790984" y="387077"/>
                </a:cubicBezTo>
                <a:cubicBezTo>
                  <a:pt x="798591" y="370974"/>
                  <a:pt x="810182" y="348113"/>
                  <a:pt x="824643" y="336589"/>
                </a:cubicBezTo>
                <a:cubicBezTo>
                  <a:pt x="933723" y="237796"/>
                  <a:pt x="788985" y="378739"/>
                  <a:pt x="903181" y="263661"/>
                </a:cubicBezTo>
                <a:cubicBezTo>
                  <a:pt x="921146" y="246016"/>
                  <a:pt x="937023" y="222855"/>
                  <a:pt x="953669" y="213173"/>
                </a:cubicBezTo>
                <a:cubicBezTo>
                  <a:pt x="981074" y="188192"/>
                  <a:pt x="1013237" y="181532"/>
                  <a:pt x="1037816" y="151465"/>
                </a:cubicBezTo>
                <a:cubicBezTo>
                  <a:pt x="1082075" y="112862"/>
                  <a:pt x="1079055" y="109946"/>
                  <a:pt x="1133183" y="84147"/>
                </a:cubicBezTo>
                <a:cubicBezTo>
                  <a:pt x="1145747" y="80368"/>
                  <a:pt x="1162647" y="72167"/>
                  <a:pt x="1178062" y="67317"/>
                </a:cubicBezTo>
                <a:cubicBezTo>
                  <a:pt x="1240940" y="39063"/>
                  <a:pt x="1218149" y="59104"/>
                  <a:pt x="1273428" y="39268"/>
                </a:cubicBezTo>
                <a:cubicBezTo>
                  <a:pt x="1283884" y="34790"/>
                  <a:pt x="1300704" y="31014"/>
                  <a:pt x="1312697" y="28049"/>
                </a:cubicBezTo>
                <a:cubicBezTo>
                  <a:pt x="1335209" y="22721"/>
                  <a:pt x="1350338" y="24033"/>
                  <a:pt x="1368795" y="22439"/>
                </a:cubicBezTo>
                <a:cubicBezTo>
                  <a:pt x="1466851" y="-2106"/>
                  <a:pt x="1314754" y="6850"/>
                  <a:pt x="1480992" y="11219"/>
                </a:cubicBezTo>
                <a:cubicBezTo>
                  <a:pt x="1513591" y="3203"/>
                  <a:pt x="1540876" y="-4538"/>
                  <a:pt x="1581968" y="0"/>
                </a:cubicBezTo>
                <a:cubicBezTo>
                  <a:pt x="1601342" y="928"/>
                  <a:pt x="1624530" y="5178"/>
                  <a:pt x="1643676" y="5609"/>
                </a:cubicBezTo>
                <a:cubicBezTo>
                  <a:pt x="1676396" y="10059"/>
                  <a:pt x="1714813" y="9018"/>
                  <a:pt x="1744653" y="22439"/>
                </a:cubicBezTo>
                <a:cubicBezTo>
                  <a:pt x="1846913" y="43015"/>
                  <a:pt x="1680658" y="2845"/>
                  <a:pt x="1817581" y="44878"/>
                </a:cubicBezTo>
                <a:cubicBezTo>
                  <a:pt x="1827432" y="46974"/>
                  <a:pt x="1844577" y="46627"/>
                  <a:pt x="1856849" y="50488"/>
                </a:cubicBezTo>
                <a:cubicBezTo>
                  <a:pt x="1872226" y="54557"/>
                  <a:pt x="1937345" y="73055"/>
                  <a:pt x="1946606" y="78537"/>
                </a:cubicBezTo>
                <a:cubicBezTo>
                  <a:pt x="1995222" y="91582"/>
                  <a:pt x="2048102" y="124218"/>
                  <a:pt x="2086852" y="145855"/>
                </a:cubicBezTo>
                <a:cubicBezTo>
                  <a:pt x="2101972" y="152625"/>
                  <a:pt x="2111251" y="164405"/>
                  <a:pt x="2126120" y="173904"/>
                </a:cubicBezTo>
                <a:cubicBezTo>
                  <a:pt x="2139103" y="182547"/>
                  <a:pt x="2149586" y="190358"/>
                  <a:pt x="2159779" y="201953"/>
                </a:cubicBezTo>
                <a:cubicBezTo>
                  <a:pt x="2186039" y="229569"/>
                  <a:pt x="2199959" y="258758"/>
                  <a:pt x="2227097" y="286100"/>
                </a:cubicBezTo>
                <a:cubicBezTo>
                  <a:pt x="2238071" y="299790"/>
                  <a:pt x="2250881" y="314090"/>
                  <a:pt x="2255146" y="330979"/>
                </a:cubicBezTo>
                <a:cubicBezTo>
                  <a:pt x="2264152" y="348428"/>
                  <a:pt x="2262328" y="365724"/>
                  <a:pt x="2271976" y="381467"/>
                </a:cubicBezTo>
                <a:cubicBezTo>
                  <a:pt x="2277275" y="393379"/>
                  <a:pt x="2282202" y="402595"/>
                  <a:pt x="2288805" y="415126"/>
                </a:cubicBezTo>
                <a:cubicBezTo>
                  <a:pt x="2318092" y="486768"/>
                  <a:pt x="2315576" y="474056"/>
                  <a:pt x="2333684" y="527322"/>
                </a:cubicBezTo>
                <a:cubicBezTo>
                  <a:pt x="2336627" y="537920"/>
                  <a:pt x="2335347" y="548498"/>
                  <a:pt x="2339293" y="560981"/>
                </a:cubicBezTo>
                <a:cubicBezTo>
                  <a:pt x="2341295" y="575122"/>
                  <a:pt x="2342090" y="587701"/>
                  <a:pt x="2344903" y="600250"/>
                </a:cubicBezTo>
                <a:cubicBezTo>
                  <a:pt x="2345855" y="609865"/>
                  <a:pt x="2348601" y="619366"/>
                  <a:pt x="2350513" y="628299"/>
                </a:cubicBezTo>
                <a:cubicBezTo>
                  <a:pt x="2352420" y="640682"/>
                  <a:pt x="2353646" y="651310"/>
                  <a:pt x="2356123" y="661958"/>
                </a:cubicBezTo>
                <a:cubicBezTo>
                  <a:pt x="2360104" y="692043"/>
                  <a:pt x="2366066" y="666593"/>
                  <a:pt x="2367342" y="701227"/>
                </a:cubicBezTo>
                <a:cubicBezTo>
                  <a:pt x="2369073" y="706610"/>
                  <a:pt x="2366885" y="711920"/>
                  <a:pt x="2367342" y="718056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3100344000">
                  <a:custGeom>
                    <a:avLst/>
                    <a:gdLst>
                      <a:gd name="connsiteX0" fmla="*/ 0 w 2367694"/>
                      <a:gd name="connsiteY0" fmla="*/ 718056 h 1110743"/>
                      <a:gd name="connsiteX1" fmla="*/ 39269 w 2367694"/>
                      <a:gd name="connsiteY1" fmla="*/ 880741 h 1110743"/>
                      <a:gd name="connsiteX2" fmla="*/ 123416 w 2367694"/>
                      <a:gd name="connsiteY2" fmla="*/ 1020986 h 1110743"/>
                      <a:gd name="connsiteX3" fmla="*/ 145855 w 2367694"/>
                      <a:gd name="connsiteY3" fmla="*/ 1043425 h 1110743"/>
                      <a:gd name="connsiteX4" fmla="*/ 168295 w 2367694"/>
                      <a:gd name="connsiteY4" fmla="*/ 1060255 h 1110743"/>
                      <a:gd name="connsiteX5" fmla="*/ 185124 w 2367694"/>
                      <a:gd name="connsiteY5" fmla="*/ 1082694 h 1110743"/>
                      <a:gd name="connsiteX6" fmla="*/ 213173 w 2367694"/>
                      <a:gd name="connsiteY6" fmla="*/ 1093914 h 1110743"/>
                      <a:gd name="connsiteX7" fmla="*/ 258052 w 2367694"/>
                      <a:gd name="connsiteY7" fmla="*/ 1110743 h 1110743"/>
                      <a:gd name="connsiteX8" fmla="*/ 342199 w 2367694"/>
                      <a:gd name="connsiteY8" fmla="*/ 1105133 h 1110743"/>
                      <a:gd name="connsiteX9" fmla="*/ 370248 w 2367694"/>
                      <a:gd name="connsiteY9" fmla="*/ 1093914 h 1110743"/>
                      <a:gd name="connsiteX10" fmla="*/ 398297 w 2367694"/>
                      <a:gd name="connsiteY10" fmla="*/ 1088304 h 1110743"/>
                      <a:gd name="connsiteX11" fmla="*/ 431956 w 2367694"/>
                      <a:gd name="connsiteY11" fmla="*/ 1071475 h 1110743"/>
                      <a:gd name="connsiteX12" fmla="*/ 465615 w 2367694"/>
                      <a:gd name="connsiteY12" fmla="*/ 1060255 h 1110743"/>
                      <a:gd name="connsiteX13" fmla="*/ 493664 w 2367694"/>
                      <a:gd name="connsiteY13" fmla="*/ 1043425 h 1110743"/>
                      <a:gd name="connsiteX14" fmla="*/ 516103 w 2367694"/>
                      <a:gd name="connsiteY14" fmla="*/ 1015376 h 1110743"/>
                      <a:gd name="connsiteX15" fmla="*/ 538542 w 2367694"/>
                      <a:gd name="connsiteY15" fmla="*/ 920009 h 1110743"/>
                      <a:gd name="connsiteX16" fmla="*/ 544152 w 2367694"/>
                      <a:gd name="connsiteY16" fmla="*/ 897570 h 1110743"/>
                      <a:gd name="connsiteX17" fmla="*/ 555372 w 2367694"/>
                      <a:gd name="connsiteY17" fmla="*/ 869521 h 1110743"/>
                      <a:gd name="connsiteX18" fmla="*/ 572201 w 2367694"/>
                      <a:gd name="connsiteY18" fmla="*/ 813423 h 1110743"/>
                      <a:gd name="connsiteX19" fmla="*/ 577811 w 2367694"/>
                      <a:gd name="connsiteY19" fmla="*/ 779764 h 1110743"/>
                      <a:gd name="connsiteX20" fmla="*/ 594641 w 2367694"/>
                      <a:gd name="connsiteY20" fmla="*/ 718056 h 1110743"/>
                      <a:gd name="connsiteX21" fmla="*/ 600250 w 2367694"/>
                      <a:gd name="connsiteY21" fmla="*/ 690007 h 1110743"/>
                      <a:gd name="connsiteX22" fmla="*/ 656349 w 2367694"/>
                      <a:gd name="connsiteY22" fmla="*/ 589030 h 1110743"/>
                      <a:gd name="connsiteX23" fmla="*/ 667568 w 2367694"/>
                      <a:gd name="connsiteY23" fmla="*/ 566591 h 1110743"/>
                      <a:gd name="connsiteX24" fmla="*/ 723666 w 2367694"/>
                      <a:gd name="connsiteY24" fmla="*/ 499273 h 1110743"/>
                      <a:gd name="connsiteX25" fmla="*/ 790984 w 2367694"/>
                      <a:gd name="connsiteY25" fmla="*/ 387077 h 1110743"/>
                      <a:gd name="connsiteX26" fmla="*/ 824643 w 2367694"/>
                      <a:gd name="connsiteY26" fmla="*/ 336589 h 1110743"/>
                      <a:gd name="connsiteX27" fmla="*/ 903181 w 2367694"/>
                      <a:gd name="connsiteY27" fmla="*/ 263661 h 1110743"/>
                      <a:gd name="connsiteX28" fmla="*/ 953669 w 2367694"/>
                      <a:gd name="connsiteY28" fmla="*/ 213173 h 1110743"/>
                      <a:gd name="connsiteX29" fmla="*/ 1037816 w 2367694"/>
                      <a:gd name="connsiteY29" fmla="*/ 151465 h 1110743"/>
                      <a:gd name="connsiteX30" fmla="*/ 1133183 w 2367694"/>
                      <a:gd name="connsiteY30" fmla="*/ 84147 h 1110743"/>
                      <a:gd name="connsiteX31" fmla="*/ 1178062 w 2367694"/>
                      <a:gd name="connsiteY31" fmla="*/ 67317 h 1110743"/>
                      <a:gd name="connsiteX32" fmla="*/ 1273428 w 2367694"/>
                      <a:gd name="connsiteY32" fmla="*/ 39268 h 1110743"/>
                      <a:gd name="connsiteX33" fmla="*/ 1312697 w 2367694"/>
                      <a:gd name="connsiteY33" fmla="*/ 28049 h 1110743"/>
                      <a:gd name="connsiteX34" fmla="*/ 1368795 w 2367694"/>
                      <a:gd name="connsiteY34" fmla="*/ 22439 h 1110743"/>
                      <a:gd name="connsiteX35" fmla="*/ 1480992 w 2367694"/>
                      <a:gd name="connsiteY35" fmla="*/ 11219 h 1110743"/>
                      <a:gd name="connsiteX36" fmla="*/ 1581968 w 2367694"/>
                      <a:gd name="connsiteY36" fmla="*/ 0 h 1110743"/>
                      <a:gd name="connsiteX37" fmla="*/ 1643676 w 2367694"/>
                      <a:gd name="connsiteY37" fmla="*/ 5609 h 1110743"/>
                      <a:gd name="connsiteX38" fmla="*/ 1744653 w 2367694"/>
                      <a:gd name="connsiteY38" fmla="*/ 22439 h 1110743"/>
                      <a:gd name="connsiteX39" fmla="*/ 1817581 w 2367694"/>
                      <a:gd name="connsiteY39" fmla="*/ 44878 h 1110743"/>
                      <a:gd name="connsiteX40" fmla="*/ 1856849 w 2367694"/>
                      <a:gd name="connsiteY40" fmla="*/ 50488 h 1110743"/>
                      <a:gd name="connsiteX41" fmla="*/ 1946606 w 2367694"/>
                      <a:gd name="connsiteY41" fmla="*/ 78537 h 1110743"/>
                      <a:gd name="connsiteX42" fmla="*/ 2086852 w 2367694"/>
                      <a:gd name="connsiteY42" fmla="*/ 145855 h 1110743"/>
                      <a:gd name="connsiteX43" fmla="*/ 2126120 w 2367694"/>
                      <a:gd name="connsiteY43" fmla="*/ 173904 h 1110743"/>
                      <a:gd name="connsiteX44" fmla="*/ 2159779 w 2367694"/>
                      <a:gd name="connsiteY44" fmla="*/ 201953 h 1110743"/>
                      <a:gd name="connsiteX45" fmla="*/ 2227097 w 2367694"/>
                      <a:gd name="connsiteY45" fmla="*/ 286100 h 1110743"/>
                      <a:gd name="connsiteX46" fmla="*/ 2255146 w 2367694"/>
                      <a:gd name="connsiteY46" fmla="*/ 330979 h 1110743"/>
                      <a:gd name="connsiteX47" fmla="*/ 2271976 w 2367694"/>
                      <a:gd name="connsiteY47" fmla="*/ 381467 h 1110743"/>
                      <a:gd name="connsiteX48" fmla="*/ 2288805 w 2367694"/>
                      <a:gd name="connsiteY48" fmla="*/ 415126 h 1110743"/>
                      <a:gd name="connsiteX49" fmla="*/ 2333684 w 2367694"/>
                      <a:gd name="connsiteY49" fmla="*/ 527322 h 1110743"/>
                      <a:gd name="connsiteX50" fmla="*/ 2339293 w 2367694"/>
                      <a:gd name="connsiteY50" fmla="*/ 560981 h 1110743"/>
                      <a:gd name="connsiteX51" fmla="*/ 2344903 w 2367694"/>
                      <a:gd name="connsiteY51" fmla="*/ 600250 h 1110743"/>
                      <a:gd name="connsiteX52" fmla="*/ 2350513 w 2367694"/>
                      <a:gd name="connsiteY52" fmla="*/ 628299 h 1110743"/>
                      <a:gd name="connsiteX53" fmla="*/ 2356123 w 2367694"/>
                      <a:gd name="connsiteY53" fmla="*/ 661958 h 1110743"/>
                      <a:gd name="connsiteX54" fmla="*/ 2367342 w 2367694"/>
                      <a:gd name="connsiteY54" fmla="*/ 701227 h 1110743"/>
                      <a:gd name="connsiteX55" fmla="*/ 2367342 w 2367694"/>
                      <a:gd name="connsiteY55" fmla="*/ 718056 h 1110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2367694" h="1110743">
                        <a:moveTo>
                          <a:pt x="0" y="718056"/>
                        </a:moveTo>
                        <a:cubicBezTo>
                          <a:pt x="13090" y="772284"/>
                          <a:pt x="20942" y="828052"/>
                          <a:pt x="39269" y="880741"/>
                        </a:cubicBezTo>
                        <a:cubicBezTo>
                          <a:pt x="48463" y="907174"/>
                          <a:pt x="94191" y="991761"/>
                          <a:pt x="123416" y="1020986"/>
                        </a:cubicBezTo>
                        <a:cubicBezTo>
                          <a:pt x="130896" y="1028466"/>
                          <a:pt x="137894" y="1036459"/>
                          <a:pt x="145855" y="1043425"/>
                        </a:cubicBezTo>
                        <a:cubicBezTo>
                          <a:pt x="152892" y="1049582"/>
                          <a:pt x="161684" y="1053644"/>
                          <a:pt x="168295" y="1060255"/>
                        </a:cubicBezTo>
                        <a:cubicBezTo>
                          <a:pt x="174906" y="1066866"/>
                          <a:pt x="177644" y="1077084"/>
                          <a:pt x="185124" y="1082694"/>
                        </a:cubicBezTo>
                        <a:cubicBezTo>
                          <a:pt x="193180" y="1088736"/>
                          <a:pt x="203971" y="1089824"/>
                          <a:pt x="213173" y="1093914"/>
                        </a:cubicBezTo>
                        <a:cubicBezTo>
                          <a:pt x="250887" y="1110676"/>
                          <a:pt x="219774" y="1101174"/>
                          <a:pt x="258052" y="1110743"/>
                        </a:cubicBezTo>
                        <a:cubicBezTo>
                          <a:pt x="286101" y="1108873"/>
                          <a:pt x="314399" y="1109303"/>
                          <a:pt x="342199" y="1105133"/>
                        </a:cubicBezTo>
                        <a:cubicBezTo>
                          <a:pt x="352157" y="1103639"/>
                          <a:pt x="360603" y="1096807"/>
                          <a:pt x="370248" y="1093914"/>
                        </a:cubicBezTo>
                        <a:cubicBezTo>
                          <a:pt x="379381" y="1091174"/>
                          <a:pt x="388947" y="1090174"/>
                          <a:pt x="398297" y="1088304"/>
                        </a:cubicBezTo>
                        <a:cubicBezTo>
                          <a:pt x="409517" y="1082694"/>
                          <a:pt x="420377" y="1076300"/>
                          <a:pt x="431956" y="1071475"/>
                        </a:cubicBezTo>
                        <a:cubicBezTo>
                          <a:pt x="442873" y="1066926"/>
                          <a:pt x="454849" y="1065149"/>
                          <a:pt x="465615" y="1060255"/>
                        </a:cubicBezTo>
                        <a:cubicBezTo>
                          <a:pt x="475541" y="1055743"/>
                          <a:pt x="484314" y="1049035"/>
                          <a:pt x="493664" y="1043425"/>
                        </a:cubicBezTo>
                        <a:cubicBezTo>
                          <a:pt x="501144" y="1034075"/>
                          <a:pt x="509943" y="1025643"/>
                          <a:pt x="516103" y="1015376"/>
                        </a:cubicBezTo>
                        <a:cubicBezTo>
                          <a:pt x="533634" y="986158"/>
                          <a:pt x="530497" y="952186"/>
                          <a:pt x="538542" y="920009"/>
                        </a:cubicBezTo>
                        <a:cubicBezTo>
                          <a:pt x="540412" y="912529"/>
                          <a:pt x="541714" y="904884"/>
                          <a:pt x="544152" y="897570"/>
                        </a:cubicBezTo>
                        <a:cubicBezTo>
                          <a:pt x="547337" y="888017"/>
                          <a:pt x="552478" y="879166"/>
                          <a:pt x="555372" y="869521"/>
                        </a:cubicBezTo>
                        <a:cubicBezTo>
                          <a:pt x="578131" y="793661"/>
                          <a:pt x="541416" y="890390"/>
                          <a:pt x="572201" y="813423"/>
                        </a:cubicBezTo>
                        <a:cubicBezTo>
                          <a:pt x="574071" y="802203"/>
                          <a:pt x="575580" y="790918"/>
                          <a:pt x="577811" y="779764"/>
                        </a:cubicBezTo>
                        <a:cubicBezTo>
                          <a:pt x="581588" y="760880"/>
                          <a:pt x="590370" y="735142"/>
                          <a:pt x="594641" y="718056"/>
                        </a:cubicBezTo>
                        <a:cubicBezTo>
                          <a:pt x="596953" y="708806"/>
                          <a:pt x="596827" y="698906"/>
                          <a:pt x="600250" y="690007"/>
                        </a:cubicBezTo>
                        <a:cubicBezTo>
                          <a:pt x="618259" y="643183"/>
                          <a:pt x="632578" y="636575"/>
                          <a:pt x="656349" y="589030"/>
                        </a:cubicBezTo>
                        <a:cubicBezTo>
                          <a:pt x="660089" y="581550"/>
                          <a:pt x="662551" y="573281"/>
                          <a:pt x="667568" y="566591"/>
                        </a:cubicBezTo>
                        <a:cubicBezTo>
                          <a:pt x="685094" y="543223"/>
                          <a:pt x="708948" y="524503"/>
                          <a:pt x="723666" y="499273"/>
                        </a:cubicBezTo>
                        <a:cubicBezTo>
                          <a:pt x="751929" y="450822"/>
                          <a:pt x="762676" y="430825"/>
                          <a:pt x="790984" y="387077"/>
                        </a:cubicBezTo>
                        <a:cubicBezTo>
                          <a:pt x="801972" y="370096"/>
                          <a:pt x="810341" y="350891"/>
                          <a:pt x="824643" y="336589"/>
                        </a:cubicBezTo>
                        <a:cubicBezTo>
                          <a:pt x="923381" y="237851"/>
                          <a:pt x="782439" y="377300"/>
                          <a:pt x="903181" y="263661"/>
                        </a:cubicBezTo>
                        <a:cubicBezTo>
                          <a:pt x="920512" y="247349"/>
                          <a:pt x="935385" y="228410"/>
                          <a:pt x="953669" y="213173"/>
                        </a:cubicBezTo>
                        <a:cubicBezTo>
                          <a:pt x="980390" y="190906"/>
                          <a:pt x="1011639" y="174370"/>
                          <a:pt x="1037816" y="151465"/>
                        </a:cubicBezTo>
                        <a:cubicBezTo>
                          <a:pt x="1082462" y="112400"/>
                          <a:pt x="1079577" y="109374"/>
                          <a:pt x="1133183" y="84147"/>
                        </a:cubicBezTo>
                        <a:cubicBezTo>
                          <a:pt x="1147639" y="77344"/>
                          <a:pt x="1162996" y="72634"/>
                          <a:pt x="1178062" y="67317"/>
                        </a:cubicBezTo>
                        <a:cubicBezTo>
                          <a:pt x="1242161" y="44694"/>
                          <a:pt x="1212224" y="55589"/>
                          <a:pt x="1273428" y="39268"/>
                        </a:cubicBezTo>
                        <a:cubicBezTo>
                          <a:pt x="1286582" y="35760"/>
                          <a:pt x="1299291" y="30415"/>
                          <a:pt x="1312697" y="28049"/>
                        </a:cubicBezTo>
                        <a:cubicBezTo>
                          <a:pt x="1331204" y="24783"/>
                          <a:pt x="1350148" y="24770"/>
                          <a:pt x="1368795" y="22439"/>
                        </a:cubicBezTo>
                        <a:cubicBezTo>
                          <a:pt x="1474657" y="9206"/>
                          <a:pt x="1284241" y="25273"/>
                          <a:pt x="1480992" y="11219"/>
                        </a:cubicBezTo>
                        <a:cubicBezTo>
                          <a:pt x="1517000" y="5217"/>
                          <a:pt x="1542633" y="0"/>
                          <a:pt x="1581968" y="0"/>
                        </a:cubicBezTo>
                        <a:cubicBezTo>
                          <a:pt x="1602622" y="0"/>
                          <a:pt x="1623135" y="3447"/>
                          <a:pt x="1643676" y="5609"/>
                        </a:cubicBezTo>
                        <a:cubicBezTo>
                          <a:pt x="1676528" y="9067"/>
                          <a:pt x="1712919" y="13976"/>
                          <a:pt x="1744653" y="22439"/>
                        </a:cubicBezTo>
                        <a:cubicBezTo>
                          <a:pt x="1844982" y="49194"/>
                          <a:pt x="1674174" y="16197"/>
                          <a:pt x="1817581" y="44878"/>
                        </a:cubicBezTo>
                        <a:cubicBezTo>
                          <a:pt x="1830546" y="47471"/>
                          <a:pt x="1843920" y="47717"/>
                          <a:pt x="1856849" y="50488"/>
                        </a:cubicBezTo>
                        <a:cubicBezTo>
                          <a:pt x="1873677" y="54094"/>
                          <a:pt x="1934673" y="73676"/>
                          <a:pt x="1946606" y="78537"/>
                        </a:cubicBezTo>
                        <a:cubicBezTo>
                          <a:pt x="1990489" y="96415"/>
                          <a:pt x="2044609" y="118699"/>
                          <a:pt x="2086852" y="145855"/>
                        </a:cubicBezTo>
                        <a:cubicBezTo>
                          <a:pt x="2100383" y="154553"/>
                          <a:pt x="2113370" y="164096"/>
                          <a:pt x="2126120" y="173904"/>
                        </a:cubicBezTo>
                        <a:cubicBezTo>
                          <a:pt x="2137696" y="182809"/>
                          <a:pt x="2149452" y="191626"/>
                          <a:pt x="2159779" y="201953"/>
                        </a:cubicBezTo>
                        <a:cubicBezTo>
                          <a:pt x="2185604" y="227778"/>
                          <a:pt x="2206945" y="255872"/>
                          <a:pt x="2227097" y="286100"/>
                        </a:cubicBezTo>
                        <a:cubicBezTo>
                          <a:pt x="2236883" y="300778"/>
                          <a:pt x="2247634" y="315017"/>
                          <a:pt x="2255146" y="330979"/>
                        </a:cubicBezTo>
                        <a:cubicBezTo>
                          <a:pt x="2262700" y="347030"/>
                          <a:pt x="2265388" y="364996"/>
                          <a:pt x="2271976" y="381467"/>
                        </a:cubicBezTo>
                        <a:cubicBezTo>
                          <a:pt x="2276635" y="393114"/>
                          <a:pt x="2283657" y="403687"/>
                          <a:pt x="2288805" y="415126"/>
                        </a:cubicBezTo>
                        <a:cubicBezTo>
                          <a:pt x="2321650" y="488114"/>
                          <a:pt x="2315730" y="473461"/>
                          <a:pt x="2333684" y="527322"/>
                        </a:cubicBezTo>
                        <a:cubicBezTo>
                          <a:pt x="2335554" y="538542"/>
                          <a:pt x="2337564" y="549739"/>
                          <a:pt x="2339293" y="560981"/>
                        </a:cubicBezTo>
                        <a:cubicBezTo>
                          <a:pt x="2341303" y="574050"/>
                          <a:pt x="2342729" y="587207"/>
                          <a:pt x="2344903" y="600250"/>
                        </a:cubicBezTo>
                        <a:cubicBezTo>
                          <a:pt x="2346471" y="609655"/>
                          <a:pt x="2348807" y="618918"/>
                          <a:pt x="2350513" y="628299"/>
                        </a:cubicBezTo>
                        <a:cubicBezTo>
                          <a:pt x="2352548" y="639490"/>
                          <a:pt x="2353655" y="650854"/>
                          <a:pt x="2356123" y="661958"/>
                        </a:cubicBezTo>
                        <a:cubicBezTo>
                          <a:pt x="2362519" y="690737"/>
                          <a:pt x="2362454" y="667006"/>
                          <a:pt x="2367342" y="701227"/>
                        </a:cubicBezTo>
                        <a:cubicBezTo>
                          <a:pt x="2368135" y="706780"/>
                          <a:pt x="2367342" y="712446"/>
                          <a:pt x="2367342" y="718056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907CF8C-D87C-354B-8CC4-8FA8BEC53735}"/>
              </a:ext>
            </a:extLst>
          </p:cNvPr>
          <p:cNvSpPr/>
          <p:nvPr/>
        </p:nvSpPr>
        <p:spPr>
          <a:xfrm>
            <a:off x="4045995" y="4967609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E8236D25-C54B-828D-DDB5-3F940C658C43}"/>
              </a:ext>
            </a:extLst>
          </p:cNvPr>
          <p:cNvSpPr/>
          <p:nvPr/>
        </p:nvSpPr>
        <p:spPr>
          <a:xfrm>
            <a:off x="1698867" y="4967613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27BDFD48-F9A6-D117-A927-9FE508B5ACE9}"/>
              </a:ext>
            </a:extLst>
          </p:cNvPr>
          <p:cNvSpPr/>
          <p:nvPr/>
        </p:nvSpPr>
        <p:spPr>
          <a:xfrm>
            <a:off x="3243777" y="4967609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FCE57CEB-CC8E-2358-5A34-5C93AAC3AFA3}"/>
              </a:ext>
            </a:extLst>
          </p:cNvPr>
          <p:cNvSpPr/>
          <p:nvPr/>
        </p:nvSpPr>
        <p:spPr>
          <a:xfrm>
            <a:off x="2536187" y="4967608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Freihandform: Form 90">
            <a:extLst>
              <a:ext uri="{FF2B5EF4-FFF2-40B4-BE49-F238E27FC236}">
                <a16:creationId xmlns:a16="http://schemas.microsoft.com/office/drawing/2014/main" id="{89635C18-A0A4-6D33-E7BF-11F95EC2290D}"/>
              </a:ext>
            </a:extLst>
          </p:cNvPr>
          <p:cNvSpPr/>
          <p:nvPr/>
        </p:nvSpPr>
        <p:spPr>
          <a:xfrm rot="10800000">
            <a:off x="4986700" y="5093655"/>
            <a:ext cx="777671" cy="485910"/>
          </a:xfrm>
          <a:custGeom>
            <a:avLst/>
            <a:gdLst>
              <a:gd name="connsiteX0" fmla="*/ 0 w 777671"/>
              <a:gd name="connsiteY0" fmla="*/ 465232 h 485910"/>
              <a:gd name="connsiteX1" fmla="*/ 32403 w 777671"/>
              <a:gd name="connsiteY1" fmla="*/ 304985 h 485910"/>
              <a:gd name="connsiteX2" fmla="*/ 259223 w 777671"/>
              <a:gd name="connsiteY2" fmla="*/ 46523 h 485910"/>
              <a:gd name="connsiteX3" fmla="*/ 403236 w 777671"/>
              <a:gd name="connsiteY3" fmla="*/ 0 h 485910"/>
              <a:gd name="connsiteX4" fmla="*/ 525648 w 777671"/>
              <a:gd name="connsiteY4" fmla="*/ 25846 h 485910"/>
              <a:gd name="connsiteX5" fmla="*/ 586853 w 777671"/>
              <a:gd name="connsiteY5" fmla="*/ 62030 h 485910"/>
              <a:gd name="connsiteX6" fmla="*/ 691262 w 777671"/>
              <a:gd name="connsiteY6" fmla="*/ 155077 h 485910"/>
              <a:gd name="connsiteX7" fmla="*/ 759669 w 777671"/>
              <a:gd name="connsiteY7" fmla="*/ 372186 h 485910"/>
              <a:gd name="connsiteX8" fmla="*/ 777671 w 777671"/>
              <a:gd name="connsiteY8" fmla="*/ 485910 h 48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671" h="485910" extrusionOk="0">
                <a:moveTo>
                  <a:pt x="0" y="465232"/>
                </a:moveTo>
                <a:cubicBezTo>
                  <a:pt x="5570" y="420992"/>
                  <a:pt x="7121" y="350258"/>
                  <a:pt x="32403" y="304985"/>
                </a:cubicBezTo>
                <a:cubicBezTo>
                  <a:pt x="108795" y="183950"/>
                  <a:pt x="164261" y="104216"/>
                  <a:pt x="259223" y="46523"/>
                </a:cubicBezTo>
                <a:cubicBezTo>
                  <a:pt x="291386" y="26691"/>
                  <a:pt x="350679" y="20891"/>
                  <a:pt x="403236" y="0"/>
                </a:cubicBezTo>
                <a:cubicBezTo>
                  <a:pt x="454416" y="1900"/>
                  <a:pt x="473981" y="14925"/>
                  <a:pt x="525648" y="25846"/>
                </a:cubicBezTo>
                <a:cubicBezTo>
                  <a:pt x="548310" y="31976"/>
                  <a:pt x="570512" y="48825"/>
                  <a:pt x="586853" y="62030"/>
                </a:cubicBezTo>
                <a:cubicBezTo>
                  <a:pt x="640659" y="98844"/>
                  <a:pt x="641866" y="106039"/>
                  <a:pt x="691262" y="155077"/>
                </a:cubicBezTo>
                <a:cubicBezTo>
                  <a:pt x="725339" y="229082"/>
                  <a:pt x="723044" y="289963"/>
                  <a:pt x="759669" y="372186"/>
                </a:cubicBezTo>
                <a:cubicBezTo>
                  <a:pt x="769176" y="408585"/>
                  <a:pt x="777671" y="485910"/>
                  <a:pt x="777671" y="485910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410789"/>
                      <a:gd name="connsiteY0" fmla="*/ 587828 h 613954"/>
                      <a:gd name="connsiteX1" fmla="*/ 58783 w 1410789"/>
                      <a:gd name="connsiteY1" fmla="*/ 385354 h 613954"/>
                      <a:gd name="connsiteX2" fmla="*/ 470263 w 1410789"/>
                      <a:gd name="connsiteY2" fmla="*/ 58783 h 613954"/>
                      <a:gd name="connsiteX3" fmla="*/ 731520 w 1410789"/>
                      <a:gd name="connsiteY3" fmla="*/ 0 h 613954"/>
                      <a:gd name="connsiteX4" fmla="*/ 953589 w 1410789"/>
                      <a:gd name="connsiteY4" fmla="*/ 32657 h 613954"/>
                      <a:gd name="connsiteX5" fmla="*/ 1064623 w 1410789"/>
                      <a:gd name="connsiteY5" fmla="*/ 78377 h 613954"/>
                      <a:gd name="connsiteX6" fmla="*/ 1254034 w 1410789"/>
                      <a:gd name="connsiteY6" fmla="*/ 195943 h 613954"/>
                      <a:gd name="connsiteX7" fmla="*/ 1378132 w 1410789"/>
                      <a:gd name="connsiteY7" fmla="*/ 470263 h 613954"/>
                      <a:gd name="connsiteX8" fmla="*/ 1410789 w 1410789"/>
                      <a:gd name="connsiteY8" fmla="*/ 613954 h 613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0789" h="613954">
                        <a:moveTo>
                          <a:pt x="0" y="587828"/>
                        </a:moveTo>
                        <a:cubicBezTo>
                          <a:pt x="19594" y="520337"/>
                          <a:pt x="21792" y="445109"/>
                          <a:pt x="58783" y="385354"/>
                        </a:cubicBezTo>
                        <a:cubicBezTo>
                          <a:pt x="150468" y="237247"/>
                          <a:pt x="308203" y="118723"/>
                          <a:pt x="470263" y="58783"/>
                        </a:cubicBezTo>
                        <a:cubicBezTo>
                          <a:pt x="553983" y="27818"/>
                          <a:pt x="644434" y="19594"/>
                          <a:pt x="731520" y="0"/>
                        </a:cubicBezTo>
                        <a:cubicBezTo>
                          <a:pt x="805543" y="10886"/>
                          <a:pt x="880759" y="15521"/>
                          <a:pt x="953589" y="32657"/>
                        </a:cubicBezTo>
                        <a:cubicBezTo>
                          <a:pt x="992551" y="41825"/>
                          <a:pt x="1028381" y="61389"/>
                          <a:pt x="1064623" y="78377"/>
                        </a:cubicBezTo>
                        <a:cubicBezTo>
                          <a:pt x="1161184" y="123640"/>
                          <a:pt x="1167353" y="134027"/>
                          <a:pt x="1254034" y="195943"/>
                        </a:cubicBezTo>
                        <a:cubicBezTo>
                          <a:pt x="1295400" y="287383"/>
                          <a:pt x="1342893" y="376292"/>
                          <a:pt x="1378132" y="470263"/>
                        </a:cubicBezTo>
                        <a:cubicBezTo>
                          <a:pt x="1395379" y="516254"/>
                          <a:pt x="1410789" y="613954"/>
                          <a:pt x="1410789" y="61395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</a:p>
        </p:txBody>
      </p:sp>
      <p:sp>
        <p:nvSpPr>
          <p:cNvPr id="93" name="Freihandform: Form 92">
            <a:extLst>
              <a:ext uri="{FF2B5EF4-FFF2-40B4-BE49-F238E27FC236}">
                <a16:creationId xmlns:a16="http://schemas.microsoft.com/office/drawing/2014/main" id="{E7BA9F54-021E-2B9C-43AB-1DD58FA8736D}"/>
              </a:ext>
            </a:extLst>
          </p:cNvPr>
          <p:cNvSpPr/>
          <p:nvPr/>
        </p:nvSpPr>
        <p:spPr>
          <a:xfrm>
            <a:off x="5803680" y="4466217"/>
            <a:ext cx="1588910" cy="653756"/>
          </a:xfrm>
          <a:custGeom>
            <a:avLst/>
            <a:gdLst>
              <a:gd name="connsiteX0" fmla="*/ 0 w 1588910"/>
              <a:gd name="connsiteY0" fmla="*/ 625936 h 653756"/>
              <a:gd name="connsiteX1" fmla="*/ 66204 w 1588910"/>
              <a:gd name="connsiteY1" fmla="*/ 410336 h 653756"/>
              <a:gd name="connsiteX2" fmla="*/ 529636 w 1588910"/>
              <a:gd name="connsiteY2" fmla="*/ 62593 h 653756"/>
              <a:gd name="connsiteX3" fmla="*/ 823879 w 1588910"/>
              <a:gd name="connsiteY3" fmla="*/ 0 h 653756"/>
              <a:gd name="connsiteX4" fmla="*/ 1073985 w 1588910"/>
              <a:gd name="connsiteY4" fmla="*/ 34774 h 653756"/>
              <a:gd name="connsiteX5" fmla="*/ 1199038 w 1588910"/>
              <a:gd name="connsiteY5" fmla="*/ 83458 h 653756"/>
              <a:gd name="connsiteX6" fmla="*/ 1412363 w 1588910"/>
              <a:gd name="connsiteY6" fmla="*/ 208645 h 653756"/>
              <a:gd name="connsiteX7" fmla="*/ 1552129 w 1588910"/>
              <a:gd name="connsiteY7" fmla="*/ 500749 h 653756"/>
              <a:gd name="connsiteX8" fmla="*/ 1588910 w 1588910"/>
              <a:gd name="connsiteY8" fmla="*/ 653756 h 65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910" h="653756" extrusionOk="0">
                <a:moveTo>
                  <a:pt x="0" y="625936"/>
                </a:moveTo>
                <a:cubicBezTo>
                  <a:pt x="13389" y="569293"/>
                  <a:pt x="5815" y="466231"/>
                  <a:pt x="66204" y="410336"/>
                </a:cubicBezTo>
                <a:cubicBezTo>
                  <a:pt x="189846" y="249618"/>
                  <a:pt x="335246" y="148037"/>
                  <a:pt x="529636" y="62593"/>
                </a:cubicBezTo>
                <a:cubicBezTo>
                  <a:pt x="605683" y="35718"/>
                  <a:pt x="716263" y="32138"/>
                  <a:pt x="823879" y="0"/>
                </a:cubicBezTo>
                <a:cubicBezTo>
                  <a:pt x="914866" y="6661"/>
                  <a:pt x="984945" y="18136"/>
                  <a:pt x="1073985" y="34774"/>
                </a:cubicBezTo>
                <a:cubicBezTo>
                  <a:pt x="1118732" y="43713"/>
                  <a:pt x="1170526" y="66180"/>
                  <a:pt x="1199038" y="83458"/>
                </a:cubicBezTo>
                <a:cubicBezTo>
                  <a:pt x="1309358" y="134335"/>
                  <a:pt x="1312871" y="142675"/>
                  <a:pt x="1412363" y="208645"/>
                </a:cubicBezTo>
                <a:cubicBezTo>
                  <a:pt x="1461922" y="306444"/>
                  <a:pt x="1505847" y="397677"/>
                  <a:pt x="1552129" y="500749"/>
                </a:cubicBezTo>
                <a:cubicBezTo>
                  <a:pt x="1571554" y="549722"/>
                  <a:pt x="1588910" y="653756"/>
                  <a:pt x="1588910" y="653756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410789"/>
                      <a:gd name="connsiteY0" fmla="*/ 587828 h 613954"/>
                      <a:gd name="connsiteX1" fmla="*/ 58783 w 1410789"/>
                      <a:gd name="connsiteY1" fmla="*/ 385354 h 613954"/>
                      <a:gd name="connsiteX2" fmla="*/ 470263 w 1410789"/>
                      <a:gd name="connsiteY2" fmla="*/ 58783 h 613954"/>
                      <a:gd name="connsiteX3" fmla="*/ 731520 w 1410789"/>
                      <a:gd name="connsiteY3" fmla="*/ 0 h 613954"/>
                      <a:gd name="connsiteX4" fmla="*/ 953589 w 1410789"/>
                      <a:gd name="connsiteY4" fmla="*/ 32657 h 613954"/>
                      <a:gd name="connsiteX5" fmla="*/ 1064623 w 1410789"/>
                      <a:gd name="connsiteY5" fmla="*/ 78377 h 613954"/>
                      <a:gd name="connsiteX6" fmla="*/ 1254034 w 1410789"/>
                      <a:gd name="connsiteY6" fmla="*/ 195943 h 613954"/>
                      <a:gd name="connsiteX7" fmla="*/ 1378132 w 1410789"/>
                      <a:gd name="connsiteY7" fmla="*/ 470263 h 613954"/>
                      <a:gd name="connsiteX8" fmla="*/ 1410789 w 1410789"/>
                      <a:gd name="connsiteY8" fmla="*/ 613954 h 613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0789" h="613954">
                        <a:moveTo>
                          <a:pt x="0" y="587828"/>
                        </a:moveTo>
                        <a:cubicBezTo>
                          <a:pt x="19594" y="520337"/>
                          <a:pt x="21792" y="445109"/>
                          <a:pt x="58783" y="385354"/>
                        </a:cubicBezTo>
                        <a:cubicBezTo>
                          <a:pt x="150468" y="237247"/>
                          <a:pt x="308203" y="118723"/>
                          <a:pt x="470263" y="58783"/>
                        </a:cubicBezTo>
                        <a:cubicBezTo>
                          <a:pt x="553983" y="27818"/>
                          <a:pt x="644434" y="19594"/>
                          <a:pt x="731520" y="0"/>
                        </a:cubicBezTo>
                        <a:cubicBezTo>
                          <a:pt x="805543" y="10886"/>
                          <a:pt x="880759" y="15521"/>
                          <a:pt x="953589" y="32657"/>
                        </a:cubicBezTo>
                        <a:cubicBezTo>
                          <a:pt x="992551" y="41825"/>
                          <a:pt x="1028381" y="61389"/>
                          <a:pt x="1064623" y="78377"/>
                        </a:cubicBezTo>
                        <a:cubicBezTo>
                          <a:pt x="1161184" y="123640"/>
                          <a:pt x="1167353" y="134027"/>
                          <a:pt x="1254034" y="195943"/>
                        </a:cubicBezTo>
                        <a:cubicBezTo>
                          <a:pt x="1295400" y="287383"/>
                          <a:pt x="1342893" y="376292"/>
                          <a:pt x="1378132" y="470263"/>
                        </a:cubicBezTo>
                        <a:cubicBezTo>
                          <a:pt x="1395379" y="516254"/>
                          <a:pt x="1410789" y="613954"/>
                          <a:pt x="1410789" y="61395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</a:p>
        </p:txBody>
      </p: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1CE765CD-F590-19B1-17A5-F8E53BF8FBFB}"/>
              </a:ext>
            </a:extLst>
          </p:cNvPr>
          <p:cNvCxnSpPr>
            <a:cxnSpLocks/>
            <a:stCxn id="99" idx="6"/>
            <a:endCxn id="98" idx="2"/>
          </p:cNvCxnSpPr>
          <p:nvPr/>
        </p:nvCxnSpPr>
        <p:spPr>
          <a:xfrm flipV="1">
            <a:off x="5103261" y="5091142"/>
            <a:ext cx="2131517" cy="4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ihandform: Form 94">
            <a:extLst>
              <a:ext uri="{FF2B5EF4-FFF2-40B4-BE49-F238E27FC236}">
                <a16:creationId xmlns:a16="http://schemas.microsoft.com/office/drawing/2014/main" id="{A80F4A22-C605-DB28-DF7D-D92DC9455604}"/>
              </a:ext>
            </a:extLst>
          </p:cNvPr>
          <p:cNvSpPr/>
          <p:nvPr/>
        </p:nvSpPr>
        <p:spPr>
          <a:xfrm>
            <a:off x="6504838" y="4709119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6" name="Freihandform: Form 95">
            <a:extLst>
              <a:ext uri="{FF2B5EF4-FFF2-40B4-BE49-F238E27FC236}">
                <a16:creationId xmlns:a16="http://schemas.microsoft.com/office/drawing/2014/main" id="{2C7BFD60-92EE-6633-0B59-8BCE2C360474}"/>
              </a:ext>
            </a:extLst>
          </p:cNvPr>
          <p:cNvSpPr/>
          <p:nvPr/>
        </p:nvSpPr>
        <p:spPr>
          <a:xfrm>
            <a:off x="4972835" y="4903797"/>
            <a:ext cx="1554353" cy="807814"/>
          </a:xfrm>
          <a:custGeom>
            <a:avLst/>
            <a:gdLst>
              <a:gd name="connsiteX0" fmla="*/ 39703 w 1554353"/>
              <a:gd name="connsiteY0" fmla="*/ 207563 h 807814"/>
              <a:gd name="connsiteX1" fmla="*/ 434 w 1554353"/>
              <a:gd name="connsiteY1" fmla="*/ 375858 h 807814"/>
              <a:gd name="connsiteX2" fmla="*/ 11653 w 1554353"/>
              <a:gd name="connsiteY2" fmla="*/ 443176 h 807814"/>
              <a:gd name="connsiteX3" fmla="*/ 17263 w 1554353"/>
              <a:gd name="connsiteY3" fmla="*/ 488054 h 807814"/>
              <a:gd name="connsiteX4" fmla="*/ 45312 w 1554353"/>
              <a:gd name="connsiteY4" fmla="*/ 572201 h 807814"/>
              <a:gd name="connsiteX5" fmla="*/ 67752 w 1554353"/>
              <a:gd name="connsiteY5" fmla="*/ 622690 h 807814"/>
              <a:gd name="connsiteX6" fmla="*/ 207997 w 1554353"/>
              <a:gd name="connsiteY6" fmla="*/ 751715 h 807814"/>
              <a:gd name="connsiteX7" fmla="*/ 280925 w 1554353"/>
              <a:gd name="connsiteY7" fmla="*/ 779765 h 807814"/>
              <a:gd name="connsiteX8" fmla="*/ 348242 w 1554353"/>
              <a:gd name="connsiteY8" fmla="*/ 802204 h 807814"/>
              <a:gd name="connsiteX9" fmla="*/ 404341 w 1554353"/>
              <a:gd name="connsiteY9" fmla="*/ 807814 h 807814"/>
              <a:gd name="connsiteX10" fmla="*/ 578245 w 1554353"/>
              <a:gd name="connsiteY10" fmla="*/ 796594 h 807814"/>
              <a:gd name="connsiteX11" fmla="*/ 729710 w 1554353"/>
              <a:gd name="connsiteY11" fmla="*/ 718057 h 807814"/>
              <a:gd name="connsiteX12" fmla="*/ 802638 w 1554353"/>
              <a:gd name="connsiteY12" fmla="*/ 673178 h 807814"/>
              <a:gd name="connsiteX13" fmla="*/ 898004 w 1554353"/>
              <a:gd name="connsiteY13" fmla="*/ 572201 h 807814"/>
              <a:gd name="connsiteX14" fmla="*/ 942883 w 1554353"/>
              <a:gd name="connsiteY14" fmla="*/ 527323 h 807814"/>
              <a:gd name="connsiteX15" fmla="*/ 1066299 w 1554353"/>
              <a:gd name="connsiteY15" fmla="*/ 353418 h 807814"/>
              <a:gd name="connsiteX16" fmla="*/ 1116787 w 1554353"/>
              <a:gd name="connsiteY16" fmla="*/ 230003 h 807814"/>
              <a:gd name="connsiteX17" fmla="*/ 1139226 w 1554353"/>
              <a:gd name="connsiteY17" fmla="*/ 179514 h 807814"/>
              <a:gd name="connsiteX18" fmla="*/ 1178495 w 1554353"/>
              <a:gd name="connsiteY18" fmla="*/ 67318 h 807814"/>
              <a:gd name="connsiteX19" fmla="*/ 1206544 w 1554353"/>
              <a:gd name="connsiteY19" fmla="*/ 28049 h 807814"/>
              <a:gd name="connsiteX20" fmla="*/ 1273862 w 1554353"/>
              <a:gd name="connsiteY20" fmla="*/ 0 h 807814"/>
              <a:gd name="connsiteX21" fmla="*/ 1318741 w 1554353"/>
              <a:gd name="connsiteY21" fmla="*/ 5610 h 807814"/>
              <a:gd name="connsiteX22" fmla="*/ 1346790 w 1554353"/>
              <a:gd name="connsiteY22" fmla="*/ 16830 h 807814"/>
              <a:gd name="connsiteX23" fmla="*/ 1380449 w 1554353"/>
              <a:gd name="connsiteY23" fmla="*/ 28049 h 807814"/>
              <a:gd name="connsiteX24" fmla="*/ 1408498 w 1554353"/>
              <a:gd name="connsiteY24" fmla="*/ 44879 h 807814"/>
              <a:gd name="connsiteX25" fmla="*/ 1436547 w 1554353"/>
              <a:gd name="connsiteY25" fmla="*/ 56098 h 807814"/>
              <a:gd name="connsiteX26" fmla="*/ 1481425 w 1554353"/>
              <a:gd name="connsiteY26" fmla="*/ 95367 h 807814"/>
              <a:gd name="connsiteX27" fmla="*/ 1509474 w 1554353"/>
              <a:gd name="connsiteY27" fmla="*/ 134636 h 807814"/>
              <a:gd name="connsiteX28" fmla="*/ 1554353 w 1554353"/>
              <a:gd name="connsiteY28" fmla="*/ 179514 h 80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54353" h="807814" extrusionOk="0">
                <a:moveTo>
                  <a:pt x="39703" y="207563"/>
                </a:moveTo>
                <a:cubicBezTo>
                  <a:pt x="20378" y="252614"/>
                  <a:pt x="2949" y="325719"/>
                  <a:pt x="434" y="375858"/>
                </a:cubicBezTo>
                <a:cubicBezTo>
                  <a:pt x="-44" y="399678"/>
                  <a:pt x="7966" y="421525"/>
                  <a:pt x="11653" y="443176"/>
                </a:cubicBezTo>
                <a:cubicBezTo>
                  <a:pt x="14841" y="454724"/>
                  <a:pt x="17090" y="471445"/>
                  <a:pt x="17263" y="488054"/>
                </a:cubicBezTo>
                <a:cubicBezTo>
                  <a:pt x="22706" y="514340"/>
                  <a:pt x="31510" y="553642"/>
                  <a:pt x="45312" y="572201"/>
                </a:cubicBezTo>
                <a:cubicBezTo>
                  <a:pt x="51073" y="588533"/>
                  <a:pt x="58173" y="608799"/>
                  <a:pt x="67752" y="622690"/>
                </a:cubicBezTo>
                <a:cubicBezTo>
                  <a:pt x="90687" y="662621"/>
                  <a:pt x="159605" y="738740"/>
                  <a:pt x="207997" y="751715"/>
                </a:cubicBezTo>
                <a:cubicBezTo>
                  <a:pt x="230854" y="757730"/>
                  <a:pt x="255838" y="772529"/>
                  <a:pt x="280925" y="779765"/>
                </a:cubicBezTo>
                <a:cubicBezTo>
                  <a:pt x="304866" y="788480"/>
                  <a:pt x="327868" y="795942"/>
                  <a:pt x="348242" y="802204"/>
                </a:cubicBezTo>
                <a:cubicBezTo>
                  <a:pt x="365592" y="809351"/>
                  <a:pt x="384312" y="806417"/>
                  <a:pt x="404341" y="807814"/>
                </a:cubicBezTo>
                <a:cubicBezTo>
                  <a:pt x="457644" y="810330"/>
                  <a:pt x="516408" y="817070"/>
                  <a:pt x="578245" y="796594"/>
                </a:cubicBezTo>
                <a:cubicBezTo>
                  <a:pt x="672559" y="776689"/>
                  <a:pt x="668377" y="758006"/>
                  <a:pt x="729710" y="718057"/>
                </a:cubicBezTo>
                <a:cubicBezTo>
                  <a:pt x="752675" y="701363"/>
                  <a:pt x="781687" y="690452"/>
                  <a:pt x="802638" y="673178"/>
                </a:cubicBezTo>
                <a:cubicBezTo>
                  <a:pt x="859845" y="631218"/>
                  <a:pt x="852357" y="626968"/>
                  <a:pt x="898004" y="572201"/>
                </a:cubicBezTo>
                <a:cubicBezTo>
                  <a:pt x="912366" y="558534"/>
                  <a:pt x="925524" y="543650"/>
                  <a:pt x="942883" y="527323"/>
                </a:cubicBezTo>
                <a:cubicBezTo>
                  <a:pt x="996296" y="458279"/>
                  <a:pt x="1027634" y="429266"/>
                  <a:pt x="1066299" y="353418"/>
                </a:cubicBezTo>
                <a:cubicBezTo>
                  <a:pt x="1098004" y="291452"/>
                  <a:pt x="1090398" y="292360"/>
                  <a:pt x="1116787" y="230003"/>
                </a:cubicBezTo>
                <a:cubicBezTo>
                  <a:pt x="1123833" y="210826"/>
                  <a:pt x="1130222" y="198699"/>
                  <a:pt x="1139226" y="179514"/>
                </a:cubicBezTo>
                <a:cubicBezTo>
                  <a:pt x="1155012" y="127968"/>
                  <a:pt x="1155357" y="117053"/>
                  <a:pt x="1178495" y="67318"/>
                </a:cubicBezTo>
                <a:cubicBezTo>
                  <a:pt x="1183260" y="54714"/>
                  <a:pt x="1191809" y="36376"/>
                  <a:pt x="1206544" y="28049"/>
                </a:cubicBezTo>
                <a:cubicBezTo>
                  <a:pt x="1219868" y="15195"/>
                  <a:pt x="1258874" y="3682"/>
                  <a:pt x="1273862" y="0"/>
                </a:cubicBezTo>
                <a:cubicBezTo>
                  <a:pt x="1287776" y="4635"/>
                  <a:pt x="1305734" y="5447"/>
                  <a:pt x="1318741" y="5610"/>
                </a:cubicBezTo>
                <a:cubicBezTo>
                  <a:pt x="1329437" y="7534"/>
                  <a:pt x="1337482" y="12324"/>
                  <a:pt x="1346790" y="16830"/>
                </a:cubicBezTo>
                <a:cubicBezTo>
                  <a:pt x="1359220" y="20827"/>
                  <a:pt x="1369012" y="23654"/>
                  <a:pt x="1380449" y="28049"/>
                </a:cubicBezTo>
                <a:cubicBezTo>
                  <a:pt x="1390282" y="32170"/>
                  <a:pt x="1398746" y="42342"/>
                  <a:pt x="1408498" y="44879"/>
                </a:cubicBezTo>
                <a:cubicBezTo>
                  <a:pt x="1416782" y="48194"/>
                  <a:pt x="1427509" y="52495"/>
                  <a:pt x="1436547" y="56098"/>
                </a:cubicBezTo>
                <a:cubicBezTo>
                  <a:pt x="1452382" y="70554"/>
                  <a:pt x="1468007" y="79469"/>
                  <a:pt x="1481425" y="95367"/>
                </a:cubicBezTo>
                <a:cubicBezTo>
                  <a:pt x="1491555" y="110837"/>
                  <a:pt x="1501751" y="122358"/>
                  <a:pt x="1509474" y="134636"/>
                </a:cubicBezTo>
                <a:cubicBezTo>
                  <a:pt x="1519115" y="182743"/>
                  <a:pt x="1503181" y="167059"/>
                  <a:pt x="1554353" y="179514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89406852">
                  <a:custGeom>
                    <a:avLst/>
                    <a:gdLst>
                      <a:gd name="connsiteX0" fmla="*/ 39703 w 1554353"/>
                      <a:gd name="connsiteY0" fmla="*/ 207563 h 807814"/>
                      <a:gd name="connsiteX1" fmla="*/ 434 w 1554353"/>
                      <a:gd name="connsiteY1" fmla="*/ 375858 h 807814"/>
                      <a:gd name="connsiteX2" fmla="*/ 11653 w 1554353"/>
                      <a:gd name="connsiteY2" fmla="*/ 443176 h 807814"/>
                      <a:gd name="connsiteX3" fmla="*/ 17263 w 1554353"/>
                      <a:gd name="connsiteY3" fmla="*/ 488054 h 807814"/>
                      <a:gd name="connsiteX4" fmla="*/ 45312 w 1554353"/>
                      <a:gd name="connsiteY4" fmla="*/ 572201 h 807814"/>
                      <a:gd name="connsiteX5" fmla="*/ 67752 w 1554353"/>
                      <a:gd name="connsiteY5" fmla="*/ 622690 h 807814"/>
                      <a:gd name="connsiteX6" fmla="*/ 207997 w 1554353"/>
                      <a:gd name="connsiteY6" fmla="*/ 751715 h 807814"/>
                      <a:gd name="connsiteX7" fmla="*/ 280925 w 1554353"/>
                      <a:gd name="connsiteY7" fmla="*/ 779765 h 807814"/>
                      <a:gd name="connsiteX8" fmla="*/ 348242 w 1554353"/>
                      <a:gd name="connsiteY8" fmla="*/ 802204 h 807814"/>
                      <a:gd name="connsiteX9" fmla="*/ 404341 w 1554353"/>
                      <a:gd name="connsiteY9" fmla="*/ 807814 h 807814"/>
                      <a:gd name="connsiteX10" fmla="*/ 578245 w 1554353"/>
                      <a:gd name="connsiteY10" fmla="*/ 796594 h 807814"/>
                      <a:gd name="connsiteX11" fmla="*/ 729710 w 1554353"/>
                      <a:gd name="connsiteY11" fmla="*/ 718057 h 807814"/>
                      <a:gd name="connsiteX12" fmla="*/ 802638 w 1554353"/>
                      <a:gd name="connsiteY12" fmla="*/ 673178 h 807814"/>
                      <a:gd name="connsiteX13" fmla="*/ 898004 w 1554353"/>
                      <a:gd name="connsiteY13" fmla="*/ 572201 h 807814"/>
                      <a:gd name="connsiteX14" fmla="*/ 942883 w 1554353"/>
                      <a:gd name="connsiteY14" fmla="*/ 527323 h 807814"/>
                      <a:gd name="connsiteX15" fmla="*/ 1066299 w 1554353"/>
                      <a:gd name="connsiteY15" fmla="*/ 353418 h 807814"/>
                      <a:gd name="connsiteX16" fmla="*/ 1116787 w 1554353"/>
                      <a:gd name="connsiteY16" fmla="*/ 230003 h 807814"/>
                      <a:gd name="connsiteX17" fmla="*/ 1139226 w 1554353"/>
                      <a:gd name="connsiteY17" fmla="*/ 179514 h 807814"/>
                      <a:gd name="connsiteX18" fmla="*/ 1178495 w 1554353"/>
                      <a:gd name="connsiteY18" fmla="*/ 67318 h 807814"/>
                      <a:gd name="connsiteX19" fmla="*/ 1206544 w 1554353"/>
                      <a:gd name="connsiteY19" fmla="*/ 28049 h 807814"/>
                      <a:gd name="connsiteX20" fmla="*/ 1273862 w 1554353"/>
                      <a:gd name="connsiteY20" fmla="*/ 0 h 807814"/>
                      <a:gd name="connsiteX21" fmla="*/ 1318741 w 1554353"/>
                      <a:gd name="connsiteY21" fmla="*/ 5610 h 807814"/>
                      <a:gd name="connsiteX22" fmla="*/ 1346790 w 1554353"/>
                      <a:gd name="connsiteY22" fmla="*/ 16830 h 807814"/>
                      <a:gd name="connsiteX23" fmla="*/ 1380449 w 1554353"/>
                      <a:gd name="connsiteY23" fmla="*/ 28049 h 807814"/>
                      <a:gd name="connsiteX24" fmla="*/ 1408498 w 1554353"/>
                      <a:gd name="connsiteY24" fmla="*/ 44879 h 807814"/>
                      <a:gd name="connsiteX25" fmla="*/ 1436547 w 1554353"/>
                      <a:gd name="connsiteY25" fmla="*/ 56098 h 807814"/>
                      <a:gd name="connsiteX26" fmla="*/ 1481425 w 1554353"/>
                      <a:gd name="connsiteY26" fmla="*/ 95367 h 807814"/>
                      <a:gd name="connsiteX27" fmla="*/ 1509474 w 1554353"/>
                      <a:gd name="connsiteY27" fmla="*/ 134636 h 807814"/>
                      <a:gd name="connsiteX28" fmla="*/ 1554353 w 1554353"/>
                      <a:gd name="connsiteY28" fmla="*/ 179514 h 807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554353" h="807814">
                        <a:moveTo>
                          <a:pt x="39703" y="207563"/>
                        </a:moveTo>
                        <a:cubicBezTo>
                          <a:pt x="26613" y="263661"/>
                          <a:pt x="7244" y="318657"/>
                          <a:pt x="434" y="375858"/>
                        </a:cubicBezTo>
                        <a:cubicBezTo>
                          <a:pt x="-2255" y="398447"/>
                          <a:pt x="8279" y="420679"/>
                          <a:pt x="11653" y="443176"/>
                        </a:cubicBezTo>
                        <a:cubicBezTo>
                          <a:pt x="13889" y="458085"/>
                          <a:pt x="14306" y="473271"/>
                          <a:pt x="17263" y="488054"/>
                        </a:cubicBezTo>
                        <a:cubicBezTo>
                          <a:pt x="22061" y="512045"/>
                          <a:pt x="36390" y="550534"/>
                          <a:pt x="45312" y="572201"/>
                        </a:cubicBezTo>
                        <a:cubicBezTo>
                          <a:pt x="52324" y="589231"/>
                          <a:pt x="57377" y="607473"/>
                          <a:pt x="67752" y="622690"/>
                        </a:cubicBezTo>
                        <a:cubicBezTo>
                          <a:pt x="97027" y="665627"/>
                          <a:pt x="157309" y="732219"/>
                          <a:pt x="207997" y="751715"/>
                        </a:cubicBezTo>
                        <a:cubicBezTo>
                          <a:pt x="232306" y="761065"/>
                          <a:pt x="256419" y="770943"/>
                          <a:pt x="280925" y="779765"/>
                        </a:cubicBezTo>
                        <a:cubicBezTo>
                          <a:pt x="303180" y="787777"/>
                          <a:pt x="325177" y="796962"/>
                          <a:pt x="348242" y="802204"/>
                        </a:cubicBezTo>
                        <a:cubicBezTo>
                          <a:pt x="366568" y="806369"/>
                          <a:pt x="385641" y="805944"/>
                          <a:pt x="404341" y="807814"/>
                        </a:cubicBezTo>
                        <a:cubicBezTo>
                          <a:pt x="462309" y="804074"/>
                          <a:pt x="521285" y="807986"/>
                          <a:pt x="578245" y="796594"/>
                        </a:cubicBezTo>
                        <a:cubicBezTo>
                          <a:pt x="671280" y="777987"/>
                          <a:pt x="668924" y="758581"/>
                          <a:pt x="729710" y="718057"/>
                        </a:cubicBezTo>
                        <a:cubicBezTo>
                          <a:pt x="753460" y="702224"/>
                          <a:pt x="779554" y="689967"/>
                          <a:pt x="802638" y="673178"/>
                        </a:cubicBezTo>
                        <a:cubicBezTo>
                          <a:pt x="860655" y="630983"/>
                          <a:pt x="850087" y="626108"/>
                          <a:pt x="898004" y="572201"/>
                        </a:cubicBezTo>
                        <a:cubicBezTo>
                          <a:pt x="912059" y="556389"/>
                          <a:pt x="929164" y="543428"/>
                          <a:pt x="942883" y="527323"/>
                        </a:cubicBezTo>
                        <a:cubicBezTo>
                          <a:pt x="1001135" y="458941"/>
                          <a:pt x="1028321" y="426209"/>
                          <a:pt x="1066299" y="353418"/>
                        </a:cubicBezTo>
                        <a:cubicBezTo>
                          <a:pt x="1098726" y="291266"/>
                          <a:pt x="1091159" y="294074"/>
                          <a:pt x="1116787" y="230003"/>
                        </a:cubicBezTo>
                        <a:cubicBezTo>
                          <a:pt x="1123627" y="212903"/>
                          <a:pt x="1132859" y="196795"/>
                          <a:pt x="1139226" y="179514"/>
                        </a:cubicBezTo>
                        <a:cubicBezTo>
                          <a:pt x="1157495" y="129928"/>
                          <a:pt x="1153292" y="114925"/>
                          <a:pt x="1178495" y="67318"/>
                        </a:cubicBezTo>
                        <a:cubicBezTo>
                          <a:pt x="1186021" y="53101"/>
                          <a:pt x="1194641" y="38870"/>
                          <a:pt x="1206544" y="28049"/>
                        </a:cubicBezTo>
                        <a:cubicBezTo>
                          <a:pt x="1219348" y="16409"/>
                          <a:pt x="1257939" y="5308"/>
                          <a:pt x="1273862" y="0"/>
                        </a:cubicBezTo>
                        <a:cubicBezTo>
                          <a:pt x="1288822" y="1870"/>
                          <a:pt x="1304051" y="2220"/>
                          <a:pt x="1318741" y="5610"/>
                        </a:cubicBezTo>
                        <a:cubicBezTo>
                          <a:pt x="1328553" y="7874"/>
                          <a:pt x="1337326" y="13389"/>
                          <a:pt x="1346790" y="16830"/>
                        </a:cubicBezTo>
                        <a:cubicBezTo>
                          <a:pt x="1357904" y="20872"/>
                          <a:pt x="1369683" y="23155"/>
                          <a:pt x="1380449" y="28049"/>
                        </a:cubicBezTo>
                        <a:cubicBezTo>
                          <a:pt x="1390375" y="32561"/>
                          <a:pt x="1398746" y="40003"/>
                          <a:pt x="1408498" y="44879"/>
                        </a:cubicBezTo>
                        <a:cubicBezTo>
                          <a:pt x="1417505" y="49382"/>
                          <a:pt x="1427197" y="52358"/>
                          <a:pt x="1436547" y="56098"/>
                        </a:cubicBezTo>
                        <a:cubicBezTo>
                          <a:pt x="1453437" y="69610"/>
                          <a:pt x="1467627" y="79270"/>
                          <a:pt x="1481425" y="95367"/>
                        </a:cubicBezTo>
                        <a:cubicBezTo>
                          <a:pt x="1491870" y="107552"/>
                          <a:pt x="1500591" y="121310"/>
                          <a:pt x="1509474" y="134636"/>
                        </a:cubicBezTo>
                        <a:cubicBezTo>
                          <a:pt x="1517322" y="181723"/>
                          <a:pt x="1504147" y="165170"/>
                          <a:pt x="1554353" y="179514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Freihandform: Form 96">
            <a:extLst>
              <a:ext uri="{FF2B5EF4-FFF2-40B4-BE49-F238E27FC236}">
                <a16:creationId xmlns:a16="http://schemas.microsoft.com/office/drawing/2014/main" id="{520D6DBA-DFB7-2BE8-85C6-E830ED67B38D}"/>
              </a:ext>
            </a:extLst>
          </p:cNvPr>
          <p:cNvSpPr/>
          <p:nvPr/>
        </p:nvSpPr>
        <p:spPr>
          <a:xfrm>
            <a:off x="5005798" y="4369185"/>
            <a:ext cx="2367694" cy="1110743"/>
          </a:xfrm>
          <a:custGeom>
            <a:avLst/>
            <a:gdLst>
              <a:gd name="connsiteX0" fmla="*/ 0 w 2367694"/>
              <a:gd name="connsiteY0" fmla="*/ 718056 h 1110743"/>
              <a:gd name="connsiteX1" fmla="*/ 39269 w 2367694"/>
              <a:gd name="connsiteY1" fmla="*/ 880741 h 1110743"/>
              <a:gd name="connsiteX2" fmla="*/ 123416 w 2367694"/>
              <a:gd name="connsiteY2" fmla="*/ 1020986 h 1110743"/>
              <a:gd name="connsiteX3" fmla="*/ 145855 w 2367694"/>
              <a:gd name="connsiteY3" fmla="*/ 1043425 h 1110743"/>
              <a:gd name="connsiteX4" fmla="*/ 168295 w 2367694"/>
              <a:gd name="connsiteY4" fmla="*/ 1060255 h 1110743"/>
              <a:gd name="connsiteX5" fmla="*/ 185124 w 2367694"/>
              <a:gd name="connsiteY5" fmla="*/ 1082694 h 1110743"/>
              <a:gd name="connsiteX6" fmla="*/ 213173 w 2367694"/>
              <a:gd name="connsiteY6" fmla="*/ 1093914 h 1110743"/>
              <a:gd name="connsiteX7" fmla="*/ 258052 w 2367694"/>
              <a:gd name="connsiteY7" fmla="*/ 1110743 h 1110743"/>
              <a:gd name="connsiteX8" fmla="*/ 342199 w 2367694"/>
              <a:gd name="connsiteY8" fmla="*/ 1105133 h 1110743"/>
              <a:gd name="connsiteX9" fmla="*/ 370248 w 2367694"/>
              <a:gd name="connsiteY9" fmla="*/ 1093914 h 1110743"/>
              <a:gd name="connsiteX10" fmla="*/ 398297 w 2367694"/>
              <a:gd name="connsiteY10" fmla="*/ 1088304 h 1110743"/>
              <a:gd name="connsiteX11" fmla="*/ 431956 w 2367694"/>
              <a:gd name="connsiteY11" fmla="*/ 1071475 h 1110743"/>
              <a:gd name="connsiteX12" fmla="*/ 465615 w 2367694"/>
              <a:gd name="connsiteY12" fmla="*/ 1060255 h 1110743"/>
              <a:gd name="connsiteX13" fmla="*/ 493664 w 2367694"/>
              <a:gd name="connsiteY13" fmla="*/ 1043425 h 1110743"/>
              <a:gd name="connsiteX14" fmla="*/ 516103 w 2367694"/>
              <a:gd name="connsiteY14" fmla="*/ 1015376 h 1110743"/>
              <a:gd name="connsiteX15" fmla="*/ 538542 w 2367694"/>
              <a:gd name="connsiteY15" fmla="*/ 920009 h 1110743"/>
              <a:gd name="connsiteX16" fmla="*/ 544152 w 2367694"/>
              <a:gd name="connsiteY16" fmla="*/ 897570 h 1110743"/>
              <a:gd name="connsiteX17" fmla="*/ 555372 w 2367694"/>
              <a:gd name="connsiteY17" fmla="*/ 869521 h 1110743"/>
              <a:gd name="connsiteX18" fmla="*/ 572201 w 2367694"/>
              <a:gd name="connsiteY18" fmla="*/ 813423 h 1110743"/>
              <a:gd name="connsiteX19" fmla="*/ 577811 w 2367694"/>
              <a:gd name="connsiteY19" fmla="*/ 779764 h 1110743"/>
              <a:gd name="connsiteX20" fmla="*/ 594641 w 2367694"/>
              <a:gd name="connsiteY20" fmla="*/ 718056 h 1110743"/>
              <a:gd name="connsiteX21" fmla="*/ 600250 w 2367694"/>
              <a:gd name="connsiteY21" fmla="*/ 690007 h 1110743"/>
              <a:gd name="connsiteX22" fmla="*/ 656349 w 2367694"/>
              <a:gd name="connsiteY22" fmla="*/ 589030 h 1110743"/>
              <a:gd name="connsiteX23" fmla="*/ 667568 w 2367694"/>
              <a:gd name="connsiteY23" fmla="*/ 566591 h 1110743"/>
              <a:gd name="connsiteX24" fmla="*/ 723666 w 2367694"/>
              <a:gd name="connsiteY24" fmla="*/ 499273 h 1110743"/>
              <a:gd name="connsiteX25" fmla="*/ 790984 w 2367694"/>
              <a:gd name="connsiteY25" fmla="*/ 387077 h 1110743"/>
              <a:gd name="connsiteX26" fmla="*/ 824643 w 2367694"/>
              <a:gd name="connsiteY26" fmla="*/ 336589 h 1110743"/>
              <a:gd name="connsiteX27" fmla="*/ 903181 w 2367694"/>
              <a:gd name="connsiteY27" fmla="*/ 263661 h 1110743"/>
              <a:gd name="connsiteX28" fmla="*/ 953669 w 2367694"/>
              <a:gd name="connsiteY28" fmla="*/ 213173 h 1110743"/>
              <a:gd name="connsiteX29" fmla="*/ 1037816 w 2367694"/>
              <a:gd name="connsiteY29" fmla="*/ 151465 h 1110743"/>
              <a:gd name="connsiteX30" fmla="*/ 1133183 w 2367694"/>
              <a:gd name="connsiteY30" fmla="*/ 84147 h 1110743"/>
              <a:gd name="connsiteX31" fmla="*/ 1178062 w 2367694"/>
              <a:gd name="connsiteY31" fmla="*/ 67317 h 1110743"/>
              <a:gd name="connsiteX32" fmla="*/ 1273428 w 2367694"/>
              <a:gd name="connsiteY32" fmla="*/ 39268 h 1110743"/>
              <a:gd name="connsiteX33" fmla="*/ 1312697 w 2367694"/>
              <a:gd name="connsiteY33" fmla="*/ 28049 h 1110743"/>
              <a:gd name="connsiteX34" fmla="*/ 1368795 w 2367694"/>
              <a:gd name="connsiteY34" fmla="*/ 22439 h 1110743"/>
              <a:gd name="connsiteX35" fmla="*/ 1480992 w 2367694"/>
              <a:gd name="connsiteY35" fmla="*/ 11219 h 1110743"/>
              <a:gd name="connsiteX36" fmla="*/ 1581968 w 2367694"/>
              <a:gd name="connsiteY36" fmla="*/ 0 h 1110743"/>
              <a:gd name="connsiteX37" fmla="*/ 1643676 w 2367694"/>
              <a:gd name="connsiteY37" fmla="*/ 5609 h 1110743"/>
              <a:gd name="connsiteX38" fmla="*/ 1744653 w 2367694"/>
              <a:gd name="connsiteY38" fmla="*/ 22439 h 1110743"/>
              <a:gd name="connsiteX39" fmla="*/ 1817581 w 2367694"/>
              <a:gd name="connsiteY39" fmla="*/ 44878 h 1110743"/>
              <a:gd name="connsiteX40" fmla="*/ 1856849 w 2367694"/>
              <a:gd name="connsiteY40" fmla="*/ 50488 h 1110743"/>
              <a:gd name="connsiteX41" fmla="*/ 1946606 w 2367694"/>
              <a:gd name="connsiteY41" fmla="*/ 78537 h 1110743"/>
              <a:gd name="connsiteX42" fmla="*/ 2086852 w 2367694"/>
              <a:gd name="connsiteY42" fmla="*/ 145855 h 1110743"/>
              <a:gd name="connsiteX43" fmla="*/ 2126120 w 2367694"/>
              <a:gd name="connsiteY43" fmla="*/ 173904 h 1110743"/>
              <a:gd name="connsiteX44" fmla="*/ 2159779 w 2367694"/>
              <a:gd name="connsiteY44" fmla="*/ 201953 h 1110743"/>
              <a:gd name="connsiteX45" fmla="*/ 2227097 w 2367694"/>
              <a:gd name="connsiteY45" fmla="*/ 286100 h 1110743"/>
              <a:gd name="connsiteX46" fmla="*/ 2255146 w 2367694"/>
              <a:gd name="connsiteY46" fmla="*/ 330979 h 1110743"/>
              <a:gd name="connsiteX47" fmla="*/ 2271976 w 2367694"/>
              <a:gd name="connsiteY47" fmla="*/ 381467 h 1110743"/>
              <a:gd name="connsiteX48" fmla="*/ 2288805 w 2367694"/>
              <a:gd name="connsiteY48" fmla="*/ 415126 h 1110743"/>
              <a:gd name="connsiteX49" fmla="*/ 2333684 w 2367694"/>
              <a:gd name="connsiteY49" fmla="*/ 527322 h 1110743"/>
              <a:gd name="connsiteX50" fmla="*/ 2339293 w 2367694"/>
              <a:gd name="connsiteY50" fmla="*/ 560981 h 1110743"/>
              <a:gd name="connsiteX51" fmla="*/ 2344903 w 2367694"/>
              <a:gd name="connsiteY51" fmla="*/ 600250 h 1110743"/>
              <a:gd name="connsiteX52" fmla="*/ 2350513 w 2367694"/>
              <a:gd name="connsiteY52" fmla="*/ 628299 h 1110743"/>
              <a:gd name="connsiteX53" fmla="*/ 2356123 w 2367694"/>
              <a:gd name="connsiteY53" fmla="*/ 661958 h 1110743"/>
              <a:gd name="connsiteX54" fmla="*/ 2367342 w 2367694"/>
              <a:gd name="connsiteY54" fmla="*/ 701227 h 1110743"/>
              <a:gd name="connsiteX55" fmla="*/ 2367342 w 2367694"/>
              <a:gd name="connsiteY55" fmla="*/ 718056 h 111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367694" h="1110743" extrusionOk="0">
                <a:moveTo>
                  <a:pt x="0" y="718056"/>
                </a:moveTo>
                <a:cubicBezTo>
                  <a:pt x="14424" y="769147"/>
                  <a:pt x="16180" y="820847"/>
                  <a:pt x="39269" y="880741"/>
                </a:cubicBezTo>
                <a:cubicBezTo>
                  <a:pt x="46456" y="907855"/>
                  <a:pt x="92531" y="982706"/>
                  <a:pt x="123416" y="1020986"/>
                </a:cubicBezTo>
                <a:cubicBezTo>
                  <a:pt x="132427" y="1030202"/>
                  <a:pt x="138076" y="1036133"/>
                  <a:pt x="145855" y="1043425"/>
                </a:cubicBezTo>
                <a:cubicBezTo>
                  <a:pt x="154383" y="1049179"/>
                  <a:pt x="161032" y="1053502"/>
                  <a:pt x="168295" y="1060255"/>
                </a:cubicBezTo>
                <a:cubicBezTo>
                  <a:pt x="175974" y="1066741"/>
                  <a:pt x="178146" y="1076900"/>
                  <a:pt x="185124" y="1082694"/>
                </a:cubicBezTo>
                <a:cubicBezTo>
                  <a:pt x="193648" y="1089903"/>
                  <a:pt x="205966" y="1091330"/>
                  <a:pt x="213173" y="1093914"/>
                </a:cubicBezTo>
                <a:cubicBezTo>
                  <a:pt x="251052" y="1103139"/>
                  <a:pt x="217449" y="1099913"/>
                  <a:pt x="258052" y="1110743"/>
                </a:cubicBezTo>
                <a:cubicBezTo>
                  <a:pt x="284249" y="1108758"/>
                  <a:pt x="314662" y="1110648"/>
                  <a:pt x="342199" y="1105133"/>
                </a:cubicBezTo>
                <a:cubicBezTo>
                  <a:pt x="350596" y="1104264"/>
                  <a:pt x="362929" y="1097029"/>
                  <a:pt x="370248" y="1093914"/>
                </a:cubicBezTo>
                <a:cubicBezTo>
                  <a:pt x="381221" y="1090343"/>
                  <a:pt x="389659" y="1091021"/>
                  <a:pt x="398297" y="1088304"/>
                </a:cubicBezTo>
                <a:cubicBezTo>
                  <a:pt x="411146" y="1084033"/>
                  <a:pt x="421291" y="1078182"/>
                  <a:pt x="431956" y="1071475"/>
                </a:cubicBezTo>
                <a:cubicBezTo>
                  <a:pt x="443265" y="1064733"/>
                  <a:pt x="452511" y="1066844"/>
                  <a:pt x="465615" y="1060255"/>
                </a:cubicBezTo>
                <a:cubicBezTo>
                  <a:pt x="474681" y="1055489"/>
                  <a:pt x="486864" y="1048613"/>
                  <a:pt x="493664" y="1043425"/>
                </a:cubicBezTo>
                <a:cubicBezTo>
                  <a:pt x="504037" y="1034591"/>
                  <a:pt x="511667" y="1023368"/>
                  <a:pt x="516103" y="1015376"/>
                </a:cubicBezTo>
                <a:cubicBezTo>
                  <a:pt x="541229" y="985231"/>
                  <a:pt x="530520" y="956757"/>
                  <a:pt x="538542" y="920009"/>
                </a:cubicBezTo>
                <a:cubicBezTo>
                  <a:pt x="539940" y="912157"/>
                  <a:pt x="542215" y="904441"/>
                  <a:pt x="544152" y="897570"/>
                </a:cubicBezTo>
                <a:cubicBezTo>
                  <a:pt x="547192" y="888353"/>
                  <a:pt x="550986" y="878963"/>
                  <a:pt x="555372" y="869521"/>
                </a:cubicBezTo>
                <a:cubicBezTo>
                  <a:pt x="588502" y="790240"/>
                  <a:pt x="553931" y="881408"/>
                  <a:pt x="572201" y="813423"/>
                </a:cubicBezTo>
                <a:cubicBezTo>
                  <a:pt x="573611" y="801059"/>
                  <a:pt x="574767" y="792596"/>
                  <a:pt x="577811" y="779764"/>
                </a:cubicBezTo>
                <a:cubicBezTo>
                  <a:pt x="581172" y="762334"/>
                  <a:pt x="589908" y="731228"/>
                  <a:pt x="594641" y="718056"/>
                </a:cubicBezTo>
                <a:cubicBezTo>
                  <a:pt x="596679" y="709115"/>
                  <a:pt x="596264" y="698945"/>
                  <a:pt x="600250" y="690007"/>
                </a:cubicBezTo>
                <a:cubicBezTo>
                  <a:pt x="621334" y="642354"/>
                  <a:pt x="630713" y="638760"/>
                  <a:pt x="656349" y="589030"/>
                </a:cubicBezTo>
                <a:cubicBezTo>
                  <a:pt x="659825" y="581819"/>
                  <a:pt x="663658" y="573529"/>
                  <a:pt x="667568" y="566591"/>
                </a:cubicBezTo>
                <a:cubicBezTo>
                  <a:pt x="683593" y="542772"/>
                  <a:pt x="713330" y="524084"/>
                  <a:pt x="723666" y="499273"/>
                </a:cubicBezTo>
                <a:cubicBezTo>
                  <a:pt x="750027" y="451461"/>
                  <a:pt x="763472" y="428503"/>
                  <a:pt x="790984" y="387077"/>
                </a:cubicBezTo>
                <a:cubicBezTo>
                  <a:pt x="798591" y="370974"/>
                  <a:pt x="810182" y="348113"/>
                  <a:pt x="824643" y="336589"/>
                </a:cubicBezTo>
                <a:cubicBezTo>
                  <a:pt x="933723" y="237796"/>
                  <a:pt x="788985" y="378739"/>
                  <a:pt x="903181" y="263661"/>
                </a:cubicBezTo>
                <a:cubicBezTo>
                  <a:pt x="921146" y="246016"/>
                  <a:pt x="937023" y="222855"/>
                  <a:pt x="953669" y="213173"/>
                </a:cubicBezTo>
                <a:cubicBezTo>
                  <a:pt x="981074" y="188192"/>
                  <a:pt x="1013237" y="181532"/>
                  <a:pt x="1037816" y="151465"/>
                </a:cubicBezTo>
                <a:cubicBezTo>
                  <a:pt x="1082075" y="112862"/>
                  <a:pt x="1079055" y="109946"/>
                  <a:pt x="1133183" y="84147"/>
                </a:cubicBezTo>
                <a:cubicBezTo>
                  <a:pt x="1145747" y="80368"/>
                  <a:pt x="1162647" y="72167"/>
                  <a:pt x="1178062" y="67317"/>
                </a:cubicBezTo>
                <a:cubicBezTo>
                  <a:pt x="1240940" y="39063"/>
                  <a:pt x="1218149" y="59104"/>
                  <a:pt x="1273428" y="39268"/>
                </a:cubicBezTo>
                <a:cubicBezTo>
                  <a:pt x="1283884" y="34790"/>
                  <a:pt x="1300704" y="31014"/>
                  <a:pt x="1312697" y="28049"/>
                </a:cubicBezTo>
                <a:cubicBezTo>
                  <a:pt x="1335209" y="22721"/>
                  <a:pt x="1350338" y="24033"/>
                  <a:pt x="1368795" y="22439"/>
                </a:cubicBezTo>
                <a:cubicBezTo>
                  <a:pt x="1466851" y="-2106"/>
                  <a:pt x="1314754" y="6850"/>
                  <a:pt x="1480992" y="11219"/>
                </a:cubicBezTo>
                <a:cubicBezTo>
                  <a:pt x="1513591" y="3203"/>
                  <a:pt x="1540876" y="-4538"/>
                  <a:pt x="1581968" y="0"/>
                </a:cubicBezTo>
                <a:cubicBezTo>
                  <a:pt x="1601342" y="928"/>
                  <a:pt x="1624530" y="5178"/>
                  <a:pt x="1643676" y="5609"/>
                </a:cubicBezTo>
                <a:cubicBezTo>
                  <a:pt x="1676396" y="10059"/>
                  <a:pt x="1714813" y="9018"/>
                  <a:pt x="1744653" y="22439"/>
                </a:cubicBezTo>
                <a:cubicBezTo>
                  <a:pt x="1846913" y="43015"/>
                  <a:pt x="1680658" y="2845"/>
                  <a:pt x="1817581" y="44878"/>
                </a:cubicBezTo>
                <a:cubicBezTo>
                  <a:pt x="1827432" y="46974"/>
                  <a:pt x="1844577" y="46627"/>
                  <a:pt x="1856849" y="50488"/>
                </a:cubicBezTo>
                <a:cubicBezTo>
                  <a:pt x="1872226" y="54557"/>
                  <a:pt x="1937345" y="73055"/>
                  <a:pt x="1946606" y="78537"/>
                </a:cubicBezTo>
                <a:cubicBezTo>
                  <a:pt x="1995222" y="91582"/>
                  <a:pt x="2048102" y="124218"/>
                  <a:pt x="2086852" y="145855"/>
                </a:cubicBezTo>
                <a:cubicBezTo>
                  <a:pt x="2101972" y="152625"/>
                  <a:pt x="2111251" y="164405"/>
                  <a:pt x="2126120" y="173904"/>
                </a:cubicBezTo>
                <a:cubicBezTo>
                  <a:pt x="2139103" y="182547"/>
                  <a:pt x="2149586" y="190358"/>
                  <a:pt x="2159779" y="201953"/>
                </a:cubicBezTo>
                <a:cubicBezTo>
                  <a:pt x="2186039" y="229569"/>
                  <a:pt x="2199959" y="258758"/>
                  <a:pt x="2227097" y="286100"/>
                </a:cubicBezTo>
                <a:cubicBezTo>
                  <a:pt x="2238071" y="299790"/>
                  <a:pt x="2250881" y="314090"/>
                  <a:pt x="2255146" y="330979"/>
                </a:cubicBezTo>
                <a:cubicBezTo>
                  <a:pt x="2264152" y="348428"/>
                  <a:pt x="2262328" y="365724"/>
                  <a:pt x="2271976" y="381467"/>
                </a:cubicBezTo>
                <a:cubicBezTo>
                  <a:pt x="2277275" y="393379"/>
                  <a:pt x="2282202" y="402595"/>
                  <a:pt x="2288805" y="415126"/>
                </a:cubicBezTo>
                <a:cubicBezTo>
                  <a:pt x="2318092" y="486768"/>
                  <a:pt x="2315576" y="474056"/>
                  <a:pt x="2333684" y="527322"/>
                </a:cubicBezTo>
                <a:cubicBezTo>
                  <a:pt x="2336627" y="537920"/>
                  <a:pt x="2335347" y="548498"/>
                  <a:pt x="2339293" y="560981"/>
                </a:cubicBezTo>
                <a:cubicBezTo>
                  <a:pt x="2341295" y="575122"/>
                  <a:pt x="2342090" y="587701"/>
                  <a:pt x="2344903" y="600250"/>
                </a:cubicBezTo>
                <a:cubicBezTo>
                  <a:pt x="2345855" y="609865"/>
                  <a:pt x="2348601" y="619366"/>
                  <a:pt x="2350513" y="628299"/>
                </a:cubicBezTo>
                <a:cubicBezTo>
                  <a:pt x="2352420" y="640682"/>
                  <a:pt x="2353646" y="651310"/>
                  <a:pt x="2356123" y="661958"/>
                </a:cubicBezTo>
                <a:cubicBezTo>
                  <a:pt x="2360104" y="692043"/>
                  <a:pt x="2366066" y="666593"/>
                  <a:pt x="2367342" y="701227"/>
                </a:cubicBezTo>
                <a:cubicBezTo>
                  <a:pt x="2369073" y="706610"/>
                  <a:pt x="2366885" y="711920"/>
                  <a:pt x="2367342" y="718056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3100344000">
                  <a:custGeom>
                    <a:avLst/>
                    <a:gdLst>
                      <a:gd name="connsiteX0" fmla="*/ 0 w 2367694"/>
                      <a:gd name="connsiteY0" fmla="*/ 718056 h 1110743"/>
                      <a:gd name="connsiteX1" fmla="*/ 39269 w 2367694"/>
                      <a:gd name="connsiteY1" fmla="*/ 880741 h 1110743"/>
                      <a:gd name="connsiteX2" fmla="*/ 123416 w 2367694"/>
                      <a:gd name="connsiteY2" fmla="*/ 1020986 h 1110743"/>
                      <a:gd name="connsiteX3" fmla="*/ 145855 w 2367694"/>
                      <a:gd name="connsiteY3" fmla="*/ 1043425 h 1110743"/>
                      <a:gd name="connsiteX4" fmla="*/ 168295 w 2367694"/>
                      <a:gd name="connsiteY4" fmla="*/ 1060255 h 1110743"/>
                      <a:gd name="connsiteX5" fmla="*/ 185124 w 2367694"/>
                      <a:gd name="connsiteY5" fmla="*/ 1082694 h 1110743"/>
                      <a:gd name="connsiteX6" fmla="*/ 213173 w 2367694"/>
                      <a:gd name="connsiteY6" fmla="*/ 1093914 h 1110743"/>
                      <a:gd name="connsiteX7" fmla="*/ 258052 w 2367694"/>
                      <a:gd name="connsiteY7" fmla="*/ 1110743 h 1110743"/>
                      <a:gd name="connsiteX8" fmla="*/ 342199 w 2367694"/>
                      <a:gd name="connsiteY8" fmla="*/ 1105133 h 1110743"/>
                      <a:gd name="connsiteX9" fmla="*/ 370248 w 2367694"/>
                      <a:gd name="connsiteY9" fmla="*/ 1093914 h 1110743"/>
                      <a:gd name="connsiteX10" fmla="*/ 398297 w 2367694"/>
                      <a:gd name="connsiteY10" fmla="*/ 1088304 h 1110743"/>
                      <a:gd name="connsiteX11" fmla="*/ 431956 w 2367694"/>
                      <a:gd name="connsiteY11" fmla="*/ 1071475 h 1110743"/>
                      <a:gd name="connsiteX12" fmla="*/ 465615 w 2367694"/>
                      <a:gd name="connsiteY12" fmla="*/ 1060255 h 1110743"/>
                      <a:gd name="connsiteX13" fmla="*/ 493664 w 2367694"/>
                      <a:gd name="connsiteY13" fmla="*/ 1043425 h 1110743"/>
                      <a:gd name="connsiteX14" fmla="*/ 516103 w 2367694"/>
                      <a:gd name="connsiteY14" fmla="*/ 1015376 h 1110743"/>
                      <a:gd name="connsiteX15" fmla="*/ 538542 w 2367694"/>
                      <a:gd name="connsiteY15" fmla="*/ 920009 h 1110743"/>
                      <a:gd name="connsiteX16" fmla="*/ 544152 w 2367694"/>
                      <a:gd name="connsiteY16" fmla="*/ 897570 h 1110743"/>
                      <a:gd name="connsiteX17" fmla="*/ 555372 w 2367694"/>
                      <a:gd name="connsiteY17" fmla="*/ 869521 h 1110743"/>
                      <a:gd name="connsiteX18" fmla="*/ 572201 w 2367694"/>
                      <a:gd name="connsiteY18" fmla="*/ 813423 h 1110743"/>
                      <a:gd name="connsiteX19" fmla="*/ 577811 w 2367694"/>
                      <a:gd name="connsiteY19" fmla="*/ 779764 h 1110743"/>
                      <a:gd name="connsiteX20" fmla="*/ 594641 w 2367694"/>
                      <a:gd name="connsiteY20" fmla="*/ 718056 h 1110743"/>
                      <a:gd name="connsiteX21" fmla="*/ 600250 w 2367694"/>
                      <a:gd name="connsiteY21" fmla="*/ 690007 h 1110743"/>
                      <a:gd name="connsiteX22" fmla="*/ 656349 w 2367694"/>
                      <a:gd name="connsiteY22" fmla="*/ 589030 h 1110743"/>
                      <a:gd name="connsiteX23" fmla="*/ 667568 w 2367694"/>
                      <a:gd name="connsiteY23" fmla="*/ 566591 h 1110743"/>
                      <a:gd name="connsiteX24" fmla="*/ 723666 w 2367694"/>
                      <a:gd name="connsiteY24" fmla="*/ 499273 h 1110743"/>
                      <a:gd name="connsiteX25" fmla="*/ 790984 w 2367694"/>
                      <a:gd name="connsiteY25" fmla="*/ 387077 h 1110743"/>
                      <a:gd name="connsiteX26" fmla="*/ 824643 w 2367694"/>
                      <a:gd name="connsiteY26" fmla="*/ 336589 h 1110743"/>
                      <a:gd name="connsiteX27" fmla="*/ 903181 w 2367694"/>
                      <a:gd name="connsiteY27" fmla="*/ 263661 h 1110743"/>
                      <a:gd name="connsiteX28" fmla="*/ 953669 w 2367694"/>
                      <a:gd name="connsiteY28" fmla="*/ 213173 h 1110743"/>
                      <a:gd name="connsiteX29" fmla="*/ 1037816 w 2367694"/>
                      <a:gd name="connsiteY29" fmla="*/ 151465 h 1110743"/>
                      <a:gd name="connsiteX30" fmla="*/ 1133183 w 2367694"/>
                      <a:gd name="connsiteY30" fmla="*/ 84147 h 1110743"/>
                      <a:gd name="connsiteX31" fmla="*/ 1178062 w 2367694"/>
                      <a:gd name="connsiteY31" fmla="*/ 67317 h 1110743"/>
                      <a:gd name="connsiteX32" fmla="*/ 1273428 w 2367694"/>
                      <a:gd name="connsiteY32" fmla="*/ 39268 h 1110743"/>
                      <a:gd name="connsiteX33" fmla="*/ 1312697 w 2367694"/>
                      <a:gd name="connsiteY33" fmla="*/ 28049 h 1110743"/>
                      <a:gd name="connsiteX34" fmla="*/ 1368795 w 2367694"/>
                      <a:gd name="connsiteY34" fmla="*/ 22439 h 1110743"/>
                      <a:gd name="connsiteX35" fmla="*/ 1480992 w 2367694"/>
                      <a:gd name="connsiteY35" fmla="*/ 11219 h 1110743"/>
                      <a:gd name="connsiteX36" fmla="*/ 1581968 w 2367694"/>
                      <a:gd name="connsiteY36" fmla="*/ 0 h 1110743"/>
                      <a:gd name="connsiteX37" fmla="*/ 1643676 w 2367694"/>
                      <a:gd name="connsiteY37" fmla="*/ 5609 h 1110743"/>
                      <a:gd name="connsiteX38" fmla="*/ 1744653 w 2367694"/>
                      <a:gd name="connsiteY38" fmla="*/ 22439 h 1110743"/>
                      <a:gd name="connsiteX39" fmla="*/ 1817581 w 2367694"/>
                      <a:gd name="connsiteY39" fmla="*/ 44878 h 1110743"/>
                      <a:gd name="connsiteX40" fmla="*/ 1856849 w 2367694"/>
                      <a:gd name="connsiteY40" fmla="*/ 50488 h 1110743"/>
                      <a:gd name="connsiteX41" fmla="*/ 1946606 w 2367694"/>
                      <a:gd name="connsiteY41" fmla="*/ 78537 h 1110743"/>
                      <a:gd name="connsiteX42" fmla="*/ 2086852 w 2367694"/>
                      <a:gd name="connsiteY42" fmla="*/ 145855 h 1110743"/>
                      <a:gd name="connsiteX43" fmla="*/ 2126120 w 2367694"/>
                      <a:gd name="connsiteY43" fmla="*/ 173904 h 1110743"/>
                      <a:gd name="connsiteX44" fmla="*/ 2159779 w 2367694"/>
                      <a:gd name="connsiteY44" fmla="*/ 201953 h 1110743"/>
                      <a:gd name="connsiteX45" fmla="*/ 2227097 w 2367694"/>
                      <a:gd name="connsiteY45" fmla="*/ 286100 h 1110743"/>
                      <a:gd name="connsiteX46" fmla="*/ 2255146 w 2367694"/>
                      <a:gd name="connsiteY46" fmla="*/ 330979 h 1110743"/>
                      <a:gd name="connsiteX47" fmla="*/ 2271976 w 2367694"/>
                      <a:gd name="connsiteY47" fmla="*/ 381467 h 1110743"/>
                      <a:gd name="connsiteX48" fmla="*/ 2288805 w 2367694"/>
                      <a:gd name="connsiteY48" fmla="*/ 415126 h 1110743"/>
                      <a:gd name="connsiteX49" fmla="*/ 2333684 w 2367694"/>
                      <a:gd name="connsiteY49" fmla="*/ 527322 h 1110743"/>
                      <a:gd name="connsiteX50" fmla="*/ 2339293 w 2367694"/>
                      <a:gd name="connsiteY50" fmla="*/ 560981 h 1110743"/>
                      <a:gd name="connsiteX51" fmla="*/ 2344903 w 2367694"/>
                      <a:gd name="connsiteY51" fmla="*/ 600250 h 1110743"/>
                      <a:gd name="connsiteX52" fmla="*/ 2350513 w 2367694"/>
                      <a:gd name="connsiteY52" fmla="*/ 628299 h 1110743"/>
                      <a:gd name="connsiteX53" fmla="*/ 2356123 w 2367694"/>
                      <a:gd name="connsiteY53" fmla="*/ 661958 h 1110743"/>
                      <a:gd name="connsiteX54" fmla="*/ 2367342 w 2367694"/>
                      <a:gd name="connsiteY54" fmla="*/ 701227 h 1110743"/>
                      <a:gd name="connsiteX55" fmla="*/ 2367342 w 2367694"/>
                      <a:gd name="connsiteY55" fmla="*/ 718056 h 1110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2367694" h="1110743">
                        <a:moveTo>
                          <a:pt x="0" y="718056"/>
                        </a:moveTo>
                        <a:cubicBezTo>
                          <a:pt x="13090" y="772284"/>
                          <a:pt x="20942" y="828052"/>
                          <a:pt x="39269" y="880741"/>
                        </a:cubicBezTo>
                        <a:cubicBezTo>
                          <a:pt x="48463" y="907174"/>
                          <a:pt x="94191" y="991761"/>
                          <a:pt x="123416" y="1020986"/>
                        </a:cubicBezTo>
                        <a:cubicBezTo>
                          <a:pt x="130896" y="1028466"/>
                          <a:pt x="137894" y="1036459"/>
                          <a:pt x="145855" y="1043425"/>
                        </a:cubicBezTo>
                        <a:cubicBezTo>
                          <a:pt x="152892" y="1049582"/>
                          <a:pt x="161684" y="1053644"/>
                          <a:pt x="168295" y="1060255"/>
                        </a:cubicBezTo>
                        <a:cubicBezTo>
                          <a:pt x="174906" y="1066866"/>
                          <a:pt x="177644" y="1077084"/>
                          <a:pt x="185124" y="1082694"/>
                        </a:cubicBezTo>
                        <a:cubicBezTo>
                          <a:pt x="193180" y="1088736"/>
                          <a:pt x="203971" y="1089824"/>
                          <a:pt x="213173" y="1093914"/>
                        </a:cubicBezTo>
                        <a:cubicBezTo>
                          <a:pt x="250887" y="1110676"/>
                          <a:pt x="219774" y="1101174"/>
                          <a:pt x="258052" y="1110743"/>
                        </a:cubicBezTo>
                        <a:cubicBezTo>
                          <a:pt x="286101" y="1108873"/>
                          <a:pt x="314399" y="1109303"/>
                          <a:pt x="342199" y="1105133"/>
                        </a:cubicBezTo>
                        <a:cubicBezTo>
                          <a:pt x="352157" y="1103639"/>
                          <a:pt x="360603" y="1096807"/>
                          <a:pt x="370248" y="1093914"/>
                        </a:cubicBezTo>
                        <a:cubicBezTo>
                          <a:pt x="379381" y="1091174"/>
                          <a:pt x="388947" y="1090174"/>
                          <a:pt x="398297" y="1088304"/>
                        </a:cubicBezTo>
                        <a:cubicBezTo>
                          <a:pt x="409517" y="1082694"/>
                          <a:pt x="420377" y="1076300"/>
                          <a:pt x="431956" y="1071475"/>
                        </a:cubicBezTo>
                        <a:cubicBezTo>
                          <a:pt x="442873" y="1066926"/>
                          <a:pt x="454849" y="1065149"/>
                          <a:pt x="465615" y="1060255"/>
                        </a:cubicBezTo>
                        <a:cubicBezTo>
                          <a:pt x="475541" y="1055743"/>
                          <a:pt x="484314" y="1049035"/>
                          <a:pt x="493664" y="1043425"/>
                        </a:cubicBezTo>
                        <a:cubicBezTo>
                          <a:pt x="501144" y="1034075"/>
                          <a:pt x="509943" y="1025643"/>
                          <a:pt x="516103" y="1015376"/>
                        </a:cubicBezTo>
                        <a:cubicBezTo>
                          <a:pt x="533634" y="986158"/>
                          <a:pt x="530497" y="952186"/>
                          <a:pt x="538542" y="920009"/>
                        </a:cubicBezTo>
                        <a:cubicBezTo>
                          <a:pt x="540412" y="912529"/>
                          <a:pt x="541714" y="904884"/>
                          <a:pt x="544152" y="897570"/>
                        </a:cubicBezTo>
                        <a:cubicBezTo>
                          <a:pt x="547337" y="888017"/>
                          <a:pt x="552478" y="879166"/>
                          <a:pt x="555372" y="869521"/>
                        </a:cubicBezTo>
                        <a:cubicBezTo>
                          <a:pt x="578131" y="793661"/>
                          <a:pt x="541416" y="890390"/>
                          <a:pt x="572201" y="813423"/>
                        </a:cubicBezTo>
                        <a:cubicBezTo>
                          <a:pt x="574071" y="802203"/>
                          <a:pt x="575580" y="790918"/>
                          <a:pt x="577811" y="779764"/>
                        </a:cubicBezTo>
                        <a:cubicBezTo>
                          <a:pt x="581588" y="760880"/>
                          <a:pt x="590370" y="735142"/>
                          <a:pt x="594641" y="718056"/>
                        </a:cubicBezTo>
                        <a:cubicBezTo>
                          <a:pt x="596953" y="708806"/>
                          <a:pt x="596827" y="698906"/>
                          <a:pt x="600250" y="690007"/>
                        </a:cubicBezTo>
                        <a:cubicBezTo>
                          <a:pt x="618259" y="643183"/>
                          <a:pt x="632578" y="636575"/>
                          <a:pt x="656349" y="589030"/>
                        </a:cubicBezTo>
                        <a:cubicBezTo>
                          <a:pt x="660089" y="581550"/>
                          <a:pt x="662551" y="573281"/>
                          <a:pt x="667568" y="566591"/>
                        </a:cubicBezTo>
                        <a:cubicBezTo>
                          <a:pt x="685094" y="543223"/>
                          <a:pt x="708948" y="524503"/>
                          <a:pt x="723666" y="499273"/>
                        </a:cubicBezTo>
                        <a:cubicBezTo>
                          <a:pt x="751929" y="450822"/>
                          <a:pt x="762676" y="430825"/>
                          <a:pt x="790984" y="387077"/>
                        </a:cubicBezTo>
                        <a:cubicBezTo>
                          <a:pt x="801972" y="370096"/>
                          <a:pt x="810341" y="350891"/>
                          <a:pt x="824643" y="336589"/>
                        </a:cubicBezTo>
                        <a:cubicBezTo>
                          <a:pt x="923381" y="237851"/>
                          <a:pt x="782439" y="377300"/>
                          <a:pt x="903181" y="263661"/>
                        </a:cubicBezTo>
                        <a:cubicBezTo>
                          <a:pt x="920512" y="247349"/>
                          <a:pt x="935385" y="228410"/>
                          <a:pt x="953669" y="213173"/>
                        </a:cubicBezTo>
                        <a:cubicBezTo>
                          <a:pt x="980390" y="190906"/>
                          <a:pt x="1011639" y="174370"/>
                          <a:pt x="1037816" y="151465"/>
                        </a:cubicBezTo>
                        <a:cubicBezTo>
                          <a:pt x="1082462" y="112400"/>
                          <a:pt x="1079577" y="109374"/>
                          <a:pt x="1133183" y="84147"/>
                        </a:cubicBezTo>
                        <a:cubicBezTo>
                          <a:pt x="1147639" y="77344"/>
                          <a:pt x="1162996" y="72634"/>
                          <a:pt x="1178062" y="67317"/>
                        </a:cubicBezTo>
                        <a:cubicBezTo>
                          <a:pt x="1242161" y="44694"/>
                          <a:pt x="1212224" y="55589"/>
                          <a:pt x="1273428" y="39268"/>
                        </a:cubicBezTo>
                        <a:cubicBezTo>
                          <a:pt x="1286582" y="35760"/>
                          <a:pt x="1299291" y="30415"/>
                          <a:pt x="1312697" y="28049"/>
                        </a:cubicBezTo>
                        <a:cubicBezTo>
                          <a:pt x="1331204" y="24783"/>
                          <a:pt x="1350148" y="24770"/>
                          <a:pt x="1368795" y="22439"/>
                        </a:cubicBezTo>
                        <a:cubicBezTo>
                          <a:pt x="1474657" y="9206"/>
                          <a:pt x="1284241" y="25273"/>
                          <a:pt x="1480992" y="11219"/>
                        </a:cubicBezTo>
                        <a:cubicBezTo>
                          <a:pt x="1517000" y="5217"/>
                          <a:pt x="1542633" y="0"/>
                          <a:pt x="1581968" y="0"/>
                        </a:cubicBezTo>
                        <a:cubicBezTo>
                          <a:pt x="1602622" y="0"/>
                          <a:pt x="1623135" y="3447"/>
                          <a:pt x="1643676" y="5609"/>
                        </a:cubicBezTo>
                        <a:cubicBezTo>
                          <a:pt x="1676528" y="9067"/>
                          <a:pt x="1712919" y="13976"/>
                          <a:pt x="1744653" y="22439"/>
                        </a:cubicBezTo>
                        <a:cubicBezTo>
                          <a:pt x="1844982" y="49194"/>
                          <a:pt x="1674174" y="16197"/>
                          <a:pt x="1817581" y="44878"/>
                        </a:cubicBezTo>
                        <a:cubicBezTo>
                          <a:pt x="1830546" y="47471"/>
                          <a:pt x="1843920" y="47717"/>
                          <a:pt x="1856849" y="50488"/>
                        </a:cubicBezTo>
                        <a:cubicBezTo>
                          <a:pt x="1873677" y="54094"/>
                          <a:pt x="1934673" y="73676"/>
                          <a:pt x="1946606" y="78537"/>
                        </a:cubicBezTo>
                        <a:cubicBezTo>
                          <a:pt x="1990489" y="96415"/>
                          <a:pt x="2044609" y="118699"/>
                          <a:pt x="2086852" y="145855"/>
                        </a:cubicBezTo>
                        <a:cubicBezTo>
                          <a:pt x="2100383" y="154553"/>
                          <a:pt x="2113370" y="164096"/>
                          <a:pt x="2126120" y="173904"/>
                        </a:cubicBezTo>
                        <a:cubicBezTo>
                          <a:pt x="2137696" y="182809"/>
                          <a:pt x="2149452" y="191626"/>
                          <a:pt x="2159779" y="201953"/>
                        </a:cubicBezTo>
                        <a:cubicBezTo>
                          <a:pt x="2185604" y="227778"/>
                          <a:pt x="2206945" y="255872"/>
                          <a:pt x="2227097" y="286100"/>
                        </a:cubicBezTo>
                        <a:cubicBezTo>
                          <a:pt x="2236883" y="300778"/>
                          <a:pt x="2247634" y="315017"/>
                          <a:pt x="2255146" y="330979"/>
                        </a:cubicBezTo>
                        <a:cubicBezTo>
                          <a:pt x="2262700" y="347030"/>
                          <a:pt x="2265388" y="364996"/>
                          <a:pt x="2271976" y="381467"/>
                        </a:cubicBezTo>
                        <a:cubicBezTo>
                          <a:pt x="2276635" y="393114"/>
                          <a:pt x="2283657" y="403687"/>
                          <a:pt x="2288805" y="415126"/>
                        </a:cubicBezTo>
                        <a:cubicBezTo>
                          <a:pt x="2321650" y="488114"/>
                          <a:pt x="2315730" y="473461"/>
                          <a:pt x="2333684" y="527322"/>
                        </a:cubicBezTo>
                        <a:cubicBezTo>
                          <a:pt x="2335554" y="538542"/>
                          <a:pt x="2337564" y="549739"/>
                          <a:pt x="2339293" y="560981"/>
                        </a:cubicBezTo>
                        <a:cubicBezTo>
                          <a:pt x="2341303" y="574050"/>
                          <a:pt x="2342729" y="587207"/>
                          <a:pt x="2344903" y="600250"/>
                        </a:cubicBezTo>
                        <a:cubicBezTo>
                          <a:pt x="2346471" y="609655"/>
                          <a:pt x="2348807" y="618918"/>
                          <a:pt x="2350513" y="628299"/>
                        </a:cubicBezTo>
                        <a:cubicBezTo>
                          <a:pt x="2352548" y="639490"/>
                          <a:pt x="2353655" y="650854"/>
                          <a:pt x="2356123" y="661958"/>
                        </a:cubicBezTo>
                        <a:cubicBezTo>
                          <a:pt x="2362519" y="690737"/>
                          <a:pt x="2362454" y="667006"/>
                          <a:pt x="2367342" y="701227"/>
                        </a:cubicBezTo>
                        <a:cubicBezTo>
                          <a:pt x="2368135" y="706780"/>
                          <a:pt x="2367342" y="712446"/>
                          <a:pt x="2367342" y="718056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A8D358BF-14E4-8801-E402-880010E05717}"/>
              </a:ext>
            </a:extLst>
          </p:cNvPr>
          <p:cNvSpPr/>
          <p:nvPr/>
        </p:nvSpPr>
        <p:spPr>
          <a:xfrm>
            <a:off x="7234778" y="4984736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E6F54B2-8C79-D796-7A10-3909AA457536}"/>
              </a:ext>
            </a:extLst>
          </p:cNvPr>
          <p:cNvSpPr/>
          <p:nvPr/>
        </p:nvSpPr>
        <p:spPr>
          <a:xfrm>
            <a:off x="4887650" y="4984740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Freihandform: Form 101">
            <a:extLst>
              <a:ext uri="{FF2B5EF4-FFF2-40B4-BE49-F238E27FC236}">
                <a16:creationId xmlns:a16="http://schemas.microsoft.com/office/drawing/2014/main" id="{1B1A1ECC-C742-1314-B964-A959991E4573}"/>
              </a:ext>
            </a:extLst>
          </p:cNvPr>
          <p:cNvSpPr/>
          <p:nvPr/>
        </p:nvSpPr>
        <p:spPr>
          <a:xfrm>
            <a:off x="5804903" y="4782938"/>
            <a:ext cx="740495" cy="558151"/>
          </a:xfrm>
          <a:custGeom>
            <a:avLst/>
            <a:gdLst>
              <a:gd name="connsiteX0" fmla="*/ 0 w 740495"/>
              <a:gd name="connsiteY0" fmla="*/ 336589 h 558151"/>
              <a:gd name="connsiteX1" fmla="*/ 16829 w 740495"/>
              <a:gd name="connsiteY1" fmla="*/ 504883 h 558151"/>
              <a:gd name="connsiteX2" fmla="*/ 28049 w 740495"/>
              <a:gd name="connsiteY2" fmla="*/ 555372 h 558151"/>
              <a:gd name="connsiteX3" fmla="*/ 61708 w 740495"/>
              <a:gd name="connsiteY3" fmla="*/ 549762 h 558151"/>
              <a:gd name="connsiteX4" fmla="*/ 84147 w 740495"/>
              <a:gd name="connsiteY4" fmla="*/ 538542 h 558151"/>
              <a:gd name="connsiteX5" fmla="*/ 106586 w 740495"/>
              <a:gd name="connsiteY5" fmla="*/ 510493 h 558151"/>
              <a:gd name="connsiteX6" fmla="*/ 129026 w 740495"/>
              <a:gd name="connsiteY6" fmla="*/ 493664 h 558151"/>
              <a:gd name="connsiteX7" fmla="*/ 151465 w 740495"/>
              <a:gd name="connsiteY7" fmla="*/ 443175 h 558151"/>
              <a:gd name="connsiteX8" fmla="*/ 173904 w 740495"/>
              <a:gd name="connsiteY8" fmla="*/ 375858 h 558151"/>
              <a:gd name="connsiteX9" fmla="*/ 185124 w 740495"/>
              <a:gd name="connsiteY9" fmla="*/ 325369 h 558151"/>
              <a:gd name="connsiteX10" fmla="*/ 196343 w 740495"/>
              <a:gd name="connsiteY10" fmla="*/ 263661 h 558151"/>
              <a:gd name="connsiteX11" fmla="*/ 274881 w 740495"/>
              <a:gd name="connsiteY11" fmla="*/ 129026 h 558151"/>
              <a:gd name="connsiteX12" fmla="*/ 308540 w 740495"/>
              <a:gd name="connsiteY12" fmla="*/ 95367 h 558151"/>
              <a:gd name="connsiteX13" fmla="*/ 330979 w 740495"/>
              <a:gd name="connsiteY13" fmla="*/ 78537 h 558151"/>
              <a:gd name="connsiteX14" fmla="*/ 387077 w 740495"/>
              <a:gd name="connsiteY14" fmla="*/ 28049 h 558151"/>
              <a:gd name="connsiteX15" fmla="*/ 415126 w 740495"/>
              <a:gd name="connsiteY15" fmla="*/ 16829 h 558151"/>
              <a:gd name="connsiteX16" fmla="*/ 538542 w 740495"/>
              <a:gd name="connsiteY16" fmla="*/ 0 h 558151"/>
              <a:gd name="connsiteX17" fmla="*/ 594640 w 740495"/>
              <a:gd name="connsiteY17" fmla="*/ 5610 h 558151"/>
              <a:gd name="connsiteX18" fmla="*/ 633909 w 740495"/>
              <a:gd name="connsiteY18" fmla="*/ 50488 h 558151"/>
              <a:gd name="connsiteX19" fmla="*/ 684397 w 740495"/>
              <a:gd name="connsiteY19" fmla="*/ 157075 h 558151"/>
              <a:gd name="connsiteX20" fmla="*/ 712446 w 740495"/>
              <a:gd name="connsiteY20" fmla="*/ 218783 h 558151"/>
              <a:gd name="connsiteX21" fmla="*/ 718056 w 740495"/>
              <a:gd name="connsiteY21" fmla="*/ 246832 h 558151"/>
              <a:gd name="connsiteX22" fmla="*/ 729276 w 740495"/>
              <a:gd name="connsiteY22" fmla="*/ 280491 h 558151"/>
              <a:gd name="connsiteX23" fmla="*/ 740495 w 740495"/>
              <a:gd name="connsiteY23" fmla="*/ 325369 h 55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0495" h="558151" extrusionOk="0">
                <a:moveTo>
                  <a:pt x="0" y="336589"/>
                </a:moveTo>
                <a:cubicBezTo>
                  <a:pt x="15835" y="388774"/>
                  <a:pt x="-853" y="442537"/>
                  <a:pt x="16829" y="504883"/>
                </a:cubicBezTo>
                <a:cubicBezTo>
                  <a:pt x="19224" y="523392"/>
                  <a:pt x="17237" y="546425"/>
                  <a:pt x="28049" y="555372"/>
                </a:cubicBezTo>
                <a:cubicBezTo>
                  <a:pt x="34205" y="562434"/>
                  <a:pt x="51800" y="553096"/>
                  <a:pt x="61708" y="549762"/>
                </a:cubicBezTo>
                <a:cubicBezTo>
                  <a:pt x="70757" y="547084"/>
                  <a:pt x="77260" y="543387"/>
                  <a:pt x="84147" y="538542"/>
                </a:cubicBezTo>
                <a:cubicBezTo>
                  <a:pt x="93039" y="530238"/>
                  <a:pt x="97260" y="520423"/>
                  <a:pt x="106586" y="510493"/>
                </a:cubicBezTo>
                <a:cubicBezTo>
                  <a:pt x="111967" y="504449"/>
                  <a:pt x="120989" y="499345"/>
                  <a:pt x="129026" y="493664"/>
                </a:cubicBezTo>
                <a:cubicBezTo>
                  <a:pt x="140796" y="472179"/>
                  <a:pt x="143632" y="468129"/>
                  <a:pt x="151465" y="443175"/>
                </a:cubicBezTo>
                <a:cubicBezTo>
                  <a:pt x="159886" y="421025"/>
                  <a:pt x="169875" y="398988"/>
                  <a:pt x="173904" y="375858"/>
                </a:cubicBezTo>
                <a:cubicBezTo>
                  <a:pt x="180700" y="358150"/>
                  <a:pt x="181651" y="343612"/>
                  <a:pt x="185124" y="325369"/>
                </a:cubicBezTo>
                <a:cubicBezTo>
                  <a:pt x="185950" y="319236"/>
                  <a:pt x="193683" y="274584"/>
                  <a:pt x="196343" y="263661"/>
                </a:cubicBezTo>
                <a:cubicBezTo>
                  <a:pt x="208826" y="212809"/>
                  <a:pt x="228258" y="168056"/>
                  <a:pt x="274881" y="129026"/>
                </a:cubicBezTo>
                <a:cubicBezTo>
                  <a:pt x="284589" y="119791"/>
                  <a:pt x="298697" y="102605"/>
                  <a:pt x="308540" y="95367"/>
                </a:cubicBezTo>
                <a:cubicBezTo>
                  <a:pt x="315634" y="89291"/>
                  <a:pt x="326170" y="83898"/>
                  <a:pt x="330979" y="78537"/>
                </a:cubicBezTo>
                <a:cubicBezTo>
                  <a:pt x="348506" y="62478"/>
                  <a:pt x="365111" y="39650"/>
                  <a:pt x="387077" y="28049"/>
                </a:cubicBezTo>
                <a:cubicBezTo>
                  <a:pt x="397089" y="24806"/>
                  <a:pt x="405890" y="21351"/>
                  <a:pt x="415126" y="16829"/>
                </a:cubicBezTo>
                <a:cubicBezTo>
                  <a:pt x="470260" y="434"/>
                  <a:pt x="466351" y="3939"/>
                  <a:pt x="538542" y="0"/>
                </a:cubicBezTo>
                <a:cubicBezTo>
                  <a:pt x="556565" y="1937"/>
                  <a:pt x="579844" y="-628"/>
                  <a:pt x="594640" y="5610"/>
                </a:cubicBezTo>
                <a:cubicBezTo>
                  <a:pt x="601909" y="8134"/>
                  <a:pt x="628706" y="44297"/>
                  <a:pt x="633909" y="50488"/>
                </a:cubicBezTo>
                <a:cubicBezTo>
                  <a:pt x="642534" y="64077"/>
                  <a:pt x="677241" y="126428"/>
                  <a:pt x="684397" y="157075"/>
                </a:cubicBezTo>
                <a:cubicBezTo>
                  <a:pt x="707583" y="211712"/>
                  <a:pt x="683829" y="178992"/>
                  <a:pt x="712446" y="218783"/>
                </a:cubicBezTo>
                <a:cubicBezTo>
                  <a:pt x="712525" y="226834"/>
                  <a:pt x="716413" y="236757"/>
                  <a:pt x="718056" y="246832"/>
                </a:cubicBezTo>
                <a:cubicBezTo>
                  <a:pt x="722831" y="260081"/>
                  <a:pt x="726102" y="269486"/>
                  <a:pt x="729276" y="280491"/>
                </a:cubicBezTo>
                <a:cubicBezTo>
                  <a:pt x="739976" y="326957"/>
                  <a:pt x="719040" y="324782"/>
                  <a:pt x="740495" y="325369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924702019">
                  <a:custGeom>
                    <a:avLst/>
                    <a:gdLst>
                      <a:gd name="connsiteX0" fmla="*/ 0 w 740495"/>
                      <a:gd name="connsiteY0" fmla="*/ 336589 h 558151"/>
                      <a:gd name="connsiteX1" fmla="*/ 16829 w 740495"/>
                      <a:gd name="connsiteY1" fmla="*/ 504883 h 558151"/>
                      <a:gd name="connsiteX2" fmla="*/ 28049 w 740495"/>
                      <a:gd name="connsiteY2" fmla="*/ 555372 h 558151"/>
                      <a:gd name="connsiteX3" fmla="*/ 61708 w 740495"/>
                      <a:gd name="connsiteY3" fmla="*/ 549762 h 558151"/>
                      <a:gd name="connsiteX4" fmla="*/ 84147 w 740495"/>
                      <a:gd name="connsiteY4" fmla="*/ 538542 h 558151"/>
                      <a:gd name="connsiteX5" fmla="*/ 106586 w 740495"/>
                      <a:gd name="connsiteY5" fmla="*/ 510493 h 558151"/>
                      <a:gd name="connsiteX6" fmla="*/ 129026 w 740495"/>
                      <a:gd name="connsiteY6" fmla="*/ 493664 h 558151"/>
                      <a:gd name="connsiteX7" fmla="*/ 151465 w 740495"/>
                      <a:gd name="connsiteY7" fmla="*/ 443175 h 558151"/>
                      <a:gd name="connsiteX8" fmla="*/ 173904 w 740495"/>
                      <a:gd name="connsiteY8" fmla="*/ 375858 h 558151"/>
                      <a:gd name="connsiteX9" fmla="*/ 185124 w 740495"/>
                      <a:gd name="connsiteY9" fmla="*/ 325369 h 558151"/>
                      <a:gd name="connsiteX10" fmla="*/ 196343 w 740495"/>
                      <a:gd name="connsiteY10" fmla="*/ 263661 h 558151"/>
                      <a:gd name="connsiteX11" fmla="*/ 274881 w 740495"/>
                      <a:gd name="connsiteY11" fmla="*/ 129026 h 558151"/>
                      <a:gd name="connsiteX12" fmla="*/ 308540 w 740495"/>
                      <a:gd name="connsiteY12" fmla="*/ 95367 h 558151"/>
                      <a:gd name="connsiteX13" fmla="*/ 330979 w 740495"/>
                      <a:gd name="connsiteY13" fmla="*/ 78537 h 558151"/>
                      <a:gd name="connsiteX14" fmla="*/ 387077 w 740495"/>
                      <a:gd name="connsiteY14" fmla="*/ 28049 h 558151"/>
                      <a:gd name="connsiteX15" fmla="*/ 415126 w 740495"/>
                      <a:gd name="connsiteY15" fmla="*/ 16829 h 558151"/>
                      <a:gd name="connsiteX16" fmla="*/ 538542 w 740495"/>
                      <a:gd name="connsiteY16" fmla="*/ 0 h 558151"/>
                      <a:gd name="connsiteX17" fmla="*/ 594640 w 740495"/>
                      <a:gd name="connsiteY17" fmla="*/ 5610 h 558151"/>
                      <a:gd name="connsiteX18" fmla="*/ 633909 w 740495"/>
                      <a:gd name="connsiteY18" fmla="*/ 50488 h 558151"/>
                      <a:gd name="connsiteX19" fmla="*/ 684397 w 740495"/>
                      <a:gd name="connsiteY19" fmla="*/ 157075 h 558151"/>
                      <a:gd name="connsiteX20" fmla="*/ 712446 w 740495"/>
                      <a:gd name="connsiteY20" fmla="*/ 218783 h 558151"/>
                      <a:gd name="connsiteX21" fmla="*/ 718056 w 740495"/>
                      <a:gd name="connsiteY21" fmla="*/ 246832 h 558151"/>
                      <a:gd name="connsiteX22" fmla="*/ 729276 w 740495"/>
                      <a:gd name="connsiteY22" fmla="*/ 280491 h 558151"/>
                      <a:gd name="connsiteX23" fmla="*/ 740495 w 740495"/>
                      <a:gd name="connsiteY23" fmla="*/ 325369 h 558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740495" h="558151">
                        <a:moveTo>
                          <a:pt x="0" y="336589"/>
                        </a:moveTo>
                        <a:cubicBezTo>
                          <a:pt x="5610" y="392687"/>
                          <a:pt x="9660" y="448963"/>
                          <a:pt x="16829" y="504883"/>
                        </a:cubicBezTo>
                        <a:cubicBezTo>
                          <a:pt x="19021" y="521983"/>
                          <a:pt x="15858" y="543181"/>
                          <a:pt x="28049" y="555372"/>
                        </a:cubicBezTo>
                        <a:cubicBezTo>
                          <a:pt x="36092" y="563415"/>
                          <a:pt x="50488" y="551632"/>
                          <a:pt x="61708" y="549762"/>
                        </a:cubicBezTo>
                        <a:cubicBezTo>
                          <a:pt x="69188" y="546022"/>
                          <a:pt x="77854" y="544049"/>
                          <a:pt x="84147" y="538542"/>
                        </a:cubicBezTo>
                        <a:cubicBezTo>
                          <a:pt x="93158" y="530657"/>
                          <a:pt x="98119" y="518959"/>
                          <a:pt x="106586" y="510493"/>
                        </a:cubicBezTo>
                        <a:cubicBezTo>
                          <a:pt x="113197" y="503882"/>
                          <a:pt x="121546" y="499274"/>
                          <a:pt x="129026" y="493664"/>
                        </a:cubicBezTo>
                        <a:cubicBezTo>
                          <a:pt x="139987" y="471740"/>
                          <a:pt x="142872" y="467522"/>
                          <a:pt x="151465" y="443175"/>
                        </a:cubicBezTo>
                        <a:cubicBezTo>
                          <a:pt x="159337" y="420871"/>
                          <a:pt x="168773" y="398948"/>
                          <a:pt x="173904" y="375858"/>
                        </a:cubicBezTo>
                        <a:cubicBezTo>
                          <a:pt x="177644" y="359028"/>
                          <a:pt x="181743" y="342274"/>
                          <a:pt x="185124" y="325369"/>
                        </a:cubicBezTo>
                        <a:cubicBezTo>
                          <a:pt x="186534" y="318317"/>
                          <a:pt x="193338" y="272676"/>
                          <a:pt x="196343" y="263661"/>
                        </a:cubicBezTo>
                        <a:cubicBezTo>
                          <a:pt x="213644" y="211759"/>
                          <a:pt x="234373" y="169534"/>
                          <a:pt x="274881" y="129026"/>
                        </a:cubicBezTo>
                        <a:cubicBezTo>
                          <a:pt x="286101" y="117806"/>
                          <a:pt x="296746" y="105982"/>
                          <a:pt x="308540" y="95367"/>
                        </a:cubicBezTo>
                        <a:cubicBezTo>
                          <a:pt x="315490" y="89112"/>
                          <a:pt x="324029" y="84792"/>
                          <a:pt x="330979" y="78537"/>
                        </a:cubicBezTo>
                        <a:cubicBezTo>
                          <a:pt x="349284" y="62063"/>
                          <a:pt x="364887" y="40377"/>
                          <a:pt x="387077" y="28049"/>
                        </a:cubicBezTo>
                        <a:cubicBezTo>
                          <a:pt x="395880" y="23159"/>
                          <a:pt x="405573" y="20013"/>
                          <a:pt x="415126" y="16829"/>
                        </a:cubicBezTo>
                        <a:cubicBezTo>
                          <a:pt x="469582" y="-1323"/>
                          <a:pt x="465267" y="4885"/>
                          <a:pt x="538542" y="0"/>
                        </a:cubicBezTo>
                        <a:cubicBezTo>
                          <a:pt x="557241" y="1870"/>
                          <a:pt x="576942" y="-711"/>
                          <a:pt x="594640" y="5610"/>
                        </a:cubicBezTo>
                        <a:cubicBezTo>
                          <a:pt x="602343" y="8361"/>
                          <a:pt x="629602" y="42831"/>
                          <a:pt x="633909" y="50488"/>
                        </a:cubicBezTo>
                        <a:cubicBezTo>
                          <a:pt x="643757" y="67995"/>
                          <a:pt x="674817" y="130252"/>
                          <a:pt x="684397" y="157075"/>
                        </a:cubicBezTo>
                        <a:cubicBezTo>
                          <a:pt x="704765" y="214107"/>
                          <a:pt x="682930" y="179426"/>
                          <a:pt x="712446" y="218783"/>
                        </a:cubicBezTo>
                        <a:cubicBezTo>
                          <a:pt x="714316" y="228133"/>
                          <a:pt x="715547" y="237633"/>
                          <a:pt x="718056" y="246832"/>
                        </a:cubicBezTo>
                        <a:cubicBezTo>
                          <a:pt x="721168" y="258242"/>
                          <a:pt x="726798" y="268927"/>
                          <a:pt x="729276" y="280491"/>
                        </a:cubicBezTo>
                        <a:cubicBezTo>
                          <a:pt x="739291" y="327224"/>
                          <a:pt x="719293" y="325369"/>
                          <a:pt x="740495" y="32536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0218F80-2E1B-20AF-492D-1226EB5458AC}"/>
              </a:ext>
            </a:extLst>
          </p:cNvPr>
          <p:cNvSpPr/>
          <p:nvPr/>
        </p:nvSpPr>
        <p:spPr>
          <a:xfrm>
            <a:off x="5724970" y="4984735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F2A84672-5A8B-E17F-73BB-F447DE0CE5FA}"/>
              </a:ext>
            </a:extLst>
          </p:cNvPr>
          <p:cNvSpPr/>
          <p:nvPr/>
        </p:nvSpPr>
        <p:spPr>
          <a:xfrm>
            <a:off x="6432560" y="4984736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Freihandform: Form 113">
            <a:extLst>
              <a:ext uri="{FF2B5EF4-FFF2-40B4-BE49-F238E27FC236}">
                <a16:creationId xmlns:a16="http://schemas.microsoft.com/office/drawing/2014/main" id="{A8A0915A-C66D-0ADD-CDFC-01AD86C02DB7}"/>
              </a:ext>
            </a:extLst>
          </p:cNvPr>
          <p:cNvSpPr/>
          <p:nvPr/>
        </p:nvSpPr>
        <p:spPr>
          <a:xfrm rot="10800000">
            <a:off x="8239661" y="5104513"/>
            <a:ext cx="777671" cy="485910"/>
          </a:xfrm>
          <a:custGeom>
            <a:avLst/>
            <a:gdLst>
              <a:gd name="connsiteX0" fmla="*/ 0 w 777671"/>
              <a:gd name="connsiteY0" fmla="*/ 465232 h 485910"/>
              <a:gd name="connsiteX1" fmla="*/ 32403 w 777671"/>
              <a:gd name="connsiteY1" fmla="*/ 304985 h 485910"/>
              <a:gd name="connsiteX2" fmla="*/ 259223 w 777671"/>
              <a:gd name="connsiteY2" fmla="*/ 46523 h 485910"/>
              <a:gd name="connsiteX3" fmla="*/ 403236 w 777671"/>
              <a:gd name="connsiteY3" fmla="*/ 0 h 485910"/>
              <a:gd name="connsiteX4" fmla="*/ 525648 w 777671"/>
              <a:gd name="connsiteY4" fmla="*/ 25846 h 485910"/>
              <a:gd name="connsiteX5" fmla="*/ 586853 w 777671"/>
              <a:gd name="connsiteY5" fmla="*/ 62030 h 485910"/>
              <a:gd name="connsiteX6" fmla="*/ 691262 w 777671"/>
              <a:gd name="connsiteY6" fmla="*/ 155077 h 485910"/>
              <a:gd name="connsiteX7" fmla="*/ 759669 w 777671"/>
              <a:gd name="connsiteY7" fmla="*/ 372186 h 485910"/>
              <a:gd name="connsiteX8" fmla="*/ 777671 w 777671"/>
              <a:gd name="connsiteY8" fmla="*/ 485910 h 48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671" h="485910" extrusionOk="0">
                <a:moveTo>
                  <a:pt x="0" y="465232"/>
                </a:moveTo>
                <a:cubicBezTo>
                  <a:pt x="5570" y="420992"/>
                  <a:pt x="7121" y="350258"/>
                  <a:pt x="32403" y="304985"/>
                </a:cubicBezTo>
                <a:cubicBezTo>
                  <a:pt x="108795" y="183950"/>
                  <a:pt x="164261" y="104216"/>
                  <a:pt x="259223" y="46523"/>
                </a:cubicBezTo>
                <a:cubicBezTo>
                  <a:pt x="291386" y="26691"/>
                  <a:pt x="350679" y="20891"/>
                  <a:pt x="403236" y="0"/>
                </a:cubicBezTo>
                <a:cubicBezTo>
                  <a:pt x="454416" y="1900"/>
                  <a:pt x="473981" y="14925"/>
                  <a:pt x="525648" y="25846"/>
                </a:cubicBezTo>
                <a:cubicBezTo>
                  <a:pt x="548310" y="31976"/>
                  <a:pt x="570512" y="48825"/>
                  <a:pt x="586853" y="62030"/>
                </a:cubicBezTo>
                <a:cubicBezTo>
                  <a:pt x="640659" y="98844"/>
                  <a:pt x="641866" y="106039"/>
                  <a:pt x="691262" y="155077"/>
                </a:cubicBezTo>
                <a:cubicBezTo>
                  <a:pt x="725339" y="229082"/>
                  <a:pt x="723044" y="289963"/>
                  <a:pt x="759669" y="372186"/>
                </a:cubicBezTo>
                <a:cubicBezTo>
                  <a:pt x="769176" y="408585"/>
                  <a:pt x="777671" y="485910"/>
                  <a:pt x="777671" y="485910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410789"/>
                      <a:gd name="connsiteY0" fmla="*/ 587828 h 613954"/>
                      <a:gd name="connsiteX1" fmla="*/ 58783 w 1410789"/>
                      <a:gd name="connsiteY1" fmla="*/ 385354 h 613954"/>
                      <a:gd name="connsiteX2" fmla="*/ 470263 w 1410789"/>
                      <a:gd name="connsiteY2" fmla="*/ 58783 h 613954"/>
                      <a:gd name="connsiteX3" fmla="*/ 731520 w 1410789"/>
                      <a:gd name="connsiteY3" fmla="*/ 0 h 613954"/>
                      <a:gd name="connsiteX4" fmla="*/ 953589 w 1410789"/>
                      <a:gd name="connsiteY4" fmla="*/ 32657 h 613954"/>
                      <a:gd name="connsiteX5" fmla="*/ 1064623 w 1410789"/>
                      <a:gd name="connsiteY5" fmla="*/ 78377 h 613954"/>
                      <a:gd name="connsiteX6" fmla="*/ 1254034 w 1410789"/>
                      <a:gd name="connsiteY6" fmla="*/ 195943 h 613954"/>
                      <a:gd name="connsiteX7" fmla="*/ 1378132 w 1410789"/>
                      <a:gd name="connsiteY7" fmla="*/ 470263 h 613954"/>
                      <a:gd name="connsiteX8" fmla="*/ 1410789 w 1410789"/>
                      <a:gd name="connsiteY8" fmla="*/ 613954 h 613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0789" h="613954">
                        <a:moveTo>
                          <a:pt x="0" y="587828"/>
                        </a:moveTo>
                        <a:cubicBezTo>
                          <a:pt x="19594" y="520337"/>
                          <a:pt x="21792" y="445109"/>
                          <a:pt x="58783" y="385354"/>
                        </a:cubicBezTo>
                        <a:cubicBezTo>
                          <a:pt x="150468" y="237247"/>
                          <a:pt x="308203" y="118723"/>
                          <a:pt x="470263" y="58783"/>
                        </a:cubicBezTo>
                        <a:cubicBezTo>
                          <a:pt x="553983" y="27818"/>
                          <a:pt x="644434" y="19594"/>
                          <a:pt x="731520" y="0"/>
                        </a:cubicBezTo>
                        <a:cubicBezTo>
                          <a:pt x="805543" y="10886"/>
                          <a:pt x="880759" y="15521"/>
                          <a:pt x="953589" y="32657"/>
                        </a:cubicBezTo>
                        <a:cubicBezTo>
                          <a:pt x="992551" y="41825"/>
                          <a:pt x="1028381" y="61389"/>
                          <a:pt x="1064623" y="78377"/>
                        </a:cubicBezTo>
                        <a:cubicBezTo>
                          <a:pt x="1161184" y="123640"/>
                          <a:pt x="1167353" y="134027"/>
                          <a:pt x="1254034" y="195943"/>
                        </a:cubicBezTo>
                        <a:cubicBezTo>
                          <a:pt x="1295400" y="287383"/>
                          <a:pt x="1342893" y="376292"/>
                          <a:pt x="1378132" y="470263"/>
                        </a:cubicBezTo>
                        <a:cubicBezTo>
                          <a:pt x="1395379" y="516254"/>
                          <a:pt x="1410789" y="613954"/>
                          <a:pt x="1410789" y="61395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</a:p>
        </p:txBody>
      </p:sp>
      <p:sp>
        <p:nvSpPr>
          <p:cNvPr id="115" name="Freihandform: Form 114">
            <a:extLst>
              <a:ext uri="{FF2B5EF4-FFF2-40B4-BE49-F238E27FC236}">
                <a16:creationId xmlns:a16="http://schemas.microsoft.com/office/drawing/2014/main" id="{C89CCFF4-3D65-EEDA-2D3D-01D6BA94200B}"/>
              </a:ext>
            </a:extLst>
          </p:cNvPr>
          <p:cNvSpPr/>
          <p:nvPr/>
        </p:nvSpPr>
        <p:spPr>
          <a:xfrm>
            <a:off x="9050295" y="4655299"/>
            <a:ext cx="777671" cy="485910"/>
          </a:xfrm>
          <a:custGeom>
            <a:avLst/>
            <a:gdLst>
              <a:gd name="connsiteX0" fmla="*/ 0 w 777671"/>
              <a:gd name="connsiteY0" fmla="*/ 465232 h 485910"/>
              <a:gd name="connsiteX1" fmla="*/ 32403 w 777671"/>
              <a:gd name="connsiteY1" fmla="*/ 304985 h 485910"/>
              <a:gd name="connsiteX2" fmla="*/ 259223 w 777671"/>
              <a:gd name="connsiteY2" fmla="*/ 46523 h 485910"/>
              <a:gd name="connsiteX3" fmla="*/ 403236 w 777671"/>
              <a:gd name="connsiteY3" fmla="*/ 0 h 485910"/>
              <a:gd name="connsiteX4" fmla="*/ 525648 w 777671"/>
              <a:gd name="connsiteY4" fmla="*/ 25846 h 485910"/>
              <a:gd name="connsiteX5" fmla="*/ 586853 w 777671"/>
              <a:gd name="connsiteY5" fmla="*/ 62030 h 485910"/>
              <a:gd name="connsiteX6" fmla="*/ 691262 w 777671"/>
              <a:gd name="connsiteY6" fmla="*/ 155077 h 485910"/>
              <a:gd name="connsiteX7" fmla="*/ 759669 w 777671"/>
              <a:gd name="connsiteY7" fmla="*/ 372186 h 485910"/>
              <a:gd name="connsiteX8" fmla="*/ 777671 w 777671"/>
              <a:gd name="connsiteY8" fmla="*/ 485910 h 48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671" h="485910" extrusionOk="0">
                <a:moveTo>
                  <a:pt x="0" y="465232"/>
                </a:moveTo>
                <a:cubicBezTo>
                  <a:pt x="5570" y="420992"/>
                  <a:pt x="7121" y="350258"/>
                  <a:pt x="32403" y="304985"/>
                </a:cubicBezTo>
                <a:cubicBezTo>
                  <a:pt x="108795" y="183950"/>
                  <a:pt x="164261" y="104216"/>
                  <a:pt x="259223" y="46523"/>
                </a:cubicBezTo>
                <a:cubicBezTo>
                  <a:pt x="291386" y="26691"/>
                  <a:pt x="350679" y="20891"/>
                  <a:pt x="403236" y="0"/>
                </a:cubicBezTo>
                <a:cubicBezTo>
                  <a:pt x="454416" y="1900"/>
                  <a:pt x="473981" y="14925"/>
                  <a:pt x="525648" y="25846"/>
                </a:cubicBezTo>
                <a:cubicBezTo>
                  <a:pt x="548310" y="31976"/>
                  <a:pt x="570512" y="48825"/>
                  <a:pt x="586853" y="62030"/>
                </a:cubicBezTo>
                <a:cubicBezTo>
                  <a:pt x="640659" y="98844"/>
                  <a:pt x="641866" y="106039"/>
                  <a:pt x="691262" y="155077"/>
                </a:cubicBezTo>
                <a:cubicBezTo>
                  <a:pt x="725339" y="229082"/>
                  <a:pt x="723044" y="289963"/>
                  <a:pt x="759669" y="372186"/>
                </a:cubicBezTo>
                <a:cubicBezTo>
                  <a:pt x="769176" y="408585"/>
                  <a:pt x="777671" y="485910"/>
                  <a:pt x="777671" y="485910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410789"/>
                      <a:gd name="connsiteY0" fmla="*/ 587828 h 613954"/>
                      <a:gd name="connsiteX1" fmla="*/ 58783 w 1410789"/>
                      <a:gd name="connsiteY1" fmla="*/ 385354 h 613954"/>
                      <a:gd name="connsiteX2" fmla="*/ 470263 w 1410789"/>
                      <a:gd name="connsiteY2" fmla="*/ 58783 h 613954"/>
                      <a:gd name="connsiteX3" fmla="*/ 731520 w 1410789"/>
                      <a:gd name="connsiteY3" fmla="*/ 0 h 613954"/>
                      <a:gd name="connsiteX4" fmla="*/ 953589 w 1410789"/>
                      <a:gd name="connsiteY4" fmla="*/ 32657 h 613954"/>
                      <a:gd name="connsiteX5" fmla="*/ 1064623 w 1410789"/>
                      <a:gd name="connsiteY5" fmla="*/ 78377 h 613954"/>
                      <a:gd name="connsiteX6" fmla="*/ 1254034 w 1410789"/>
                      <a:gd name="connsiteY6" fmla="*/ 195943 h 613954"/>
                      <a:gd name="connsiteX7" fmla="*/ 1378132 w 1410789"/>
                      <a:gd name="connsiteY7" fmla="*/ 470263 h 613954"/>
                      <a:gd name="connsiteX8" fmla="*/ 1410789 w 1410789"/>
                      <a:gd name="connsiteY8" fmla="*/ 613954 h 613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0789" h="613954">
                        <a:moveTo>
                          <a:pt x="0" y="587828"/>
                        </a:moveTo>
                        <a:cubicBezTo>
                          <a:pt x="19594" y="520337"/>
                          <a:pt x="21792" y="445109"/>
                          <a:pt x="58783" y="385354"/>
                        </a:cubicBezTo>
                        <a:cubicBezTo>
                          <a:pt x="150468" y="237247"/>
                          <a:pt x="308203" y="118723"/>
                          <a:pt x="470263" y="58783"/>
                        </a:cubicBezTo>
                        <a:cubicBezTo>
                          <a:pt x="553983" y="27818"/>
                          <a:pt x="644434" y="19594"/>
                          <a:pt x="731520" y="0"/>
                        </a:cubicBezTo>
                        <a:cubicBezTo>
                          <a:pt x="805543" y="10886"/>
                          <a:pt x="880759" y="15521"/>
                          <a:pt x="953589" y="32657"/>
                        </a:cubicBezTo>
                        <a:cubicBezTo>
                          <a:pt x="992551" y="41825"/>
                          <a:pt x="1028381" y="61389"/>
                          <a:pt x="1064623" y="78377"/>
                        </a:cubicBezTo>
                        <a:cubicBezTo>
                          <a:pt x="1161184" y="123640"/>
                          <a:pt x="1167353" y="134027"/>
                          <a:pt x="1254034" y="195943"/>
                        </a:cubicBezTo>
                        <a:cubicBezTo>
                          <a:pt x="1295400" y="287383"/>
                          <a:pt x="1342893" y="376292"/>
                          <a:pt x="1378132" y="470263"/>
                        </a:cubicBezTo>
                        <a:cubicBezTo>
                          <a:pt x="1395379" y="516254"/>
                          <a:pt x="1410789" y="613954"/>
                          <a:pt x="1410789" y="61395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</a:p>
        </p:txBody>
      </p:sp>
      <p:sp>
        <p:nvSpPr>
          <p:cNvPr id="116" name="Freihandform: Form 115">
            <a:extLst>
              <a:ext uri="{FF2B5EF4-FFF2-40B4-BE49-F238E27FC236}">
                <a16:creationId xmlns:a16="http://schemas.microsoft.com/office/drawing/2014/main" id="{2CCD9E84-CDFC-177A-DC0B-339742DA72F6}"/>
              </a:ext>
            </a:extLst>
          </p:cNvPr>
          <p:cNvSpPr/>
          <p:nvPr/>
        </p:nvSpPr>
        <p:spPr>
          <a:xfrm>
            <a:off x="9056641" y="4477075"/>
            <a:ext cx="1588910" cy="653756"/>
          </a:xfrm>
          <a:custGeom>
            <a:avLst/>
            <a:gdLst>
              <a:gd name="connsiteX0" fmla="*/ 0 w 1588910"/>
              <a:gd name="connsiteY0" fmla="*/ 625936 h 653756"/>
              <a:gd name="connsiteX1" fmla="*/ 66204 w 1588910"/>
              <a:gd name="connsiteY1" fmla="*/ 410336 h 653756"/>
              <a:gd name="connsiteX2" fmla="*/ 529636 w 1588910"/>
              <a:gd name="connsiteY2" fmla="*/ 62593 h 653756"/>
              <a:gd name="connsiteX3" fmla="*/ 823879 w 1588910"/>
              <a:gd name="connsiteY3" fmla="*/ 0 h 653756"/>
              <a:gd name="connsiteX4" fmla="*/ 1073985 w 1588910"/>
              <a:gd name="connsiteY4" fmla="*/ 34774 h 653756"/>
              <a:gd name="connsiteX5" fmla="*/ 1199038 w 1588910"/>
              <a:gd name="connsiteY5" fmla="*/ 83458 h 653756"/>
              <a:gd name="connsiteX6" fmla="*/ 1412363 w 1588910"/>
              <a:gd name="connsiteY6" fmla="*/ 208645 h 653756"/>
              <a:gd name="connsiteX7" fmla="*/ 1552129 w 1588910"/>
              <a:gd name="connsiteY7" fmla="*/ 500749 h 653756"/>
              <a:gd name="connsiteX8" fmla="*/ 1588910 w 1588910"/>
              <a:gd name="connsiteY8" fmla="*/ 653756 h 65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910" h="653756" extrusionOk="0">
                <a:moveTo>
                  <a:pt x="0" y="625936"/>
                </a:moveTo>
                <a:cubicBezTo>
                  <a:pt x="13389" y="569293"/>
                  <a:pt x="5815" y="466231"/>
                  <a:pt x="66204" y="410336"/>
                </a:cubicBezTo>
                <a:cubicBezTo>
                  <a:pt x="189846" y="249618"/>
                  <a:pt x="335246" y="148037"/>
                  <a:pt x="529636" y="62593"/>
                </a:cubicBezTo>
                <a:cubicBezTo>
                  <a:pt x="605683" y="35718"/>
                  <a:pt x="716263" y="32138"/>
                  <a:pt x="823879" y="0"/>
                </a:cubicBezTo>
                <a:cubicBezTo>
                  <a:pt x="914866" y="6661"/>
                  <a:pt x="984945" y="18136"/>
                  <a:pt x="1073985" y="34774"/>
                </a:cubicBezTo>
                <a:cubicBezTo>
                  <a:pt x="1118732" y="43713"/>
                  <a:pt x="1170526" y="66180"/>
                  <a:pt x="1199038" y="83458"/>
                </a:cubicBezTo>
                <a:cubicBezTo>
                  <a:pt x="1309358" y="134335"/>
                  <a:pt x="1312871" y="142675"/>
                  <a:pt x="1412363" y="208645"/>
                </a:cubicBezTo>
                <a:cubicBezTo>
                  <a:pt x="1461922" y="306444"/>
                  <a:pt x="1505847" y="397677"/>
                  <a:pt x="1552129" y="500749"/>
                </a:cubicBezTo>
                <a:cubicBezTo>
                  <a:pt x="1571554" y="549722"/>
                  <a:pt x="1588910" y="653756"/>
                  <a:pt x="1588910" y="653756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410789"/>
                      <a:gd name="connsiteY0" fmla="*/ 587828 h 613954"/>
                      <a:gd name="connsiteX1" fmla="*/ 58783 w 1410789"/>
                      <a:gd name="connsiteY1" fmla="*/ 385354 h 613954"/>
                      <a:gd name="connsiteX2" fmla="*/ 470263 w 1410789"/>
                      <a:gd name="connsiteY2" fmla="*/ 58783 h 613954"/>
                      <a:gd name="connsiteX3" fmla="*/ 731520 w 1410789"/>
                      <a:gd name="connsiteY3" fmla="*/ 0 h 613954"/>
                      <a:gd name="connsiteX4" fmla="*/ 953589 w 1410789"/>
                      <a:gd name="connsiteY4" fmla="*/ 32657 h 613954"/>
                      <a:gd name="connsiteX5" fmla="*/ 1064623 w 1410789"/>
                      <a:gd name="connsiteY5" fmla="*/ 78377 h 613954"/>
                      <a:gd name="connsiteX6" fmla="*/ 1254034 w 1410789"/>
                      <a:gd name="connsiteY6" fmla="*/ 195943 h 613954"/>
                      <a:gd name="connsiteX7" fmla="*/ 1378132 w 1410789"/>
                      <a:gd name="connsiteY7" fmla="*/ 470263 h 613954"/>
                      <a:gd name="connsiteX8" fmla="*/ 1410789 w 1410789"/>
                      <a:gd name="connsiteY8" fmla="*/ 613954 h 613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10789" h="613954">
                        <a:moveTo>
                          <a:pt x="0" y="587828"/>
                        </a:moveTo>
                        <a:cubicBezTo>
                          <a:pt x="19594" y="520337"/>
                          <a:pt x="21792" y="445109"/>
                          <a:pt x="58783" y="385354"/>
                        </a:cubicBezTo>
                        <a:cubicBezTo>
                          <a:pt x="150468" y="237247"/>
                          <a:pt x="308203" y="118723"/>
                          <a:pt x="470263" y="58783"/>
                        </a:cubicBezTo>
                        <a:cubicBezTo>
                          <a:pt x="553983" y="27818"/>
                          <a:pt x="644434" y="19594"/>
                          <a:pt x="731520" y="0"/>
                        </a:cubicBezTo>
                        <a:cubicBezTo>
                          <a:pt x="805543" y="10886"/>
                          <a:pt x="880759" y="15521"/>
                          <a:pt x="953589" y="32657"/>
                        </a:cubicBezTo>
                        <a:cubicBezTo>
                          <a:pt x="992551" y="41825"/>
                          <a:pt x="1028381" y="61389"/>
                          <a:pt x="1064623" y="78377"/>
                        </a:cubicBezTo>
                        <a:cubicBezTo>
                          <a:pt x="1161184" y="123640"/>
                          <a:pt x="1167353" y="134027"/>
                          <a:pt x="1254034" y="195943"/>
                        </a:cubicBezTo>
                        <a:cubicBezTo>
                          <a:pt x="1295400" y="287383"/>
                          <a:pt x="1342893" y="376292"/>
                          <a:pt x="1378132" y="470263"/>
                        </a:cubicBezTo>
                        <a:cubicBezTo>
                          <a:pt x="1395379" y="516254"/>
                          <a:pt x="1410789" y="613954"/>
                          <a:pt x="1410789" y="61395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</a:p>
        </p:txBody>
      </p:sp>
      <p:cxnSp>
        <p:nvCxnSpPr>
          <p:cNvPr id="117" name="Gerader Verbinder 116">
            <a:extLst>
              <a:ext uri="{FF2B5EF4-FFF2-40B4-BE49-F238E27FC236}">
                <a16:creationId xmlns:a16="http://schemas.microsoft.com/office/drawing/2014/main" id="{AB45C21A-CED9-D3EF-A931-E78AA8EA1C6A}"/>
              </a:ext>
            </a:extLst>
          </p:cNvPr>
          <p:cNvCxnSpPr>
            <a:cxnSpLocks/>
            <a:stCxn id="122" idx="6"/>
            <a:endCxn id="121" idx="2"/>
          </p:cNvCxnSpPr>
          <p:nvPr/>
        </p:nvCxnSpPr>
        <p:spPr>
          <a:xfrm flipV="1">
            <a:off x="8356222" y="5102000"/>
            <a:ext cx="2131517" cy="4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Freihandform: Form 118">
            <a:extLst>
              <a:ext uri="{FF2B5EF4-FFF2-40B4-BE49-F238E27FC236}">
                <a16:creationId xmlns:a16="http://schemas.microsoft.com/office/drawing/2014/main" id="{A3D56DB3-347F-21B9-4590-9EB42F62CD6E}"/>
              </a:ext>
            </a:extLst>
          </p:cNvPr>
          <p:cNvSpPr/>
          <p:nvPr/>
        </p:nvSpPr>
        <p:spPr>
          <a:xfrm>
            <a:off x="8225796" y="4914655"/>
            <a:ext cx="1554353" cy="807814"/>
          </a:xfrm>
          <a:custGeom>
            <a:avLst/>
            <a:gdLst>
              <a:gd name="connsiteX0" fmla="*/ 39703 w 1554353"/>
              <a:gd name="connsiteY0" fmla="*/ 207563 h 807814"/>
              <a:gd name="connsiteX1" fmla="*/ 434 w 1554353"/>
              <a:gd name="connsiteY1" fmla="*/ 375858 h 807814"/>
              <a:gd name="connsiteX2" fmla="*/ 11653 w 1554353"/>
              <a:gd name="connsiteY2" fmla="*/ 443176 h 807814"/>
              <a:gd name="connsiteX3" fmla="*/ 17263 w 1554353"/>
              <a:gd name="connsiteY3" fmla="*/ 488054 h 807814"/>
              <a:gd name="connsiteX4" fmla="*/ 45312 w 1554353"/>
              <a:gd name="connsiteY4" fmla="*/ 572201 h 807814"/>
              <a:gd name="connsiteX5" fmla="*/ 67752 w 1554353"/>
              <a:gd name="connsiteY5" fmla="*/ 622690 h 807814"/>
              <a:gd name="connsiteX6" fmla="*/ 207997 w 1554353"/>
              <a:gd name="connsiteY6" fmla="*/ 751715 h 807814"/>
              <a:gd name="connsiteX7" fmla="*/ 280925 w 1554353"/>
              <a:gd name="connsiteY7" fmla="*/ 779765 h 807814"/>
              <a:gd name="connsiteX8" fmla="*/ 348242 w 1554353"/>
              <a:gd name="connsiteY8" fmla="*/ 802204 h 807814"/>
              <a:gd name="connsiteX9" fmla="*/ 404341 w 1554353"/>
              <a:gd name="connsiteY9" fmla="*/ 807814 h 807814"/>
              <a:gd name="connsiteX10" fmla="*/ 578245 w 1554353"/>
              <a:gd name="connsiteY10" fmla="*/ 796594 h 807814"/>
              <a:gd name="connsiteX11" fmla="*/ 729710 w 1554353"/>
              <a:gd name="connsiteY11" fmla="*/ 718057 h 807814"/>
              <a:gd name="connsiteX12" fmla="*/ 802638 w 1554353"/>
              <a:gd name="connsiteY12" fmla="*/ 673178 h 807814"/>
              <a:gd name="connsiteX13" fmla="*/ 898004 w 1554353"/>
              <a:gd name="connsiteY13" fmla="*/ 572201 h 807814"/>
              <a:gd name="connsiteX14" fmla="*/ 942883 w 1554353"/>
              <a:gd name="connsiteY14" fmla="*/ 527323 h 807814"/>
              <a:gd name="connsiteX15" fmla="*/ 1066299 w 1554353"/>
              <a:gd name="connsiteY15" fmla="*/ 353418 h 807814"/>
              <a:gd name="connsiteX16" fmla="*/ 1116787 w 1554353"/>
              <a:gd name="connsiteY16" fmla="*/ 230003 h 807814"/>
              <a:gd name="connsiteX17" fmla="*/ 1139226 w 1554353"/>
              <a:gd name="connsiteY17" fmla="*/ 179514 h 807814"/>
              <a:gd name="connsiteX18" fmla="*/ 1178495 w 1554353"/>
              <a:gd name="connsiteY18" fmla="*/ 67318 h 807814"/>
              <a:gd name="connsiteX19" fmla="*/ 1206544 w 1554353"/>
              <a:gd name="connsiteY19" fmla="*/ 28049 h 807814"/>
              <a:gd name="connsiteX20" fmla="*/ 1273862 w 1554353"/>
              <a:gd name="connsiteY20" fmla="*/ 0 h 807814"/>
              <a:gd name="connsiteX21" fmla="*/ 1318741 w 1554353"/>
              <a:gd name="connsiteY21" fmla="*/ 5610 h 807814"/>
              <a:gd name="connsiteX22" fmla="*/ 1346790 w 1554353"/>
              <a:gd name="connsiteY22" fmla="*/ 16830 h 807814"/>
              <a:gd name="connsiteX23" fmla="*/ 1380449 w 1554353"/>
              <a:gd name="connsiteY23" fmla="*/ 28049 h 807814"/>
              <a:gd name="connsiteX24" fmla="*/ 1408498 w 1554353"/>
              <a:gd name="connsiteY24" fmla="*/ 44879 h 807814"/>
              <a:gd name="connsiteX25" fmla="*/ 1436547 w 1554353"/>
              <a:gd name="connsiteY25" fmla="*/ 56098 h 807814"/>
              <a:gd name="connsiteX26" fmla="*/ 1481425 w 1554353"/>
              <a:gd name="connsiteY26" fmla="*/ 95367 h 807814"/>
              <a:gd name="connsiteX27" fmla="*/ 1509474 w 1554353"/>
              <a:gd name="connsiteY27" fmla="*/ 134636 h 807814"/>
              <a:gd name="connsiteX28" fmla="*/ 1554353 w 1554353"/>
              <a:gd name="connsiteY28" fmla="*/ 179514 h 80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54353" h="807814" extrusionOk="0">
                <a:moveTo>
                  <a:pt x="39703" y="207563"/>
                </a:moveTo>
                <a:cubicBezTo>
                  <a:pt x="20378" y="252614"/>
                  <a:pt x="2949" y="325719"/>
                  <a:pt x="434" y="375858"/>
                </a:cubicBezTo>
                <a:cubicBezTo>
                  <a:pt x="-44" y="399678"/>
                  <a:pt x="7966" y="421525"/>
                  <a:pt x="11653" y="443176"/>
                </a:cubicBezTo>
                <a:cubicBezTo>
                  <a:pt x="14841" y="454724"/>
                  <a:pt x="17090" y="471445"/>
                  <a:pt x="17263" y="488054"/>
                </a:cubicBezTo>
                <a:cubicBezTo>
                  <a:pt x="22706" y="514340"/>
                  <a:pt x="31510" y="553642"/>
                  <a:pt x="45312" y="572201"/>
                </a:cubicBezTo>
                <a:cubicBezTo>
                  <a:pt x="51073" y="588533"/>
                  <a:pt x="58173" y="608799"/>
                  <a:pt x="67752" y="622690"/>
                </a:cubicBezTo>
                <a:cubicBezTo>
                  <a:pt x="90687" y="662621"/>
                  <a:pt x="159605" y="738740"/>
                  <a:pt x="207997" y="751715"/>
                </a:cubicBezTo>
                <a:cubicBezTo>
                  <a:pt x="230854" y="757730"/>
                  <a:pt x="255838" y="772529"/>
                  <a:pt x="280925" y="779765"/>
                </a:cubicBezTo>
                <a:cubicBezTo>
                  <a:pt x="304866" y="788480"/>
                  <a:pt x="327868" y="795942"/>
                  <a:pt x="348242" y="802204"/>
                </a:cubicBezTo>
                <a:cubicBezTo>
                  <a:pt x="365592" y="809351"/>
                  <a:pt x="384312" y="806417"/>
                  <a:pt x="404341" y="807814"/>
                </a:cubicBezTo>
                <a:cubicBezTo>
                  <a:pt x="457644" y="810330"/>
                  <a:pt x="516408" y="817070"/>
                  <a:pt x="578245" y="796594"/>
                </a:cubicBezTo>
                <a:cubicBezTo>
                  <a:pt x="672559" y="776689"/>
                  <a:pt x="668377" y="758006"/>
                  <a:pt x="729710" y="718057"/>
                </a:cubicBezTo>
                <a:cubicBezTo>
                  <a:pt x="752675" y="701363"/>
                  <a:pt x="781687" y="690452"/>
                  <a:pt x="802638" y="673178"/>
                </a:cubicBezTo>
                <a:cubicBezTo>
                  <a:pt x="859845" y="631218"/>
                  <a:pt x="852357" y="626968"/>
                  <a:pt x="898004" y="572201"/>
                </a:cubicBezTo>
                <a:cubicBezTo>
                  <a:pt x="912366" y="558534"/>
                  <a:pt x="925524" y="543650"/>
                  <a:pt x="942883" y="527323"/>
                </a:cubicBezTo>
                <a:cubicBezTo>
                  <a:pt x="996296" y="458279"/>
                  <a:pt x="1027634" y="429266"/>
                  <a:pt x="1066299" y="353418"/>
                </a:cubicBezTo>
                <a:cubicBezTo>
                  <a:pt x="1098004" y="291452"/>
                  <a:pt x="1090398" y="292360"/>
                  <a:pt x="1116787" y="230003"/>
                </a:cubicBezTo>
                <a:cubicBezTo>
                  <a:pt x="1123833" y="210826"/>
                  <a:pt x="1130222" y="198699"/>
                  <a:pt x="1139226" y="179514"/>
                </a:cubicBezTo>
                <a:cubicBezTo>
                  <a:pt x="1155012" y="127968"/>
                  <a:pt x="1155357" y="117053"/>
                  <a:pt x="1178495" y="67318"/>
                </a:cubicBezTo>
                <a:cubicBezTo>
                  <a:pt x="1183260" y="54714"/>
                  <a:pt x="1191809" y="36376"/>
                  <a:pt x="1206544" y="28049"/>
                </a:cubicBezTo>
                <a:cubicBezTo>
                  <a:pt x="1219868" y="15195"/>
                  <a:pt x="1258874" y="3682"/>
                  <a:pt x="1273862" y="0"/>
                </a:cubicBezTo>
                <a:cubicBezTo>
                  <a:pt x="1287776" y="4635"/>
                  <a:pt x="1305734" y="5447"/>
                  <a:pt x="1318741" y="5610"/>
                </a:cubicBezTo>
                <a:cubicBezTo>
                  <a:pt x="1329437" y="7534"/>
                  <a:pt x="1337482" y="12324"/>
                  <a:pt x="1346790" y="16830"/>
                </a:cubicBezTo>
                <a:cubicBezTo>
                  <a:pt x="1359220" y="20827"/>
                  <a:pt x="1369012" y="23654"/>
                  <a:pt x="1380449" y="28049"/>
                </a:cubicBezTo>
                <a:cubicBezTo>
                  <a:pt x="1390282" y="32170"/>
                  <a:pt x="1398746" y="42342"/>
                  <a:pt x="1408498" y="44879"/>
                </a:cubicBezTo>
                <a:cubicBezTo>
                  <a:pt x="1416782" y="48194"/>
                  <a:pt x="1427509" y="52495"/>
                  <a:pt x="1436547" y="56098"/>
                </a:cubicBezTo>
                <a:cubicBezTo>
                  <a:pt x="1452382" y="70554"/>
                  <a:pt x="1468007" y="79469"/>
                  <a:pt x="1481425" y="95367"/>
                </a:cubicBezTo>
                <a:cubicBezTo>
                  <a:pt x="1491555" y="110837"/>
                  <a:pt x="1501751" y="122358"/>
                  <a:pt x="1509474" y="134636"/>
                </a:cubicBezTo>
                <a:cubicBezTo>
                  <a:pt x="1519115" y="182743"/>
                  <a:pt x="1503181" y="167059"/>
                  <a:pt x="1554353" y="179514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89406852">
                  <a:custGeom>
                    <a:avLst/>
                    <a:gdLst>
                      <a:gd name="connsiteX0" fmla="*/ 39703 w 1554353"/>
                      <a:gd name="connsiteY0" fmla="*/ 207563 h 807814"/>
                      <a:gd name="connsiteX1" fmla="*/ 434 w 1554353"/>
                      <a:gd name="connsiteY1" fmla="*/ 375858 h 807814"/>
                      <a:gd name="connsiteX2" fmla="*/ 11653 w 1554353"/>
                      <a:gd name="connsiteY2" fmla="*/ 443176 h 807814"/>
                      <a:gd name="connsiteX3" fmla="*/ 17263 w 1554353"/>
                      <a:gd name="connsiteY3" fmla="*/ 488054 h 807814"/>
                      <a:gd name="connsiteX4" fmla="*/ 45312 w 1554353"/>
                      <a:gd name="connsiteY4" fmla="*/ 572201 h 807814"/>
                      <a:gd name="connsiteX5" fmla="*/ 67752 w 1554353"/>
                      <a:gd name="connsiteY5" fmla="*/ 622690 h 807814"/>
                      <a:gd name="connsiteX6" fmla="*/ 207997 w 1554353"/>
                      <a:gd name="connsiteY6" fmla="*/ 751715 h 807814"/>
                      <a:gd name="connsiteX7" fmla="*/ 280925 w 1554353"/>
                      <a:gd name="connsiteY7" fmla="*/ 779765 h 807814"/>
                      <a:gd name="connsiteX8" fmla="*/ 348242 w 1554353"/>
                      <a:gd name="connsiteY8" fmla="*/ 802204 h 807814"/>
                      <a:gd name="connsiteX9" fmla="*/ 404341 w 1554353"/>
                      <a:gd name="connsiteY9" fmla="*/ 807814 h 807814"/>
                      <a:gd name="connsiteX10" fmla="*/ 578245 w 1554353"/>
                      <a:gd name="connsiteY10" fmla="*/ 796594 h 807814"/>
                      <a:gd name="connsiteX11" fmla="*/ 729710 w 1554353"/>
                      <a:gd name="connsiteY11" fmla="*/ 718057 h 807814"/>
                      <a:gd name="connsiteX12" fmla="*/ 802638 w 1554353"/>
                      <a:gd name="connsiteY12" fmla="*/ 673178 h 807814"/>
                      <a:gd name="connsiteX13" fmla="*/ 898004 w 1554353"/>
                      <a:gd name="connsiteY13" fmla="*/ 572201 h 807814"/>
                      <a:gd name="connsiteX14" fmla="*/ 942883 w 1554353"/>
                      <a:gd name="connsiteY14" fmla="*/ 527323 h 807814"/>
                      <a:gd name="connsiteX15" fmla="*/ 1066299 w 1554353"/>
                      <a:gd name="connsiteY15" fmla="*/ 353418 h 807814"/>
                      <a:gd name="connsiteX16" fmla="*/ 1116787 w 1554353"/>
                      <a:gd name="connsiteY16" fmla="*/ 230003 h 807814"/>
                      <a:gd name="connsiteX17" fmla="*/ 1139226 w 1554353"/>
                      <a:gd name="connsiteY17" fmla="*/ 179514 h 807814"/>
                      <a:gd name="connsiteX18" fmla="*/ 1178495 w 1554353"/>
                      <a:gd name="connsiteY18" fmla="*/ 67318 h 807814"/>
                      <a:gd name="connsiteX19" fmla="*/ 1206544 w 1554353"/>
                      <a:gd name="connsiteY19" fmla="*/ 28049 h 807814"/>
                      <a:gd name="connsiteX20" fmla="*/ 1273862 w 1554353"/>
                      <a:gd name="connsiteY20" fmla="*/ 0 h 807814"/>
                      <a:gd name="connsiteX21" fmla="*/ 1318741 w 1554353"/>
                      <a:gd name="connsiteY21" fmla="*/ 5610 h 807814"/>
                      <a:gd name="connsiteX22" fmla="*/ 1346790 w 1554353"/>
                      <a:gd name="connsiteY22" fmla="*/ 16830 h 807814"/>
                      <a:gd name="connsiteX23" fmla="*/ 1380449 w 1554353"/>
                      <a:gd name="connsiteY23" fmla="*/ 28049 h 807814"/>
                      <a:gd name="connsiteX24" fmla="*/ 1408498 w 1554353"/>
                      <a:gd name="connsiteY24" fmla="*/ 44879 h 807814"/>
                      <a:gd name="connsiteX25" fmla="*/ 1436547 w 1554353"/>
                      <a:gd name="connsiteY25" fmla="*/ 56098 h 807814"/>
                      <a:gd name="connsiteX26" fmla="*/ 1481425 w 1554353"/>
                      <a:gd name="connsiteY26" fmla="*/ 95367 h 807814"/>
                      <a:gd name="connsiteX27" fmla="*/ 1509474 w 1554353"/>
                      <a:gd name="connsiteY27" fmla="*/ 134636 h 807814"/>
                      <a:gd name="connsiteX28" fmla="*/ 1554353 w 1554353"/>
                      <a:gd name="connsiteY28" fmla="*/ 179514 h 807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554353" h="807814">
                        <a:moveTo>
                          <a:pt x="39703" y="207563"/>
                        </a:moveTo>
                        <a:cubicBezTo>
                          <a:pt x="26613" y="263661"/>
                          <a:pt x="7244" y="318657"/>
                          <a:pt x="434" y="375858"/>
                        </a:cubicBezTo>
                        <a:cubicBezTo>
                          <a:pt x="-2255" y="398447"/>
                          <a:pt x="8279" y="420679"/>
                          <a:pt x="11653" y="443176"/>
                        </a:cubicBezTo>
                        <a:cubicBezTo>
                          <a:pt x="13889" y="458085"/>
                          <a:pt x="14306" y="473271"/>
                          <a:pt x="17263" y="488054"/>
                        </a:cubicBezTo>
                        <a:cubicBezTo>
                          <a:pt x="22061" y="512045"/>
                          <a:pt x="36390" y="550534"/>
                          <a:pt x="45312" y="572201"/>
                        </a:cubicBezTo>
                        <a:cubicBezTo>
                          <a:pt x="52324" y="589231"/>
                          <a:pt x="57377" y="607473"/>
                          <a:pt x="67752" y="622690"/>
                        </a:cubicBezTo>
                        <a:cubicBezTo>
                          <a:pt x="97027" y="665627"/>
                          <a:pt x="157309" y="732219"/>
                          <a:pt x="207997" y="751715"/>
                        </a:cubicBezTo>
                        <a:cubicBezTo>
                          <a:pt x="232306" y="761065"/>
                          <a:pt x="256419" y="770943"/>
                          <a:pt x="280925" y="779765"/>
                        </a:cubicBezTo>
                        <a:cubicBezTo>
                          <a:pt x="303180" y="787777"/>
                          <a:pt x="325177" y="796962"/>
                          <a:pt x="348242" y="802204"/>
                        </a:cubicBezTo>
                        <a:cubicBezTo>
                          <a:pt x="366568" y="806369"/>
                          <a:pt x="385641" y="805944"/>
                          <a:pt x="404341" y="807814"/>
                        </a:cubicBezTo>
                        <a:cubicBezTo>
                          <a:pt x="462309" y="804074"/>
                          <a:pt x="521285" y="807986"/>
                          <a:pt x="578245" y="796594"/>
                        </a:cubicBezTo>
                        <a:cubicBezTo>
                          <a:pt x="671280" y="777987"/>
                          <a:pt x="668924" y="758581"/>
                          <a:pt x="729710" y="718057"/>
                        </a:cubicBezTo>
                        <a:cubicBezTo>
                          <a:pt x="753460" y="702224"/>
                          <a:pt x="779554" y="689967"/>
                          <a:pt x="802638" y="673178"/>
                        </a:cubicBezTo>
                        <a:cubicBezTo>
                          <a:pt x="860655" y="630983"/>
                          <a:pt x="850087" y="626108"/>
                          <a:pt x="898004" y="572201"/>
                        </a:cubicBezTo>
                        <a:cubicBezTo>
                          <a:pt x="912059" y="556389"/>
                          <a:pt x="929164" y="543428"/>
                          <a:pt x="942883" y="527323"/>
                        </a:cubicBezTo>
                        <a:cubicBezTo>
                          <a:pt x="1001135" y="458941"/>
                          <a:pt x="1028321" y="426209"/>
                          <a:pt x="1066299" y="353418"/>
                        </a:cubicBezTo>
                        <a:cubicBezTo>
                          <a:pt x="1098726" y="291266"/>
                          <a:pt x="1091159" y="294074"/>
                          <a:pt x="1116787" y="230003"/>
                        </a:cubicBezTo>
                        <a:cubicBezTo>
                          <a:pt x="1123627" y="212903"/>
                          <a:pt x="1132859" y="196795"/>
                          <a:pt x="1139226" y="179514"/>
                        </a:cubicBezTo>
                        <a:cubicBezTo>
                          <a:pt x="1157495" y="129928"/>
                          <a:pt x="1153292" y="114925"/>
                          <a:pt x="1178495" y="67318"/>
                        </a:cubicBezTo>
                        <a:cubicBezTo>
                          <a:pt x="1186021" y="53101"/>
                          <a:pt x="1194641" y="38870"/>
                          <a:pt x="1206544" y="28049"/>
                        </a:cubicBezTo>
                        <a:cubicBezTo>
                          <a:pt x="1219348" y="16409"/>
                          <a:pt x="1257939" y="5308"/>
                          <a:pt x="1273862" y="0"/>
                        </a:cubicBezTo>
                        <a:cubicBezTo>
                          <a:pt x="1288822" y="1870"/>
                          <a:pt x="1304051" y="2220"/>
                          <a:pt x="1318741" y="5610"/>
                        </a:cubicBezTo>
                        <a:cubicBezTo>
                          <a:pt x="1328553" y="7874"/>
                          <a:pt x="1337326" y="13389"/>
                          <a:pt x="1346790" y="16830"/>
                        </a:cubicBezTo>
                        <a:cubicBezTo>
                          <a:pt x="1357904" y="20872"/>
                          <a:pt x="1369683" y="23155"/>
                          <a:pt x="1380449" y="28049"/>
                        </a:cubicBezTo>
                        <a:cubicBezTo>
                          <a:pt x="1390375" y="32561"/>
                          <a:pt x="1398746" y="40003"/>
                          <a:pt x="1408498" y="44879"/>
                        </a:cubicBezTo>
                        <a:cubicBezTo>
                          <a:pt x="1417505" y="49382"/>
                          <a:pt x="1427197" y="52358"/>
                          <a:pt x="1436547" y="56098"/>
                        </a:cubicBezTo>
                        <a:cubicBezTo>
                          <a:pt x="1453437" y="69610"/>
                          <a:pt x="1467627" y="79270"/>
                          <a:pt x="1481425" y="95367"/>
                        </a:cubicBezTo>
                        <a:cubicBezTo>
                          <a:pt x="1491870" y="107552"/>
                          <a:pt x="1500591" y="121310"/>
                          <a:pt x="1509474" y="134636"/>
                        </a:cubicBezTo>
                        <a:cubicBezTo>
                          <a:pt x="1517322" y="181723"/>
                          <a:pt x="1504147" y="165170"/>
                          <a:pt x="1554353" y="179514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Freihandform: Form 119">
            <a:extLst>
              <a:ext uri="{FF2B5EF4-FFF2-40B4-BE49-F238E27FC236}">
                <a16:creationId xmlns:a16="http://schemas.microsoft.com/office/drawing/2014/main" id="{25E9ED97-CA1F-E7B1-0950-438A01C6FAA8}"/>
              </a:ext>
            </a:extLst>
          </p:cNvPr>
          <p:cNvSpPr/>
          <p:nvPr/>
        </p:nvSpPr>
        <p:spPr>
          <a:xfrm>
            <a:off x="8258759" y="4380043"/>
            <a:ext cx="2367694" cy="1110743"/>
          </a:xfrm>
          <a:custGeom>
            <a:avLst/>
            <a:gdLst>
              <a:gd name="connsiteX0" fmla="*/ 0 w 2367694"/>
              <a:gd name="connsiteY0" fmla="*/ 718056 h 1110743"/>
              <a:gd name="connsiteX1" fmla="*/ 39269 w 2367694"/>
              <a:gd name="connsiteY1" fmla="*/ 880741 h 1110743"/>
              <a:gd name="connsiteX2" fmla="*/ 123416 w 2367694"/>
              <a:gd name="connsiteY2" fmla="*/ 1020986 h 1110743"/>
              <a:gd name="connsiteX3" fmla="*/ 145855 w 2367694"/>
              <a:gd name="connsiteY3" fmla="*/ 1043425 h 1110743"/>
              <a:gd name="connsiteX4" fmla="*/ 168295 w 2367694"/>
              <a:gd name="connsiteY4" fmla="*/ 1060255 h 1110743"/>
              <a:gd name="connsiteX5" fmla="*/ 185124 w 2367694"/>
              <a:gd name="connsiteY5" fmla="*/ 1082694 h 1110743"/>
              <a:gd name="connsiteX6" fmla="*/ 213173 w 2367694"/>
              <a:gd name="connsiteY6" fmla="*/ 1093914 h 1110743"/>
              <a:gd name="connsiteX7" fmla="*/ 258052 w 2367694"/>
              <a:gd name="connsiteY7" fmla="*/ 1110743 h 1110743"/>
              <a:gd name="connsiteX8" fmla="*/ 342199 w 2367694"/>
              <a:gd name="connsiteY8" fmla="*/ 1105133 h 1110743"/>
              <a:gd name="connsiteX9" fmla="*/ 370248 w 2367694"/>
              <a:gd name="connsiteY9" fmla="*/ 1093914 h 1110743"/>
              <a:gd name="connsiteX10" fmla="*/ 398297 w 2367694"/>
              <a:gd name="connsiteY10" fmla="*/ 1088304 h 1110743"/>
              <a:gd name="connsiteX11" fmla="*/ 431956 w 2367694"/>
              <a:gd name="connsiteY11" fmla="*/ 1071475 h 1110743"/>
              <a:gd name="connsiteX12" fmla="*/ 465615 w 2367694"/>
              <a:gd name="connsiteY12" fmla="*/ 1060255 h 1110743"/>
              <a:gd name="connsiteX13" fmla="*/ 493664 w 2367694"/>
              <a:gd name="connsiteY13" fmla="*/ 1043425 h 1110743"/>
              <a:gd name="connsiteX14" fmla="*/ 516103 w 2367694"/>
              <a:gd name="connsiteY14" fmla="*/ 1015376 h 1110743"/>
              <a:gd name="connsiteX15" fmla="*/ 538542 w 2367694"/>
              <a:gd name="connsiteY15" fmla="*/ 920009 h 1110743"/>
              <a:gd name="connsiteX16" fmla="*/ 544152 w 2367694"/>
              <a:gd name="connsiteY16" fmla="*/ 897570 h 1110743"/>
              <a:gd name="connsiteX17" fmla="*/ 555372 w 2367694"/>
              <a:gd name="connsiteY17" fmla="*/ 869521 h 1110743"/>
              <a:gd name="connsiteX18" fmla="*/ 572201 w 2367694"/>
              <a:gd name="connsiteY18" fmla="*/ 813423 h 1110743"/>
              <a:gd name="connsiteX19" fmla="*/ 577811 w 2367694"/>
              <a:gd name="connsiteY19" fmla="*/ 779764 h 1110743"/>
              <a:gd name="connsiteX20" fmla="*/ 594641 w 2367694"/>
              <a:gd name="connsiteY20" fmla="*/ 718056 h 1110743"/>
              <a:gd name="connsiteX21" fmla="*/ 600250 w 2367694"/>
              <a:gd name="connsiteY21" fmla="*/ 690007 h 1110743"/>
              <a:gd name="connsiteX22" fmla="*/ 656349 w 2367694"/>
              <a:gd name="connsiteY22" fmla="*/ 589030 h 1110743"/>
              <a:gd name="connsiteX23" fmla="*/ 667568 w 2367694"/>
              <a:gd name="connsiteY23" fmla="*/ 566591 h 1110743"/>
              <a:gd name="connsiteX24" fmla="*/ 723666 w 2367694"/>
              <a:gd name="connsiteY24" fmla="*/ 499273 h 1110743"/>
              <a:gd name="connsiteX25" fmla="*/ 790984 w 2367694"/>
              <a:gd name="connsiteY25" fmla="*/ 387077 h 1110743"/>
              <a:gd name="connsiteX26" fmla="*/ 824643 w 2367694"/>
              <a:gd name="connsiteY26" fmla="*/ 336589 h 1110743"/>
              <a:gd name="connsiteX27" fmla="*/ 903181 w 2367694"/>
              <a:gd name="connsiteY27" fmla="*/ 263661 h 1110743"/>
              <a:gd name="connsiteX28" fmla="*/ 953669 w 2367694"/>
              <a:gd name="connsiteY28" fmla="*/ 213173 h 1110743"/>
              <a:gd name="connsiteX29" fmla="*/ 1037816 w 2367694"/>
              <a:gd name="connsiteY29" fmla="*/ 151465 h 1110743"/>
              <a:gd name="connsiteX30" fmla="*/ 1133183 w 2367694"/>
              <a:gd name="connsiteY30" fmla="*/ 84147 h 1110743"/>
              <a:gd name="connsiteX31" fmla="*/ 1178062 w 2367694"/>
              <a:gd name="connsiteY31" fmla="*/ 67317 h 1110743"/>
              <a:gd name="connsiteX32" fmla="*/ 1273428 w 2367694"/>
              <a:gd name="connsiteY32" fmla="*/ 39268 h 1110743"/>
              <a:gd name="connsiteX33" fmla="*/ 1312697 w 2367694"/>
              <a:gd name="connsiteY33" fmla="*/ 28049 h 1110743"/>
              <a:gd name="connsiteX34" fmla="*/ 1368795 w 2367694"/>
              <a:gd name="connsiteY34" fmla="*/ 22439 h 1110743"/>
              <a:gd name="connsiteX35" fmla="*/ 1480992 w 2367694"/>
              <a:gd name="connsiteY35" fmla="*/ 11219 h 1110743"/>
              <a:gd name="connsiteX36" fmla="*/ 1581968 w 2367694"/>
              <a:gd name="connsiteY36" fmla="*/ 0 h 1110743"/>
              <a:gd name="connsiteX37" fmla="*/ 1643676 w 2367694"/>
              <a:gd name="connsiteY37" fmla="*/ 5609 h 1110743"/>
              <a:gd name="connsiteX38" fmla="*/ 1744653 w 2367694"/>
              <a:gd name="connsiteY38" fmla="*/ 22439 h 1110743"/>
              <a:gd name="connsiteX39" fmla="*/ 1817581 w 2367694"/>
              <a:gd name="connsiteY39" fmla="*/ 44878 h 1110743"/>
              <a:gd name="connsiteX40" fmla="*/ 1856849 w 2367694"/>
              <a:gd name="connsiteY40" fmla="*/ 50488 h 1110743"/>
              <a:gd name="connsiteX41" fmla="*/ 1946606 w 2367694"/>
              <a:gd name="connsiteY41" fmla="*/ 78537 h 1110743"/>
              <a:gd name="connsiteX42" fmla="*/ 2086852 w 2367694"/>
              <a:gd name="connsiteY42" fmla="*/ 145855 h 1110743"/>
              <a:gd name="connsiteX43" fmla="*/ 2126120 w 2367694"/>
              <a:gd name="connsiteY43" fmla="*/ 173904 h 1110743"/>
              <a:gd name="connsiteX44" fmla="*/ 2159779 w 2367694"/>
              <a:gd name="connsiteY44" fmla="*/ 201953 h 1110743"/>
              <a:gd name="connsiteX45" fmla="*/ 2227097 w 2367694"/>
              <a:gd name="connsiteY45" fmla="*/ 286100 h 1110743"/>
              <a:gd name="connsiteX46" fmla="*/ 2255146 w 2367694"/>
              <a:gd name="connsiteY46" fmla="*/ 330979 h 1110743"/>
              <a:gd name="connsiteX47" fmla="*/ 2271976 w 2367694"/>
              <a:gd name="connsiteY47" fmla="*/ 381467 h 1110743"/>
              <a:gd name="connsiteX48" fmla="*/ 2288805 w 2367694"/>
              <a:gd name="connsiteY48" fmla="*/ 415126 h 1110743"/>
              <a:gd name="connsiteX49" fmla="*/ 2333684 w 2367694"/>
              <a:gd name="connsiteY49" fmla="*/ 527322 h 1110743"/>
              <a:gd name="connsiteX50" fmla="*/ 2339293 w 2367694"/>
              <a:gd name="connsiteY50" fmla="*/ 560981 h 1110743"/>
              <a:gd name="connsiteX51" fmla="*/ 2344903 w 2367694"/>
              <a:gd name="connsiteY51" fmla="*/ 600250 h 1110743"/>
              <a:gd name="connsiteX52" fmla="*/ 2350513 w 2367694"/>
              <a:gd name="connsiteY52" fmla="*/ 628299 h 1110743"/>
              <a:gd name="connsiteX53" fmla="*/ 2356123 w 2367694"/>
              <a:gd name="connsiteY53" fmla="*/ 661958 h 1110743"/>
              <a:gd name="connsiteX54" fmla="*/ 2367342 w 2367694"/>
              <a:gd name="connsiteY54" fmla="*/ 701227 h 1110743"/>
              <a:gd name="connsiteX55" fmla="*/ 2367342 w 2367694"/>
              <a:gd name="connsiteY55" fmla="*/ 718056 h 111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367694" h="1110743" extrusionOk="0">
                <a:moveTo>
                  <a:pt x="0" y="718056"/>
                </a:moveTo>
                <a:cubicBezTo>
                  <a:pt x="14424" y="769147"/>
                  <a:pt x="16180" y="820847"/>
                  <a:pt x="39269" y="880741"/>
                </a:cubicBezTo>
                <a:cubicBezTo>
                  <a:pt x="46456" y="907855"/>
                  <a:pt x="92531" y="982706"/>
                  <a:pt x="123416" y="1020986"/>
                </a:cubicBezTo>
                <a:cubicBezTo>
                  <a:pt x="132427" y="1030202"/>
                  <a:pt x="138076" y="1036133"/>
                  <a:pt x="145855" y="1043425"/>
                </a:cubicBezTo>
                <a:cubicBezTo>
                  <a:pt x="154383" y="1049179"/>
                  <a:pt x="161032" y="1053502"/>
                  <a:pt x="168295" y="1060255"/>
                </a:cubicBezTo>
                <a:cubicBezTo>
                  <a:pt x="175974" y="1066741"/>
                  <a:pt x="178146" y="1076900"/>
                  <a:pt x="185124" y="1082694"/>
                </a:cubicBezTo>
                <a:cubicBezTo>
                  <a:pt x="193648" y="1089903"/>
                  <a:pt x="205966" y="1091330"/>
                  <a:pt x="213173" y="1093914"/>
                </a:cubicBezTo>
                <a:cubicBezTo>
                  <a:pt x="251052" y="1103139"/>
                  <a:pt x="217449" y="1099913"/>
                  <a:pt x="258052" y="1110743"/>
                </a:cubicBezTo>
                <a:cubicBezTo>
                  <a:pt x="284249" y="1108758"/>
                  <a:pt x="314662" y="1110648"/>
                  <a:pt x="342199" y="1105133"/>
                </a:cubicBezTo>
                <a:cubicBezTo>
                  <a:pt x="350596" y="1104264"/>
                  <a:pt x="362929" y="1097029"/>
                  <a:pt x="370248" y="1093914"/>
                </a:cubicBezTo>
                <a:cubicBezTo>
                  <a:pt x="381221" y="1090343"/>
                  <a:pt x="389659" y="1091021"/>
                  <a:pt x="398297" y="1088304"/>
                </a:cubicBezTo>
                <a:cubicBezTo>
                  <a:pt x="411146" y="1084033"/>
                  <a:pt x="421291" y="1078182"/>
                  <a:pt x="431956" y="1071475"/>
                </a:cubicBezTo>
                <a:cubicBezTo>
                  <a:pt x="443265" y="1064733"/>
                  <a:pt x="452511" y="1066844"/>
                  <a:pt x="465615" y="1060255"/>
                </a:cubicBezTo>
                <a:cubicBezTo>
                  <a:pt x="474681" y="1055489"/>
                  <a:pt x="486864" y="1048613"/>
                  <a:pt x="493664" y="1043425"/>
                </a:cubicBezTo>
                <a:cubicBezTo>
                  <a:pt x="504037" y="1034591"/>
                  <a:pt x="511667" y="1023368"/>
                  <a:pt x="516103" y="1015376"/>
                </a:cubicBezTo>
                <a:cubicBezTo>
                  <a:pt x="541229" y="985231"/>
                  <a:pt x="530520" y="956757"/>
                  <a:pt x="538542" y="920009"/>
                </a:cubicBezTo>
                <a:cubicBezTo>
                  <a:pt x="539940" y="912157"/>
                  <a:pt x="542215" y="904441"/>
                  <a:pt x="544152" y="897570"/>
                </a:cubicBezTo>
                <a:cubicBezTo>
                  <a:pt x="547192" y="888353"/>
                  <a:pt x="550986" y="878963"/>
                  <a:pt x="555372" y="869521"/>
                </a:cubicBezTo>
                <a:cubicBezTo>
                  <a:pt x="588502" y="790240"/>
                  <a:pt x="553931" y="881408"/>
                  <a:pt x="572201" y="813423"/>
                </a:cubicBezTo>
                <a:cubicBezTo>
                  <a:pt x="573611" y="801059"/>
                  <a:pt x="574767" y="792596"/>
                  <a:pt x="577811" y="779764"/>
                </a:cubicBezTo>
                <a:cubicBezTo>
                  <a:pt x="581172" y="762334"/>
                  <a:pt x="589908" y="731228"/>
                  <a:pt x="594641" y="718056"/>
                </a:cubicBezTo>
                <a:cubicBezTo>
                  <a:pt x="596679" y="709115"/>
                  <a:pt x="596264" y="698945"/>
                  <a:pt x="600250" y="690007"/>
                </a:cubicBezTo>
                <a:cubicBezTo>
                  <a:pt x="621334" y="642354"/>
                  <a:pt x="630713" y="638760"/>
                  <a:pt x="656349" y="589030"/>
                </a:cubicBezTo>
                <a:cubicBezTo>
                  <a:pt x="659825" y="581819"/>
                  <a:pt x="663658" y="573529"/>
                  <a:pt x="667568" y="566591"/>
                </a:cubicBezTo>
                <a:cubicBezTo>
                  <a:pt x="683593" y="542772"/>
                  <a:pt x="713330" y="524084"/>
                  <a:pt x="723666" y="499273"/>
                </a:cubicBezTo>
                <a:cubicBezTo>
                  <a:pt x="750027" y="451461"/>
                  <a:pt x="763472" y="428503"/>
                  <a:pt x="790984" y="387077"/>
                </a:cubicBezTo>
                <a:cubicBezTo>
                  <a:pt x="798591" y="370974"/>
                  <a:pt x="810182" y="348113"/>
                  <a:pt x="824643" y="336589"/>
                </a:cubicBezTo>
                <a:cubicBezTo>
                  <a:pt x="933723" y="237796"/>
                  <a:pt x="788985" y="378739"/>
                  <a:pt x="903181" y="263661"/>
                </a:cubicBezTo>
                <a:cubicBezTo>
                  <a:pt x="921146" y="246016"/>
                  <a:pt x="937023" y="222855"/>
                  <a:pt x="953669" y="213173"/>
                </a:cubicBezTo>
                <a:cubicBezTo>
                  <a:pt x="981074" y="188192"/>
                  <a:pt x="1013237" y="181532"/>
                  <a:pt x="1037816" y="151465"/>
                </a:cubicBezTo>
                <a:cubicBezTo>
                  <a:pt x="1082075" y="112862"/>
                  <a:pt x="1079055" y="109946"/>
                  <a:pt x="1133183" y="84147"/>
                </a:cubicBezTo>
                <a:cubicBezTo>
                  <a:pt x="1145747" y="80368"/>
                  <a:pt x="1162647" y="72167"/>
                  <a:pt x="1178062" y="67317"/>
                </a:cubicBezTo>
                <a:cubicBezTo>
                  <a:pt x="1240940" y="39063"/>
                  <a:pt x="1218149" y="59104"/>
                  <a:pt x="1273428" y="39268"/>
                </a:cubicBezTo>
                <a:cubicBezTo>
                  <a:pt x="1283884" y="34790"/>
                  <a:pt x="1300704" y="31014"/>
                  <a:pt x="1312697" y="28049"/>
                </a:cubicBezTo>
                <a:cubicBezTo>
                  <a:pt x="1335209" y="22721"/>
                  <a:pt x="1350338" y="24033"/>
                  <a:pt x="1368795" y="22439"/>
                </a:cubicBezTo>
                <a:cubicBezTo>
                  <a:pt x="1466851" y="-2106"/>
                  <a:pt x="1314754" y="6850"/>
                  <a:pt x="1480992" y="11219"/>
                </a:cubicBezTo>
                <a:cubicBezTo>
                  <a:pt x="1513591" y="3203"/>
                  <a:pt x="1540876" y="-4538"/>
                  <a:pt x="1581968" y="0"/>
                </a:cubicBezTo>
                <a:cubicBezTo>
                  <a:pt x="1601342" y="928"/>
                  <a:pt x="1624530" y="5178"/>
                  <a:pt x="1643676" y="5609"/>
                </a:cubicBezTo>
                <a:cubicBezTo>
                  <a:pt x="1676396" y="10059"/>
                  <a:pt x="1714813" y="9018"/>
                  <a:pt x="1744653" y="22439"/>
                </a:cubicBezTo>
                <a:cubicBezTo>
                  <a:pt x="1846913" y="43015"/>
                  <a:pt x="1680658" y="2845"/>
                  <a:pt x="1817581" y="44878"/>
                </a:cubicBezTo>
                <a:cubicBezTo>
                  <a:pt x="1827432" y="46974"/>
                  <a:pt x="1844577" y="46627"/>
                  <a:pt x="1856849" y="50488"/>
                </a:cubicBezTo>
                <a:cubicBezTo>
                  <a:pt x="1872226" y="54557"/>
                  <a:pt x="1937345" y="73055"/>
                  <a:pt x="1946606" y="78537"/>
                </a:cubicBezTo>
                <a:cubicBezTo>
                  <a:pt x="1995222" y="91582"/>
                  <a:pt x="2048102" y="124218"/>
                  <a:pt x="2086852" y="145855"/>
                </a:cubicBezTo>
                <a:cubicBezTo>
                  <a:pt x="2101972" y="152625"/>
                  <a:pt x="2111251" y="164405"/>
                  <a:pt x="2126120" y="173904"/>
                </a:cubicBezTo>
                <a:cubicBezTo>
                  <a:pt x="2139103" y="182547"/>
                  <a:pt x="2149586" y="190358"/>
                  <a:pt x="2159779" y="201953"/>
                </a:cubicBezTo>
                <a:cubicBezTo>
                  <a:pt x="2186039" y="229569"/>
                  <a:pt x="2199959" y="258758"/>
                  <a:pt x="2227097" y="286100"/>
                </a:cubicBezTo>
                <a:cubicBezTo>
                  <a:pt x="2238071" y="299790"/>
                  <a:pt x="2250881" y="314090"/>
                  <a:pt x="2255146" y="330979"/>
                </a:cubicBezTo>
                <a:cubicBezTo>
                  <a:pt x="2264152" y="348428"/>
                  <a:pt x="2262328" y="365724"/>
                  <a:pt x="2271976" y="381467"/>
                </a:cubicBezTo>
                <a:cubicBezTo>
                  <a:pt x="2277275" y="393379"/>
                  <a:pt x="2282202" y="402595"/>
                  <a:pt x="2288805" y="415126"/>
                </a:cubicBezTo>
                <a:cubicBezTo>
                  <a:pt x="2318092" y="486768"/>
                  <a:pt x="2315576" y="474056"/>
                  <a:pt x="2333684" y="527322"/>
                </a:cubicBezTo>
                <a:cubicBezTo>
                  <a:pt x="2336627" y="537920"/>
                  <a:pt x="2335347" y="548498"/>
                  <a:pt x="2339293" y="560981"/>
                </a:cubicBezTo>
                <a:cubicBezTo>
                  <a:pt x="2341295" y="575122"/>
                  <a:pt x="2342090" y="587701"/>
                  <a:pt x="2344903" y="600250"/>
                </a:cubicBezTo>
                <a:cubicBezTo>
                  <a:pt x="2345855" y="609865"/>
                  <a:pt x="2348601" y="619366"/>
                  <a:pt x="2350513" y="628299"/>
                </a:cubicBezTo>
                <a:cubicBezTo>
                  <a:pt x="2352420" y="640682"/>
                  <a:pt x="2353646" y="651310"/>
                  <a:pt x="2356123" y="661958"/>
                </a:cubicBezTo>
                <a:cubicBezTo>
                  <a:pt x="2360104" y="692043"/>
                  <a:pt x="2366066" y="666593"/>
                  <a:pt x="2367342" y="701227"/>
                </a:cubicBezTo>
                <a:cubicBezTo>
                  <a:pt x="2369073" y="706610"/>
                  <a:pt x="2366885" y="711920"/>
                  <a:pt x="2367342" y="718056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3100344000">
                  <a:custGeom>
                    <a:avLst/>
                    <a:gdLst>
                      <a:gd name="connsiteX0" fmla="*/ 0 w 2367694"/>
                      <a:gd name="connsiteY0" fmla="*/ 718056 h 1110743"/>
                      <a:gd name="connsiteX1" fmla="*/ 39269 w 2367694"/>
                      <a:gd name="connsiteY1" fmla="*/ 880741 h 1110743"/>
                      <a:gd name="connsiteX2" fmla="*/ 123416 w 2367694"/>
                      <a:gd name="connsiteY2" fmla="*/ 1020986 h 1110743"/>
                      <a:gd name="connsiteX3" fmla="*/ 145855 w 2367694"/>
                      <a:gd name="connsiteY3" fmla="*/ 1043425 h 1110743"/>
                      <a:gd name="connsiteX4" fmla="*/ 168295 w 2367694"/>
                      <a:gd name="connsiteY4" fmla="*/ 1060255 h 1110743"/>
                      <a:gd name="connsiteX5" fmla="*/ 185124 w 2367694"/>
                      <a:gd name="connsiteY5" fmla="*/ 1082694 h 1110743"/>
                      <a:gd name="connsiteX6" fmla="*/ 213173 w 2367694"/>
                      <a:gd name="connsiteY6" fmla="*/ 1093914 h 1110743"/>
                      <a:gd name="connsiteX7" fmla="*/ 258052 w 2367694"/>
                      <a:gd name="connsiteY7" fmla="*/ 1110743 h 1110743"/>
                      <a:gd name="connsiteX8" fmla="*/ 342199 w 2367694"/>
                      <a:gd name="connsiteY8" fmla="*/ 1105133 h 1110743"/>
                      <a:gd name="connsiteX9" fmla="*/ 370248 w 2367694"/>
                      <a:gd name="connsiteY9" fmla="*/ 1093914 h 1110743"/>
                      <a:gd name="connsiteX10" fmla="*/ 398297 w 2367694"/>
                      <a:gd name="connsiteY10" fmla="*/ 1088304 h 1110743"/>
                      <a:gd name="connsiteX11" fmla="*/ 431956 w 2367694"/>
                      <a:gd name="connsiteY11" fmla="*/ 1071475 h 1110743"/>
                      <a:gd name="connsiteX12" fmla="*/ 465615 w 2367694"/>
                      <a:gd name="connsiteY12" fmla="*/ 1060255 h 1110743"/>
                      <a:gd name="connsiteX13" fmla="*/ 493664 w 2367694"/>
                      <a:gd name="connsiteY13" fmla="*/ 1043425 h 1110743"/>
                      <a:gd name="connsiteX14" fmla="*/ 516103 w 2367694"/>
                      <a:gd name="connsiteY14" fmla="*/ 1015376 h 1110743"/>
                      <a:gd name="connsiteX15" fmla="*/ 538542 w 2367694"/>
                      <a:gd name="connsiteY15" fmla="*/ 920009 h 1110743"/>
                      <a:gd name="connsiteX16" fmla="*/ 544152 w 2367694"/>
                      <a:gd name="connsiteY16" fmla="*/ 897570 h 1110743"/>
                      <a:gd name="connsiteX17" fmla="*/ 555372 w 2367694"/>
                      <a:gd name="connsiteY17" fmla="*/ 869521 h 1110743"/>
                      <a:gd name="connsiteX18" fmla="*/ 572201 w 2367694"/>
                      <a:gd name="connsiteY18" fmla="*/ 813423 h 1110743"/>
                      <a:gd name="connsiteX19" fmla="*/ 577811 w 2367694"/>
                      <a:gd name="connsiteY19" fmla="*/ 779764 h 1110743"/>
                      <a:gd name="connsiteX20" fmla="*/ 594641 w 2367694"/>
                      <a:gd name="connsiteY20" fmla="*/ 718056 h 1110743"/>
                      <a:gd name="connsiteX21" fmla="*/ 600250 w 2367694"/>
                      <a:gd name="connsiteY21" fmla="*/ 690007 h 1110743"/>
                      <a:gd name="connsiteX22" fmla="*/ 656349 w 2367694"/>
                      <a:gd name="connsiteY22" fmla="*/ 589030 h 1110743"/>
                      <a:gd name="connsiteX23" fmla="*/ 667568 w 2367694"/>
                      <a:gd name="connsiteY23" fmla="*/ 566591 h 1110743"/>
                      <a:gd name="connsiteX24" fmla="*/ 723666 w 2367694"/>
                      <a:gd name="connsiteY24" fmla="*/ 499273 h 1110743"/>
                      <a:gd name="connsiteX25" fmla="*/ 790984 w 2367694"/>
                      <a:gd name="connsiteY25" fmla="*/ 387077 h 1110743"/>
                      <a:gd name="connsiteX26" fmla="*/ 824643 w 2367694"/>
                      <a:gd name="connsiteY26" fmla="*/ 336589 h 1110743"/>
                      <a:gd name="connsiteX27" fmla="*/ 903181 w 2367694"/>
                      <a:gd name="connsiteY27" fmla="*/ 263661 h 1110743"/>
                      <a:gd name="connsiteX28" fmla="*/ 953669 w 2367694"/>
                      <a:gd name="connsiteY28" fmla="*/ 213173 h 1110743"/>
                      <a:gd name="connsiteX29" fmla="*/ 1037816 w 2367694"/>
                      <a:gd name="connsiteY29" fmla="*/ 151465 h 1110743"/>
                      <a:gd name="connsiteX30" fmla="*/ 1133183 w 2367694"/>
                      <a:gd name="connsiteY30" fmla="*/ 84147 h 1110743"/>
                      <a:gd name="connsiteX31" fmla="*/ 1178062 w 2367694"/>
                      <a:gd name="connsiteY31" fmla="*/ 67317 h 1110743"/>
                      <a:gd name="connsiteX32" fmla="*/ 1273428 w 2367694"/>
                      <a:gd name="connsiteY32" fmla="*/ 39268 h 1110743"/>
                      <a:gd name="connsiteX33" fmla="*/ 1312697 w 2367694"/>
                      <a:gd name="connsiteY33" fmla="*/ 28049 h 1110743"/>
                      <a:gd name="connsiteX34" fmla="*/ 1368795 w 2367694"/>
                      <a:gd name="connsiteY34" fmla="*/ 22439 h 1110743"/>
                      <a:gd name="connsiteX35" fmla="*/ 1480992 w 2367694"/>
                      <a:gd name="connsiteY35" fmla="*/ 11219 h 1110743"/>
                      <a:gd name="connsiteX36" fmla="*/ 1581968 w 2367694"/>
                      <a:gd name="connsiteY36" fmla="*/ 0 h 1110743"/>
                      <a:gd name="connsiteX37" fmla="*/ 1643676 w 2367694"/>
                      <a:gd name="connsiteY37" fmla="*/ 5609 h 1110743"/>
                      <a:gd name="connsiteX38" fmla="*/ 1744653 w 2367694"/>
                      <a:gd name="connsiteY38" fmla="*/ 22439 h 1110743"/>
                      <a:gd name="connsiteX39" fmla="*/ 1817581 w 2367694"/>
                      <a:gd name="connsiteY39" fmla="*/ 44878 h 1110743"/>
                      <a:gd name="connsiteX40" fmla="*/ 1856849 w 2367694"/>
                      <a:gd name="connsiteY40" fmla="*/ 50488 h 1110743"/>
                      <a:gd name="connsiteX41" fmla="*/ 1946606 w 2367694"/>
                      <a:gd name="connsiteY41" fmla="*/ 78537 h 1110743"/>
                      <a:gd name="connsiteX42" fmla="*/ 2086852 w 2367694"/>
                      <a:gd name="connsiteY42" fmla="*/ 145855 h 1110743"/>
                      <a:gd name="connsiteX43" fmla="*/ 2126120 w 2367694"/>
                      <a:gd name="connsiteY43" fmla="*/ 173904 h 1110743"/>
                      <a:gd name="connsiteX44" fmla="*/ 2159779 w 2367694"/>
                      <a:gd name="connsiteY44" fmla="*/ 201953 h 1110743"/>
                      <a:gd name="connsiteX45" fmla="*/ 2227097 w 2367694"/>
                      <a:gd name="connsiteY45" fmla="*/ 286100 h 1110743"/>
                      <a:gd name="connsiteX46" fmla="*/ 2255146 w 2367694"/>
                      <a:gd name="connsiteY46" fmla="*/ 330979 h 1110743"/>
                      <a:gd name="connsiteX47" fmla="*/ 2271976 w 2367694"/>
                      <a:gd name="connsiteY47" fmla="*/ 381467 h 1110743"/>
                      <a:gd name="connsiteX48" fmla="*/ 2288805 w 2367694"/>
                      <a:gd name="connsiteY48" fmla="*/ 415126 h 1110743"/>
                      <a:gd name="connsiteX49" fmla="*/ 2333684 w 2367694"/>
                      <a:gd name="connsiteY49" fmla="*/ 527322 h 1110743"/>
                      <a:gd name="connsiteX50" fmla="*/ 2339293 w 2367694"/>
                      <a:gd name="connsiteY50" fmla="*/ 560981 h 1110743"/>
                      <a:gd name="connsiteX51" fmla="*/ 2344903 w 2367694"/>
                      <a:gd name="connsiteY51" fmla="*/ 600250 h 1110743"/>
                      <a:gd name="connsiteX52" fmla="*/ 2350513 w 2367694"/>
                      <a:gd name="connsiteY52" fmla="*/ 628299 h 1110743"/>
                      <a:gd name="connsiteX53" fmla="*/ 2356123 w 2367694"/>
                      <a:gd name="connsiteY53" fmla="*/ 661958 h 1110743"/>
                      <a:gd name="connsiteX54" fmla="*/ 2367342 w 2367694"/>
                      <a:gd name="connsiteY54" fmla="*/ 701227 h 1110743"/>
                      <a:gd name="connsiteX55" fmla="*/ 2367342 w 2367694"/>
                      <a:gd name="connsiteY55" fmla="*/ 718056 h 1110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2367694" h="1110743">
                        <a:moveTo>
                          <a:pt x="0" y="718056"/>
                        </a:moveTo>
                        <a:cubicBezTo>
                          <a:pt x="13090" y="772284"/>
                          <a:pt x="20942" y="828052"/>
                          <a:pt x="39269" y="880741"/>
                        </a:cubicBezTo>
                        <a:cubicBezTo>
                          <a:pt x="48463" y="907174"/>
                          <a:pt x="94191" y="991761"/>
                          <a:pt x="123416" y="1020986"/>
                        </a:cubicBezTo>
                        <a:cubicBezTo>
                          <a:pt x="130896" y="1028466"/>
                          <a:pt x="137894" y="1036459"/>
                          <a:pt x="145855" y="1043425"/>
                        </a:cubicBezTo>
                        <a:cubicBezTo>
                          <a:pt x="152892" y="1049582"/>
                          <a:pt x="161684" y="1053644"/>
                          <a:pt x="168295" y="1060255"/>
                        </a:cubicBezTo>
                        <a:cubicBezTo>
                          <a:pt x="174906" y="1066866"/>
                          <a:pt x="177644" y="1077084"/>
                          <a:pt x="185124" y="1082694"/>
                        </a:cubicBezTo>
                        <a:cubicBezTo>
                          <a:pt x="193180" y="1088736"/>
                          <a:pt x="203971" y="1089824"/>
                          <a:pt x="213173" y="1093914"/>
                        </a:cubicBezTo>
                        <a:cubicBezTo>
                          <a:pt x="250887" y="1110676"/>
                          <a:pt x="219774" y="1101174"/>
                          <a:pt x="258052" y="1110743"/>
                        </a:cubicBezTo>
                        <a:cubicBezTo>
                          <a:pt x="286101" y="1108873"/>
                          <a:pt x="314399" y="1109303"/>
                          <a:pt x="342199" y="1105133"/>
                        </a:cubicBezTo>
                        <a:cubicBezTo>
                          <a:pt x="352157" y="1103639"/>
                          <a:pt x="360603" y="1096807"/>
                          <a:pt x="370248" y="1093914"/>
                        </a:cubicBezTo>
                        <a:cubicBezTo>
                          <a:pt x="379381" y="1091174"/>
                          <a:pt x="388947" y="1090174"/>
                          <a:pt x="398297" y="1088304"/>
                        </a:cubicBezTo>
                        <a:cubicBezTo>
                          <a:pt x="409517" y="1082694"/>
                          <a:pt x="420377" y="1076300"/>
                          <a:pt x="431956" y="1071475"/>
                        </a:cubicBezTo>
                        <a:cubicBezTo>
                          <a:pt x="442873" y="1066926"/>
                          <a:pt x="454849" y="1065149"/>
                          <a:pt x="465615" y="1060255"/>
                        </a:cubicBezTo>
                        <a:cubicBezTo>
                          <a:pt x="475541" y="1055743"/>
                          <a:pt x="484314" y="1049035"/>
                          <a:pt x="493664" y="1043425"/>
                        </a:cubicBezTo>
                        <a:cubicBezTo>
                          <a:pt x="501144" y="1034075"/>
                          <a:pt x="509943" y="1025643"/>
                          <a:pt x="516103" y="1015376"/>
                        </a:cubicBezTo>
                        <a:cubicBezTo>
                          <a:pt x="533634" y="986158"/>
                          <a:pt x="530497" y="952186"/>
                          <a:pt x="538542" y="920009"/>
                        </a:cubicBezTo>
                        <a:cubicBezTo>
                          <a:pt x="540412" y="912529"/>
                          <a:pt x="541714" y="904884"/>
                          <a:pt x="544152" y="897570"/>
                        </a:cubicBezTo>
                        <a:cubicBezTo>
                          <a:pt x="547337" y="888017"/>
                          <a:pt x="552478" y="879166"/>
                          <a:pt x="555372" y="869521"/>
                        </a:cubicBezTo>
                        <a:cubicBezTo>
                          <a:pt x="578131" y="793661"/>
                          <a:pt x="541416" y="890390"/>
                          <a:pt x="572201" y="813423"/>
                        </a:cubicBezTo>
                        <a:cubicBezTo>
                          <a:pt x="574071" y="802203"/>
                          <a:pt x="575580" y="790918"/>
                          <a:pt x="577811" y="779764"/>
                        </a:cubicBezTo>
                        <a:cubicBezTo>
                          <a:pt x="581588" y="760880"/>
                          <a:pt x="590370" y="735142"/>
                          <a:pt x="594641" y="718056"/>
                        </a:cubicBezTo>
                        <a:cubicBezTo>
                          <a:pt x="596953" y="708806"/>
                          <a:pt x="596827" y="698906"/>
                          <a:pt x="600250" y="690007"/>
                        </a:cubicBezTo>
                        <a:cubicBezTo>
                          <a:pt x="618259" y="643183"/>
                          <a:pt x="632578" y="636575"/>
                          <a:pt x="656349" y="589030"/>
                        </a:cubicBezTo>
                        <a:cubicBezTo>
                          <a:pt x="660089" y="581550"/>
                          <a:pt x="662551" y="573281"/>
                          <a:pt x="667568" y="566591"/>
                        </a:cubicBezTo>
                        <a:cubicBezTo>
                          <a:pt x="685094" y="543223"/>
                          <a:pt x="708948" y="524503"/>
                          <a:pt x="723666" y="499273"/>
                        </a:cubicBezTo>
                        <a:cubicBezTo>
                          <a:pt x="751929" y="450822"/>
                          <a:pt x="762676" y="430825"/>
                          <a:pt x="790984" y="387077"/>
                        </a:cubicBezTo>
                        <a:cubicBezTo>
                          <a:pt x="801972" y="370096"/>
                          <a:pt x="810341" y="350891"/>
                          <a:pt x="824643" y="336589"/>
                        </a:cubicBezTo>
                        <a:cubicBezTo>
                          <a:pt x="923381" y="237851"/>
                          <a:pt x="782439" y="377300"/>
                          <a:pt x="903181" y="263661"/>
                        </a:cubicBezTo>
                        <a:cubicBezTo>
                          <a:pt x="920512" y="247349"/>
                          <a:pt x="935385" y="228410"/>
                          <a:pt x="953669" y="213173"/>
                        </a:cubicBezTo>
                        <a:cubicBezTo>
                          <a:pt x="980390" y="190906"/>
                          <a:pt x="1011639" y="174370"/>
                          <a:pt x="1037816" y="151465"/>
                        </a:cubicBezTo>
                        <a:cubicBezTo>
                          <a:pt x="1082462" y="112400"/>
                          <a:pt x="1079577" y="109374"/>
                          <a:pt x="1133183" y="84147"/>
                        </a:cubicBezTo>
                        <a:cubicBezTo>
                          <a:pt x="1147639" y="77344"/>
                          <a:pt x="1162996" y="72634"/>
                          <a:pt x="1178062" y="67317"/>
                        </a:cubicBezTo>
                        <a:cubicBezTo>
                          <a:pt x="1242161" y="44694"/>
                          <a:pt x="1212224" y="55589"/>
                          <a:pt x="1273428" y="39268"/>
                        </a:cubicBezTo>
                        <a:cubicBezTo>
                          <a:pt x="1286582" y="35760"/>
                          <a:pt x="1299291" y="30415"/>
                          <a:pt x="1312697" y="28049"/>
                        </a:cubicBezTo>
                        <a:cubicBezTo>
                          <a:pt x="1331204" y="24783"/>
                          <a:pt x="1350148" y="24770"/>
                          <a:pt x="1368795" y="22439"/>
                        </a:cubicBezTo>
                        <a:cubicBezTo>
                          <a:pt x="1474657" y="9206"/>
                          <a:pt x="1284241" y="25273"/>
                          <a:pt x="1480992" y="11219"/>
                        </a:cubicBezTo>
                        <a:cubicBezTo>
                          <a:pt x="1517000" y="5217"/>
                          <a:pt x="1542633" y="0"/>
                          <a:pt x="1581968" y="0"/>
                        </a:cubicBezTo>
                        <a:cubicBezTo>
                          <a:pt x="1602622" y="0"/>
                          <a:pt x="1623135" y="3447"/>
                          <a:pt x="1643676" y="5609"/>
                        </a:cubicBezTo>
                        <a:cubicBezTo>
                          <a:pt x="1676528" y="9067"/>
                          <a:pt x="1712919" y="13976"/>
                          <a:pt x="1744653" y="22439"/>
                        </a:cubicBezTo>
                        <a:cubicBezTo>
                          <a:pt x="1844982" y="49194"/>
                          <a:pt x="1674174" y="16197"/>
                          <a:pt x="1817581" y="44878"/>
                        </a:cubicBezTo>
                        <a:cubicBezTo>
                          <a:pt x="1830546" y="47471"/>
                          <a:pt x="1843920" y="47717"/>
                          <a:pt x="1856849" y="50488"/>
                        </a:cubicBezTo>
                        <a:cubicBezTo>
                          <a:pt x="1873677" y="54094"/>
                          <a:pt x="1934673" y="73676"/>
                          <a:pt x="1946606" y="78537"/>
                        </a:cubicBezTo>
                        <a:cubicBezTo>
                          <a:pt x="1990489" y="96415"/>
                          <a:pt x="2044609" y="118699"/>
                          <a:pt x="2086852" y="145855"/>
                        </a:cubicBezTo>
                        <a:cubicBezTo>
                          <a:pt x="2100383" y="154553"/>
                          <a:pt x="2113370" y="164096"/>
                          <a:pt x="2126120" y="173904"/>
                        </a:cubicBezTo>
                        <a:cubicBezTo>
                          <a:pt x="2137696" y="182809"/>
                          <a:pt x="2149452" y="191626"/>
                          <a:pt x="2159779" y="201953"/>
                        </a:cubicBezTo>
                        <a:cubicBezTo>
                          <a:pt x="2185604" y="227778"/>
                          <a:pt x="2206945" y="255872"/>
                          <a:pt x="2227097" y="286100"/>
                        </a:cubicBezTo>
                        <a:cubicBezTo>
                          <a:pt x="2236883" y="300778"/>
                          <a:pt x="2247634" y="315017"/>
                          <a:pt x="2255146" y="330979"/>
                        </a:cubicBezTo>
                        <a:cubicBezTo>
                          <a:pt x="2262700" y="347030"/>
                          <a:pt x="2265388" y="364996"/>
                          <a:pt x="2271976" y="381467"/>
                        </a:cubicBezTo>
                        <a:cubicBezTo>
                          <a:pt x="2276635" y="393114"/>
                          <a:pt x="2283657" y="403687"/>
                          <a:pt x="2288805" y="415126"/>
                        </a:cubicBezTo>
                        <a:cubicBezTo>
                          <a:pt x="2321650" y="488114"/>
                          <a:pt x="2315730" y="473461"/>
                          <a:pt x="2333684" y="527322"/>
                        </a:cubicBezTo>
                        <a:cubicBezTo>
                          <a:pt x="2335554" y="538542"/>
                          <a:pt x="2337564" y="549739"/>
                          <a:pt x="2339293" y="560981"/>
                        </a:cubicBezTo>
                        <a:cubicBezTo>
                          <a:pt x="2341303" y="574050"/>
                          <a:pt x="2342729" y="587207"/>
                          <a:pt x="2344903" y="600250"/>
                        </a:cubicBezTo>
                        <a:cubicBezTo>
                          <a:pt x="2346471" y="609655"/>
                          <a:pt x="2348807" y="618918"/>
                          <a:pt x="2350513" y="628299"/>
                        </a:cubicBezTo>
                        <a:cubicBezTo>
                          <a:pt x="2352548" y="639490"/>
                          <a:pt x="2353655" y="650854"/>
                          <a:pt x="2356123" y="661958"/>
                        </a:cubicBezTo>
                        <a:cubicBezTo>
                          <a:pt x="2362519" y="690737"/>
                          <a:pt x="2362454" y="667006"/>
                          <a:pt x="2367342" y="701227"/>
                        </a:cubicBezTo>
                        <a:cubicBezTo>
                          <a:pt x="2368135" y="706780"/>
                          <a:pt x="2367342" y="712446"/>
                          <a:pt x="2367342" y="718056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28422670-861B-9EE1-7CC3-4238D54152D4}"/>
              </a:ext>
            </a:extLst>
          </p:cNvPr>
          <p:cNvSpPr/>
          <p:nvPr/>
        </p:nvSpPr>
        <p:spPr>
          <a:xfrm>
            <a:off x="8140611" y="4995598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65E19B52-39E3-FDA8-D666-8ECDA372848C}"/>
              </a:ext>
            </a:extLst>
          </p:cNvPr>
          <p:cNvSpPr/>
          <p:nvPr/>
        </p:nvSpPr>
        <p:spPr>
          <a:xfrm>
            <a:off x="9685521" y="4995594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B136CA1B-38A0-E9B8-9142-E186EBDC1315}"/>
              </a:ext>
            </a:extLst>
          </p:cNvPr>
          <p:cNvSpPr/>
          <p:nvPr/>
        </p:nvSpPr>
        <p:spPr>
          <a:xfrm>
            <a:off x="10021637" y="4999086"/>
            <a:ext cx="215611" cy="2128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Freihandform: Form 128">
            <a:extLst>
              <a:ext uri="{FF2B5EF4-FFF2-40B4-BE49-F238E27FC236}">
                <a16:creationId xmlns:a16="http://schemas.microsoft.com/office/drawing/2014/main" id="{D862106F-9CBA-F076-7CCF-3568746DF43A}"/>
              </a:ext>
            </a:extLst>
          </p:cNvPr>
          <p:cNvSpPr/>
          <p:nvPr/>
        </p:nvSpPr>
        <p:spPr>
          <a:xfrm>
            <a:off x="9835084" y="5117422"/>
            <a:ext cx="280521" cy="196344"/>
          </a:xfrm>
          <a:custGeom>
            <a:avLst/>
            <a:gdLst>
              <a:gd name="connsiteX0" fmla="*/ 0 w 280521"/>
              <a:gd name="connsiteY0" fmla="*/ 0 h 196344"/>
              <a:gd name="connsiteX1" fmla="*/ 89758 w 280521"/>
              <a:gd name="connsiteY1" fmla="*/ 134636 h 196344"/>
              <a:gd name="connsiteX2" fmla="*/ 140246 w 280521"/>
              <a:gd name="connsiteY2" fmla="*/ 185124 h 196344"/>
              <a:gd name="connsiteX3" fmla="*/ 162685 w 280521"/>
              <a:gd name="connsiteY3" fmla="*/ 196344 h 196344"/>
              <a:gd name="connsiteX4" fmla="*/ 207564 w 280521"/>
              <a:gd name="connsiteY4" fmla="*/ 179515 h 196344"/>
              <a:gd name="connsiteX5" fmla="*/ 230003 w 280521"/>
              <a:gd name="connsiteY5" fmla="*/ 157075 h 196344"/>
              <a:gd name="connsiteX6" fmla="*/ 263662 w 280521"/>
              <a:gd name="connsiteY6" fmla="*/ 95367 h 196344"/>
              <a:gd name="connsiteX7" fmla="*/ 269272 w 280521"/>
              <a:gd name="connsiteY7" fmla="*/ 72928 h 196344"/>
              <a:gd name="connsiteX8" fmla="*/ 280491 w 280521"/>
              <a:gd name="connsiteY8" fmla="*/ 28050 h 19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21" h="196344" extrusionOk="0">
                <a:moveTo>
                  <a:pt x="0" y="0"/>
                </a:moveTo>
                <a:cubicBezTo>
                  <a:pt x="38578" y="45885"/>
                  <a:pt x="57253" y="100987"/>
                  <a:pt x="89758" y="134636"/>
                </a:cubicBezTo>
                <a:cubicBezTo>
                  <a:pt x="106044" y="158314"/>
                  <a:pt x="113720" y="164589"/>
                  <a:pt x="140246" y="185124"/>
                </a:cubicBezTo>
                <a:cubicBezTo>
                  <a:pt x="147685" y="189115"/>
                  <a:pt x="155488" y="191138"/>
                  <a:pt x="162685" y="196344"/>
                </a:cubicBezTo>
                <a:cubicBezTo>
                  <a:pt x="179071" y="191522"/>
                  <a:pt x="191577" y="191465"/>
                  <a:pt x="207564" y="179515"/>
                </a:cubicBezTo>
                <a:cubicBezTo>
                  <a:pt x="216356" y="174917"/>
                  <a:pt x="223600" y="167539"/>
                  <a:pt x="230003" y="157075"/>
                </a:cubicBezTo>
                <a:cubicBezTo>
                  <a:pt x="246937" y="135515"/>
                  <a:pt x="252484" y="119540"/>
                  <a:pt x="263662" y="95367"/>
                </a:cubicBezTo>
                <a:cubicBezTo>
                  <a:pt x="266447" y="88042"/>
                  <a:pt x="268187" y="80851"/>
                  <a:pt x="269272" y="72928"/>
                </a:cubicBezTo>
                <a:cubicBezTo>
                  <a:pt x="285299" y="33885"/>
                  <a:pt x="281817" y="51001"/>
                  <a:pt x="280491" y="28050"/>
                </a:cubicBezTo>
              </a:path>
            </a:pathLst>
          </a:custGeom>
          <a:noFill/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68736666">
                  <a:custGeom>
                    <a:avLst/>
                    <a:gdLst>
                      <a:gd name="connsiteX0" fmla="*/ 0 w 280521"/>
                      <a:gd name="connsiteY0" fmla="*/ 0 h 196344"/>
                      <a:gd name="connsiteX1" fmla="*/ 89758 w 280521"/>
                      <a:gd name="connsiteY1" fmla="*/ 134636 h 196344"/>
                      <a:gd name="connsiteX2" fmla="*/ 140246 w 280521"/>
                      <a:gd name="connsiteY2" fmla="*/ 185124 h 196344"/>
                      <a:gd name="connsiteX3" fmla="*/ 162685 w 280521"/>
                      <a:gd name="connsiteY3" fmla="*/ 196344 h 196344"/>
                      <a:gd name="connsiteX4" fmla="*/ 207564 w 280521"/>
                      <a:gd name="connsiteY4" fmla="*/ 179515 h 196344"/>
                      <a:gd name="connsiteX5" fmla="*/ 230003 w 280521"/>
                      <a:gd name="connsiteY5" fmla="*/ 157075 h 196344"/>
                      <a:gd name="connsiteX6" fmla="*/ 263662 w 280521"/>
                      <a:gd name="connsiteY6" fmla="*/ 95367 h 196344"/>
                      <a:gd name="connsiteX7" fmla="*/ 269272 w 280521"/>
                      <a:gd name="connsiteY7" fmla="*/ 72928 h 196344"/>
                      <a:gd name="connsiteX8" fmla="*/ 280491 w 280521"/>
                      <a:gd name="connsiteY8" fmla="*/ 28050 h 196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0521" h="196344">
                        <a:moveTo>
                          <a:pt x="0" y="0"/>
                        </a:moveTo>
                        <a:cubicBezTo>
                          <a:pt x="29919" y="44879"/>
                          <a:pt x="59472" y="90004"/>
                          <a:pt x="89758" y="134636"/>
                        </a:cubicBezTo>
                        <a:cubicBezTo>
                          <a:pt x="106203" y="158870"/>
                          <a:pt x="113693" y="166537"/>
                          <a:pt x="140246" y="185124"/>
                        </a:cubicBezTo>
                        <a:cubicBezTo>
                          <a:pt x="147097" y="189920"/>
                          <a:pt x="155205" y="192604"/>
                          <a:pt x="162685" y="196344"/>
                        </a:cubicBezTo>
                        <a:cubicBezTo>
                          <a:pt x="179712" y="192087"/>
                          <a:pt x="192899" y="190514"/>
                          <a:pt x="207564" y="179515"/>
                        </a:cubicBezTo>
                        <a:cubicBezTo>
                          <a:pt x="216026" y="173168"/>
                          <a:pt x="223395" y="165335"/>
                          <a:pt x="230003" y="157075"/>
                        </a:cubicBezTo>
                        <a:cubicBezTo>
                          <a:pt x="247815" y="134809"/>
                          <a:pt x="255061" y="121170"/>
                          <a:pt x="263662" y="95367"/>
                        </a:cubicBezTo>
                        <a:cubicBezTo>
                          <a:pt x="266100" y="88053"/>
                          <a:pt x="267057" y="80313"/>
                          <a:pt x="269272" y="72928"/>
                        </a:cubicBezTo>
                        <a:cubicBezTo>
                          <a:pt x="281674" y="31589"/>
                          <a:pt x="280491" y="52402"/>
                          <a:pt x="280491" y="2805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Freihandform: Form 131">
            <a:extLst>
              <a:ext uri="{FF2B5EF4-FFF2-40B4-BE49-F238E27FC236}">
                <a16:creationId xmlns:a16="http://schemas.microsoft.com/office/drawing/2014/main" id="{09FE7BAB-ADB4-A0EB-C25D-C51C49EBD215}"/>
              </a:ext>
            </a:extLst>
          </p:cNvPr>
          <p:cNvSpPr/>
          <p:nvPr/>
        </p:nvSpPr>
        <p:spPr>
          <a:xfrm>
            <a:off x="10126795" y="4836932"/>
            <a:ext cx="493664" cy="291710"/>
          </a:xfrm>
          <a:custGeom>
            <a:avLst/>
            <a:gdLst>
              <a:gd name="connsiteX0" fmla="*/ 0 w 493664"/>
              <a:gd name="connsiteY0" fmla="*/ 269271 h 291710"/>
              <a:gd name="connsiteX1" fmla="*/ 78537 w 493664"/>
              <a:gd name="connsiteY1" fmla="*/ 129025 h 291710"/>
              <a:gd name="connsiteX2" fmla="*/ 134636 w 493664"/>
              <a:gd name="connsiteY2" fmla="*/ 84147 h 291710"/>
              <a:gd name="connsiteX3" fmla="*/ 162685 w 493664"/>
              <a:gd name="connsiteY3" fmla="*/ 72927 h 291710"/>
              <a:gd name="connsiteX4" fmla="*/ 190734 w 493664"/>
              <a:gd name="connsiteY4" fmla="*/ 50488 h 291710"/>
              <a:gd name="connsiteX5" fmla="*/ 224393 w 493664"/>
              <a:gd name="connsiteY5" fmla="*/ 39268 h 291710"/>
              <a:gd name="connsiteX6" fmla="*/ 308540 w 493664"/>
              <a:gd name="connsiteY6" fmla="*/ 0 h 291710"/>
              <a:gd name="connsiteX7" fmla="*/ 330979 w 493664"/>
              <a:gd name="connsiteY7" fmla="*/ 5609 h 291710"/>
              <a:gd name="connsiteX8" fmla="*/ 387077 w 493664"/>
              <a:gd name="connsiteY8" fmla="*/ 16829 h 291710"/>
              <a:gd name="connsiteX9" fmla="*/ 443175 w 493664"/>
              <a:gd name="connsiteY9" fmla="*/ 39268 h 291710"/>
              <a:gd name="connsiteX10" fmla="*/ 476834 w 493664"/>
              <a:gd name="connsiteY10" fmla="*/ 106586 h 291710"/>
              <a:gd name="connsiteX11" fmla="*/ 482444 w 493664"/>
              <a:gd name="connsiteY11" fmla="*/ 179514 h 291710"/>
              <a:gd name="connsiteX12" fmla="*/ 488054 w 493664"/>
              <a:gd name="connsiteY12" fmla="*/ 213173 h 291710"/>
              <a:gd name="connsiteX13" fmla="*/ 493664 w 493664"/>
              <a:gd name="connsiteY13" fmla="*/ 291710 h 29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3664" h="291710" extrusionOk="0">
                <a:moveTo>
                  <a:pt x="0" y="269271"/>
                </a:moveTo>
                <a:cubicBezTo>
                  <a:pt x="13996" y="224921"/>
                  <a:pt x="42046" y="164675"/>
                  <a:pt x="78537" y="129025"/>
                </a:cubicBezTo>
                <a:cubicBezTo>
                  <a:pt x="81412" y="127735"/>
                  <a:pt x="124807" y="90137"/>
                  <a:pt x="134636" y="84147"/>
                </a:cubicBezTo>
                <a:cubicBezTo>
                  <a:pt x="141830" y="77969"/>
                  <a:pt x="152707" y="77806"/>
                  <a:pt x="162685" y="72927"/>
                </a:cubicBezTo>
                <a:cubicBezTo>
                  <a:pt x="172596" y="65984"/>
                  <a:pt x="180632" y="56408"/>
                  <a:pt x="190734" y="50488"/>
                </a:cubicBezTo>
                <a:cubicBezTo>
                  <a:pt x="202113" y="44781"/>
                  <a:pt x="214969" y="45354"/>
                  <a:pt x="224393" y="39268"/>
                </a:cubicBezTo>
                <a:cubicBezTo>
                  <a:pt x="285158" y="19854"/>
                  <a:pt x="264925" y="23579"/>
                  <a:pt x="308540" y="0"/>
                </a:cubicBezTo>
                <a:cubicBezTo>
                  <a:pt x="315855" y="2250"/>
                  <a:pt x="322676" y="4188"/>
                  <a:pt x="330979" y="5609"/>
                </a:cubicBezTo>
                <a:cubicBezTo>
                  <a:pt x="351084" y="9056"/>
                  <a:pt x="364809" y="9451"/>
                  <a:pt x="387077" y="16829"/>
                </a:cubicBezTo>
                <a:cubicBezTo>
                  <a:pt x="397691" y="22922"/>
                  <a:pt x="423171" y="32558"/>
                  <a:pt x="443175" y="39268"/>
                </a:cubicBezTo>
                <a:cubicBezTo>
                  <a:pt x="455488" y="61337"/>
                  <a:pt x="471147" y="90091"/>
                  <a:pt x="476834" y="106586"/>
                </a:cubicBezTo>
                <a:cubicBezTo>
                  <a:pt x="484909" y="129779"/>
                  <a:pt x="475919" y="153281"/>
                  <a:pt x="482444" y="179514"/>
                </a:cubicBezTo>
                <a:cubicBezTo>
                  <a:pt x="484417" y="190339"/>
                  <a:pt x="485012" y="204256"/>
                  <a:pt x="488054" y="213173"/>
                </a:cubicBezTo>
                <a:cubicBezTo>
                  <a:pt x="486254" y="240754"/>
                  <a:pt x="494486" y="262805"/>
                  <a:pt x="493664" y="291710"/>
                </a:cubicBezTo>
              </a:path>
            </a:pathLst>
          </a:custGeom>
          <a:noFill/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013253317">
                  <a:custGeom>
                    <a:avLst/>
                    <a:gdLst>
                      <a:gd name="connsiteX0" fmla="*/ 0 w 493664"/>
                      <a:gd name="connsiteY0" fmla="*/ 269271 h 291710"/>
                      <a:gd name="connsiteX1" fmla="*/ 78537 w 493664"/>
                      <a:gd name="connsiteY1" fmla="*/ 129025 h 291710"/>
                      <a:gd name="connsiteX2" fmla="*/ 134636 w 493664"/>
                      <a:gd name="connsiteY2" fmla="*/ 84147 h 291710"/>
                      <a:gd name="connsiteX3" fmla="*/ 162685 w 493664"/>
                      <a:gd name="connsiteY3" fmla="*/ 72927 h 291710"/>
                      <a:gd name="connsiteX4" fmla="*/ 190734 w 493664"/>
                      <a:gd name="connsiteY4" fmla="*/ 50488 h 291710"/>
                      <a:gd name="connsiteX5" fmla="*/ 224393 w 493664"/>
                      <a:gd name="connsiteY5" fmla="*/ 39268 h 291710"/>
                      <a:gd name="connsiteX6" fmla="*/ 308540 w 493664"/>
                      <a:gd name="connsiteY6" fmla="*/ 0 h 291710"/>
                      <a:gd name="connsiteX7" fmla="*/ 330979 w 493664"/>
                      <a:gd name="connsiteY7" fmla="*/ 5609 h 291710"/>
                      <a:gd name="connsiteX8" fmla="*/ 387077 w 493664"/>
                      <a:gd name="connsiteY8" fmla="*/ 16829 h 291710"/>
                      <a:gd name="connsiteX9" fmla="*/ 443175 w 493664"/>
                      <a:gd name="connsiteY9" fmla="*/ 39268 h 291710"/>
                      <a:gd name="connsiteX10" fmla="*/ 476834 w 493664"/>
                      <a:gd name="connsiteY10" fmla="*/ 106586 h 291710"/>
                      <a:gd name="connsiteX11" fmla="*/ 482444 w 493664"/>
                      <a:gd name="connsiteY11" fmla="*/ 179514 h 291710"/>
                      <a:gd name="connsiteX12" fmla="*/ 488054 w 493664"/>
                      <a:gd name="connsiteY12" fmla="*/ 213173 h 291710"/>
                      <a:gd name="connsiteX13" fmla="*/ 493664 w 493664"/>
                      <a:gd name="connsiteY13" fmla="*/ 291710 h 291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93664" h="291710">
                        <a:moveTo>
                          <a:pt x="0" y="269271"/>
                        </a:moveTo>
                        <a:cubicBezTo>
                          <a:pt x="26179" y="222522"/>
                          <a:pt x="48816" y="173606"/>
                          <a:pt x="78537" y="129025"/>
                        </a:cubicBezTo>
                        <a:cubicBezTo>
                          <a:pt x="79577" y="127464"/>
                          <a:pt x="125993" y="88949"/>
                          <a:pt x="134636" y="84147"/>
                        </a:cubicBezTo>
                        <a:cubicBezTo>
                          <a:pt x="143439" y="79257"/>
                          <a:pt x="154050" y="78108"/>
                          <a:pt x="162685" y="72927"/>
                        </a:cubicBezTo>
                        <a:cubicBezTo>
                          <a:pt x="172952" y="66767"/>
                          <a:pt x="180223" y="56221"/>
                          <a:pt x="190734" y="50488"/>
                        </a:cubicBezTo>
                        <a:cubicBezTo>
                          <a:pt x="201117" y="44825"/>
                          <a:pt x="213319" y="43421"/>
                          <a:pt x="224393" y="39268"/>
                        </a:cubicBezTo>
                        <a:cubicBezTo>
                          <a:pt x="283258" y="17194"/>
                          <a:pt x="267204" y="24801"/>
                          <a:pt x="308540" y="0"/>
                        </a:cubicBezTo>
                        <a:cubicBezTo>
                          <a:pt x="316020" y="1870"/>
                          <a:pt x="323440" y="3994"/>
                          <a:pt x="330979" y="5609"/>
                        </a:cubicBezTo>
                        <a:cubicBezTo>
                          <a:pt x="349625" y="9605"/>
                          <a:pt x="369371" y="9747"/>
                          <a:pt x="387077" y="16829"/>
                        </a:cubicBezTo>
                        <a:lnTo>
                          <a:pt x="443175" y="39268"/>
                        </a:lnTo>
                        <a:cubicBezTo>
                          <a:pt x="454394" y="57965"/>
                          <a:pt x="472609" y="85458"/>
                          <a:pt x="476834" y="106586"/>
                        </a:cubicBezTo>
                        <a:cubicBezTo>
                          <a:pt x="481615" y="130494"/>
                          <a:pt x="479892" y="155267"/>
                          <a:pt x="482444" y="179514"/>
                        </a:cubicBezTo>
                        <a:cubicBezTo>
                          <a:pt x="483635" y="190826"/>
                          <a:pt x="486184" y="201953"/>
                          <a:pt x="488054" y="213173"/>
                        </a:cubicBezTo>
                        <a:lnTo>
                          <a:pt x="493664" y="291710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Freihandform: Form 132">
            <a:extLst>
              <a:ext uri="{FF2B5EF4-FFF2-40B4-BE49-F238E27FC236}">
                <a16:creationId xmlns:a16="http://schemas.microsoft.com/office/drawing/2014/main" id="{A126A5DC-DE7B-E48F-7704-4331CD989711}"/>
              </a:ext>
            </a:extLst>
          </p:cNvPr>
          <p:cNvSpPr/>
          <p:nvPr/>
        </p:nvSpPr>
        <p:spPr>
          <a:xfrm>
            <a:off x="9005239" y="4601676"/>
            <a:ext cx="1138440" cy="484906"/>
          </a:xfrm>
          <a:custGeom>
            <a:avLst/>
            <a:gdLst>
              <a:gd name="connsiteX0" fmla="*/ 1138440 w 1138440"/>
              <a:gd name="connsiteY0" fmla="*/ 391327 h 484906"/>
              <a:gd name="connsiteX1" fmla="*/ 1132940 w 1138440"/>
              <a:gd name="connsiteY1" fmla="*/ 272227 h 484906"/>
              <a:gd name="connsiteX2" fmla="*/ 1094442 w 1138440"/>
              <a:gd name="connsiteY2" fmla="*/ 199917 h 484906"/>
              <a:gd name="connsiteX3" fmla="*/ 1077943 w 1138440"/>
              <a:gd name="connsiteY3" fmla="*/ 174395 h 484906"/>
              <a:gd name="connsiteX4" fmla="*/ 1066943 w 1138440"/>
              <a:gd name="connsiteY4" fmla="*/ 148874 h 484906"/>
              <a:gd name="connsiteX5" fmla="*/ 1022946 w 1138440"/>
              <a:gd name="connsiteY5" fmla="*/ 114846 h 484906"/>
              <a:gd name="connsiteX6" fmla="*/ 984447 w 1138440"/>
              <a:gd name="connsiteY6" fmla="*/ 76563 h 484906"/>
              <a:gd name="connsiteX7" fmla="*/ 901952 w 1138440"/>
              <a:gd name="connsiteY7" fmla="*/ 46789 h 484906"/>
              <a:gd name="connsiteX8" fmla="*/ 868954 w 1138440"/>
              <a:gd name="connsiteY8" fmla="*/ 34028 h 484906"/>
              <a:gd name="connsiteX9" fmla="*/ 797458 w 1138440"/>
              <a:gd name="connsiteY9" fmla="*/ 17014 h 484906"/>
              <a:gd name="connsiteX10" fmla="*/ 714962 w 1138440"/>
              <a:gd name="connsiteY10" fmla="*/ 4253 h 484906"/>
              <a:gd name="connsiteX11" fmla="*/ 687463 w 1138440"/>
              <a:gd name="connsiteY11" fmla="*/ 0 h 484906"/>
              <a:gd name="connsiteX12" fmla="*/ 582969 w 1138440"/>
              <a:gd name="connsiteY12" fmla="*/ 4253 h 484906"/>
              <a:gd name="connsiteX13" fmla="*/ 544471 w 1138440"/>
              <a:gd name="connsiteY13" fmla="*/ 8506 h 484906"/>
              <a:gd name="connsiteX14" fmla="*/ 489474 w 1138440"/>
              <a:gd name="connsiteY14" fmla="*/ 25521 h 484906"/>
              <a:gd name="connsiteX15" fmla="*/ 450976 w 1138440"/>
              <a:gd name="connsiteY15" fmla="*/ 38281 h 484906"/>
              <a:gd name="connsiteX16" fmla="*/ 434477 w 1138440"/>
              <a:gd name="connsiteY16" fmla="*/ 46789 h 484906"/>
              <a:gd name="connsiteX17" fmla="*/ 412478 w 1138440"/>
              <a:gd name="connsiteY17" fmla="*/ 55295 h 484906"/>
              <a:gd name="connsiteX18" fmla="*/ 379480 w 1138440"/>
              <a:gd name="connsiteY18" fmla="*/ 72310 h 484906"/>
              <a:gd name="connsiteX19" fmla="*/ 362980 w 1138440"/>
              <a:gd name="connsiteY19" fmla="*/ 80817 h 484906"/>
              <a:gd name="connsiteX20" fmla="*/ 318983 w 1138440"/>
              <a:gd name="connsiteY20" fmla="*/ 102085 h 484906"/>
              <a:gd name="connsiteX21" fmla="*/ 285985 w 1138440"/>
              <a:gd name="connsiteY21" fmla="*/ 127606 h 484906"/>
              <a:gd name="connsiteX22" fmla="*/ 236487 w 1138440"/>
              <a:gd name="connsiteY22" fmla="*/ 165889 h 484906"/>
              <a:gd name="connsiteX23" fmla="*/ 203489 w 1138440"/>
              <a:gd name="connsiteY23" fmla="*/ 204170 h 484906"/>
              <a:gd name="connsiteX24" fmla="*/ 164991 w 1138440"/>
              <a:gd name="connsiteY24" fmla="*/ 272227 h 484906"/>
              <a:gd name="connsiteX25" fmla="*/ 131993 w 1138440"/>
              <a:gd name="connsiteY25" fmla="*/ 306255 h 484906"/>
              <a:gd name="connsiteX26" fmla="*/ 65996 w 1138440"/>
              <a:gd name="connsiteY26" fmla="*/ 404087 h 484906"/>
              <a:gd name="connsiteX27" fmla="*/ 21998 w 1138440"/>
              <a:gd name="connsiteY27" fmla="*/ 450877 h 484906"/>
              <a:gd name="connsiteX28" fmla="*/ 5499 w 1138440"/>
              <a:gd name="connsiteY28" fmla="*/ 476398 h 484906"/>
              <a:gd name="connsiteX29" fmla="*/ 0 w 1138440"/>
              <a:gd name="connsiteY29" fmla="*/ 484906 h 48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38440" h="484906" extrusionOk="0">
                <a:moveTo>
                  <a:pt x="1138440" y="391327"/>
                </a:moveTo>
                <a:cubicBezTo>
                  <a:pt x="1141209" y="347557"/>
                  <a:pt x="1135237" y="313271"/>
                  <a:pt x="1132940" y="272227"/>
                </a:cubicBezTo>
                <a:cubicBezTo>
                  <a:pt x="1127202" y="236020"/>
                  <a:pt x="1109889" y="224798"/>
                  <a:pt x="1094442" y="199917"/>
                </a:cubicBezTo>
                <a:cubicBezTo>
                  <a:pt x="1088744" y="191894"/>
                  <a:pt x="1082462" y="183310"/>
                  <a:pt x="1077943" y="174395"/>
                </a:cubicBezTo>
                <a:cubicBezTo>
                  <a:pt x="1074591" y="165086"/>
                  <a:pt x="1073604" y="156652"/>
                  <a:pt x="1066943" y="148874"/>
                </a:cubicBezTo>
                <a:cubicBezTo>
                  <a:pt x="1051229" y="137545"/>
                  <a:pt x="1032627" y="129300"/>
                  <a:pt x="1022946" y="114846"/>
                </a:cubicBezTo>
                <a:cubicBezTo>
                  <a:pt x="1009263" y="94318"/>
                  <a:pt x="1011691" y="93995"/>
                  <a:pt x="984447" y="76563"/>
                </a:cubicBezTo>
                <a:cubicBezTo>
                  <a:pt x="961183" y="60156"/>
                  <a:pt x="934810" y="61288"/>
                  <a:pt x="901952" y="46789"/>
                </a:cubicBezTo>
                <a:cubicBezTo>
                  <a:pt x="893201" y="40729"/>
                  <a:pt x="880589" y="36694"/>
                  <a:pt x="868954" y="34028"/>
                </a:cubicBezTo>
                <a:cubicBezTo>
                  <a:pt x="854230" y="30946"/>
                  <a:pt x="808788" y="20510"/>
                  <a:pt x="797458" y="17014"/>
                </a:cubicBezTo>
                <a:cubicBezTo>
                  <a:pt x="767180" y="12146"/>
                  <a:pt x="743683" y="8989"/>
                  <a:pt x="714962" y="4253"/>
                </a:cubicBezTo>
                <a:cubicBezTo>
                  <a:pt x="704147" y="3672"/>
                  <a:pt x="700844" y="3234"/>
                  <a:pt x="687463" y="0"/>
                </a:cubicBezTo>
                <a:cubicBezTo>
                  <a:pt x="651684" y="511"/>
                  <a:pt x="619781" y="404"/>
                  <a:pt x="582969" y="4253"/>
                </a:cubicBezTo>
                <a:cubicBezTo>
                  <a:pt x="571225" y="5692"/>
                  <a:pt x="555653" y="6682"/>
                  <a:pt x="544471" y="8506"/>
                </a:cubicBezTo>
                <a:cubicBezTo>
                  <a:pt x="528292" y="13851"/>
                  <a:pt x="506428" y="23417"/>
                  <a:pt x="489474" y="25521"/>
                </a:cubicBezTo>
                <a:cubicBezTo>
                  <a:pt x="471087" y="30369"/>
                  <a:pt x="470052" y="29839"/>
                  <a:pt x="450976" y="38281"/>
                </a:cubicBezTo>
                <a:cubicBezTo>
                  <a:pt x="446093" y="40359"/>
                  <a:pt x="439456" y="43049"/>
                  <a:pt x="434477" y="46789"/>
                </a:cubicBezTo>
                <a:cubicBezTo>
                  <a:pt x="428242" y="51313"/>
                  <a:pt x="419280" y="51933"/>
                  <a:pt x="412478" y="55295"/>
                </a:cubicBezTo>
                <a:cubicBezTo>
                  <a:pt x="399569" y="60030"/>
                  <a:pt x="392973" y="67924"/>
                  <a:pt x="379480" y="72310"/>
                </a:cubicBezTo>
                <a:cubicBezTo>
                  <a:pt x="375163" y="74313"/>
                  <a:pt x="369229" y="79130"/>
                  <a:pt x="362980" y="80817"/>
                </a:cubicBezTo>
                <a:cubicBezTo>
                  <a:pt x="343189" y="88804"/>
                  <a:pt x="336377" y="90304"/>
                  <a:pt x="318983" y="102085"/>
                </a:cubicBezTo>
                <a:cubicBezTo>
                  <a:pt x="308790" y="110880"/>
                  <a:pt x="301473" y="120010"/>
                  <a:pt x="285985" y="127606"/>
                </a:cubicBezTo>
                <a:cubicBezTo>
                  <a:pt x="258514" y="143436"/>
                  <a:pt x="260921" y="139136"/>
                  <a:pt x="236487" y="165889"/>
                </a:cubicBezTo>
                <a:cubicBezTo>
                  <a:pt x="222783" y="177150"/>
                  <a:pt x="215541" y="193233"/>
                  <a:pt x="203489" y="204170"/>
                </a:cubicBezTo>
                <a:cubicBezTo>
                  <a:pt x="173312" y="276190"/>
                  <a:pt x="220342" y="215682"/>
                  <a:pt x="164991" y="272227"/>
                </a:cubicBezTo>
                <a:cubicBezTo>
                  <a:pt x="154009" y="284304"/>
                  <a:pt x="139918" y="296973"/>
                  <a:pt x="131993" y="306255"/>
                </a:cubicBezTo>
                <a:cubicBezTo>
                  <a:pt x="111316" y="337478"/>
                  <a:pt x="92459" y="373509"/>
                  <a:pt x="65996" y="404087"/>
                </a:cubicBezTo>
                <a:cubicBezTo>
                  <a:pt x="49763" y="415784"/>
                  <a:pt x="36135" y="431983"/>
                  <a:pt x="21998" y="450877"/>
                </a:cubicBezTo>
                <a:cubicBezTo>
                  <a:pt x="14711" y="459551"/>
                  <a:pt x="11035" y="467152"/>
                  <a:pt x="5499" y="476398"/>
                </a:cubicBezTo>
                <a:cubicBezTo>
                  <a:pt x="2383" y="480381"/>
                  <a:pt x="1599" y="482351"/>
                  <a:pt x="0" y="484906"/>
                </a:cubicBezTo>
              </a:path>
            </a:pathLst>
          </a:custGeom>
          <a:noFill/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278169888">
                  <a:custGeom>
                    <a:avLst/>
                    <a:gdLst>
                      <a:gd name="connsiteX0" fmla="*/ 1161232 w 1161232"/>
                      <a:gd name="connsiteY0" fmla="*/ 516103 h 639519"/>
                      <a:gd name="connsiteX1" fmla="*/ 1155622 w 1161232"/>
                      <a:gd name="connsiteY1" fmla="*/ 359028 h 639519"/>
                      <a:gd name="connsiteX2" fmla="*/ 1116354 w 1161232"/>
                      <a:gd name="connsiteY2" fmla="*/ 263661 h 639519"/>
                      <a:gd name="connsiteX3" fmla="*/ 1099524 w 1161232"/>
                      <a:gd name="connsiteY3" fmla="*/ 230002 h 639519"/>
                      <a:gd name="connsiteX4" fmla="*/ 1088304 w 1161232"/>
                      <a:gd name="connsiteY4" fmla="*/ 196343 h 639519"/>
                      <a:gd name="connsiteX5" fmla="*/ 1043426 w 1161232"/>
                      <a:gd name="connsiteY5" fmla="*/ 151465 h 639519"/>
                      <a:gd name="connsiteX6" fmla="*/ 1004157 w 1161232"/>
                      <a:gd name="connsiteY6" fmla="*/ 100976 h 639519"/>
                      <a:gd name="connsiteX7" fmla="*/ 920010 w 1161232"/>
                      <a:gd name="connsiteY7" fmla="*/ 61708 h 639519"/>
                      <a:gd name="connsiteX8" fmla="*/ 886351 w 1161232"/>
                      <a:gd name="connsiteY8" fmla="*/ 44878 h 639519"/>
                      <a:gd name="connsiteX9" fmla="*/ 813424 w 1161232"/>
                      <a:gd name="connsiteY9" fmla="*/ 22439 h 639519"/>
                      <a:gd name="connsiteX10" fmla="*/ 729276 w 1161232"/>
                      <a:gd name="connsiteY10" fmla="*/ 5610 h 639519"/>
                      <a:gd name="connsiteX11" fmla="*/ 701227 w 1161232"/>
                      <a:gd name="connsiteY11" fmla="*/ 0 h 639519"/>
                      <a:gd name="connsiteX12" fmla="*/ 594641 w 1161232"/>
                      <a:gd name="connsiteY12" fmla="*/ 5610 h 639519"/>
                      <a:gd name="connsiteX13" fmla="*/ 555372 w 1161232"/>
                      <a:gd name="connsiteY13" fmla="*/ 11219 h 639519"/>
                      <a:gd name="connsiteX14" fmla="*/ 499274 w 1161232"/>
                      <a:gd name="connsiteY14" fmla="*/ 33659 h 639519"/>
                      <a:gd name="connsiteX15" fmla="*/ 460005 w 1161232"/>
                      <a:gd name="connsiteY15" fmla="*/ 50488 h 639519"/>
                      <a:gd name="connsiteX16" fmla="*/ 443176 w 1161232"/>
                      <a:gd name="connsiteY16" fmla="*/ 61708 h 639519"/>
                      <a:gd name="connsiteX17" fmla="*/ 420736 w 1161232"/>
                      <a:gd name="connsiteY17" fmla="*/ 72927 h 639519"/>
                      <a:gd name="connsiteX18" fmla="*/ 387078 w 1161232"/>
                      <a:gd name="connsiteY18" fmla="*/ 95367 h 639519"/>
                      <a:gd name="connsiteX19" fmla="*/ 370248 w 1161232"/>
                      <a:gd name="connsiteY19" fmla="*/ 106586 h 639519"/>
                      <a:gd name="connsiteX20" fmla="*/ 325370 w 1161232"/>
                      <a:gd name="connsiteY20" fmla="*/ 134635 h 639519"/>
                      <a:gd name="connsiteX21" fmla="*/ 291711 w 1161232"/>
                      <a:gd name="connsiteY21" fmla="*/ 168294 h 639519"/>
                      <a:gd name="connsiteX22" fmla="*/ 241222 w 1161232"/>
                      <a:gd name="connsiteY22" fmla="*/ 218783 h 639519"/>
                      <a:gd name="connsiteX23" fmla="*/ 207563 w 1161232"/>
                      <a:gd name="connsiteY23" fmla="*/ 269271 h 639519"/>
                      <a:gd name="connsiteX24" fmla="*/ 168295 w 1161232"/>
                      <a:gd name="connsiteY24" fmla="*/ 359028 h 639519"/>
                      <a:gd name="connsiteX25" fmla="*/ 134636 w 1161232"/>
                      <a:gd name="connsiteY25" fmla="*/ 403906 h 639519"/>
                      <a:gd name="connsiteX26" fmla="*/ 67318 w 1161232"/>
                      <a:gd name="connsiteY26" fmla="*/ 532932 h 639519"/>
                      <a:gd name="connsiteX27" fmla="*/ 22439 w 1161232"/>
                      <a:gd name="connsiteY27" fmla="*/ 594640 h 639519"/>
                      <a:gd name="connsiteX28" fmla="*/ 5610 w 1161232"/>
                      <a:gd name="connsiteY28" fmla="*/ 628299 h 639519"/>
                      <a:gd name="connsiteX29" fmla="*/ 0 w 1161232"/>
                      <a:gd name="connsiteY29" fmla="*/ 639519 h 639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161232" h="639519">
                        <a:moveTo>
                          <a:pt x="1161232" y="516103"/>
                        </a:moveTo>
                        <a:cubicBezTo>
                          <a:pt x="1159362" y="463745"/>
                          <a:pt x="1161107" y="411132"/>
                          <a:pt x="1155622" y="359028"/>
                        </a:cubicBezTo>
                        <a:cubicBezTo>
                          <a:pt x="1150952" y="314660"/>
                          <a:pt x="1135744" y="299671"/>
                          <a:pt x="1116354" y="263661"/>
                        </a:cubicBezTo>
                        <a:cubicBezTo>
                          <a:pt x="1110407" y="252616"/>
                          <a:pt x="1104349" y="241581"/>
                          <a:pt x="1099524" y="230002"/>
                        </a:cubicBezTo>
                        <a:cubicBezTo>
                          <a:pt x="1094975" y="219085"/>
                          <a:pt x="1095178" y="205967"/>
                          <a:pt x="1088304" y="196343"/>
                        </a:cubicBezTo>
                        <a:cubicBezTo>
                          <a:pt x="1076007" y="179128"/>
                          <a:pt x="1052887" y="170387"/>
                          <a:pt x="1043426" y="151465"/>
                        </a:cubicBezTo>
                        <a:cubicBezTo>
                          <a:pt x="1029873" y="124360"/>
                          <a:pt x="1032458" y="123617"/>
                          <a:pt x="1004157" y="100976"/>
                        </a:cubicBezTo>
                        <a:cubicBezTo>
                          <a:pt x="977102" y="79332"/>
                          <a:pt x="952496" y="77952"/>
                          <a:pt x="920010" y="61708"/>
                        </a:cubicBezTo>
                        <a:cubicBezTo>
                          <a:pt x="908790" y="56098"/>
                          <a:pt x="897930" y="49703"/>
                          <a:pt x="886351" y="44878"/>
                        </a:cubicBezTo>
                        <a:cubicBezTo>
                          <a:pt x="873853" y="39671"/>
                          <a:pt x="824840" y="25034"/>
                          <a:pt x="813424" y="22439"/>
                        </a:cubicBezTo>
                        <a:cubicBezTo>
                          <a:pt x="785531" y="16100"/>
                          <a:pt x="757325" y="11220"/>
                          <a:pt x="729276" y="5610"/>
                        </a:cubicBezTo>
                        <a:lnTo>
                          <a:pt x="701227" y="0"/>
                        </a:lnTo>
                        <a:cubicBezTo>
                          <a:pt x="665698" y="1870"/>
                          <a:pt x="630114" y="2881"/>
                          <a:pt x="594641" y="5610"/>
                        </a:cubicBezTo>
                        <a:cubicBezTo>
                          <a:pt x="581457" y="6624"/>
                          <a:pt x="568057" y="7488"/>
                          <a:pt x="555372" y="11219"/>
                        </a:cubicBezTo>
                        <a:cubicBezTo>
                          <a:pt x="536050" y="16902"/>
                          <a:pt x="518381" y="27291"/>
                          <a:pt x="499274" y="33659"/>
                        </a:cubicBezTo>
                        <a:cubicBezTo>
                          <a:pt x="480391" y="39952"/>
                          <a:pt x="479417" y="39395"/>
                          <a:pt x="460005" y="50488"/>
                        </a:cubicBezTo>
                        <a:cubicBezTo>
                          <a:pt x="454151" y="53833"/>
                          <a:pt x="449030" y="58363"/>
                          <a:pt x="443176" y="61708"/>
                        </a:cubicBezTo>
                        <a:cubicBezTo>
                          <a:pt x="435915" y="65857"/>
                          <a:pt x="427907" y="68624"/>
                          <a:pt x="420736" y="72927"/>
                        </a:cubicBezTo>
                        <a:cubicBezTo>
                          <a:pt x="409173" y="79865"/>
                          <a:pt x="398298" y="87887"/>
                          <a:pt x="387078" y="95367"/>
                        </a:cubicBezTo>
                        <a:cubicBezTo>
                          <a:pt x="381468" y="99107"/>
                          <a:pt x="376278" y="103571"/>
                          <a:pt x="370248" y="106586"/>
                        </a:cubicBezTo>
                        <a:cubicBezTo>
                          <a:pt x="349218" y="117101"/>
                          <a:pt x="343574" y="118251"/>
                          <a:pt x="325370" y="134635"/>
                        </a:cubicBezTo>
                        <a:cubicBezTo>
                          <a:pt x="313576" y="145249"/>
                          <a:pt x="304405" y="158774"/>
                          <a:pt x="291711" y="168294"/>
                        </a:cubicBezTo>
                        <a:cubicBezTo>
                          <a:pt x="263397" y="189529"/>
                          <a:pt x="266181" y="184748"/>
                          <a:pt x="241222" y="218783"/>
                        </a:cubicBezTo>
                        <a:cubicBezTo>
                          <a:pt x="229261" y="235094"/>
                          <a:pt x="217027" y="251395"/>
                          <a:pt x="207563" y="269271"/>
                        </a:cubicBezTo>
                        <a:cubicBezTo>
                          <a:pt x="162870" y="353691"/>
                          <a:pt x="220901" y="274858"/>
                          <a:pt x="168295" y="359028"/>
                        </a:cubicBezTo>
                        <a:cubicBezTo>
                          <a:pt x="158384" y="374885"/>
                          <a:pt x="144026" y="387735"/>
                          <a:pt x="134636" y="403906"/>
                        </a:cubicBezTo>
                        <a:cubicBezTo>
                          <a:pt x="110277" y="445857"/>
                          <a:pt x="95851" y="493700"/>
                          <a:pt x="67318" y="532932"/>
                        </a:cubicBezTo>
                        <a:cubicBezTo>
                          <a:pt x="52358" y="553501"/>
                          <a:pt x="36256" y="573286"/>
                          <a:pt x="22439" y="594640"/>
                        </a:cubicBezTo>
                        <a:cubicBezTo>
                          <a:pt x="15625" y="605171"/>
                          <a:pt x="11220" y="617079"/>
                          <a:pt x="5610" y="628299"/>
                        </a:cubicBezTo>
                        <a:lnTo>
                          <a:pt x="0" y="639519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7F504AE-D5F9-1841-B40C-6858000122EB}"/>
              </a:ext>
            </a:extLst>
          </p:cNvPr>
          <p:cNvSpPr/>
          <p:nvPr/>
        </p:nvSpPr>
        <p:spPr>
          <a:xfrm>
            <a:off x="8977931" y="4995593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2A0A2BF4-95BB-E623-AD1E-01A14982D47B}"/>
              </a:ext>
            </a:extLst>
          </p:cNvPr>
          <p:cNvSpPr/>
          <p:nvPr/>
        </p:nvSpPr>
        <p:spPr>
          <a:xfrm>
            <a:off x="10487739" y="4995594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96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88" grpId="0" animBg="1"/>
      <p:bldP spid="89" grpId="0" animBg="1"/>
      <p:bldP spid="90" grpId="0" animBg="1"/>
      <p:bldP spid="60" grpId="0" animBg="1"/>
      <p:bldP spid="5" grpId="0" animBg="1"/>
      <p:bldP spid="6" grpId="0" animBg="1"/>
      <p:bldP spid="7" grpId="0" animBg="1"/>
      <p:bldP spid="16" grpId="0" animBg="1"/>
      <p:bldP spid="17" grpId="0" animBg="1"/>
      <p:bldP spid="18" grpId="0" animBg="1"/>
      <p:bldP spid="45" grpId="0" animBg="1"/>
      <p:bldP spid="61" grpId="0" animBg="1"/>
      <p:bldP spid="30" grpId="0" animBg="1"/>
      <p:bldP spid="76" grpId="0" animBg="1"/>
      <p:bldP spid="78" grpId="0" animBg="1"/>
      <p:bldP spid="79" grpId="0" animBg="1"/>
      <p:bldP spid="72" grpId="0" animBg="1"/>
      <p:bldP spid="73" grpId="0" animBg="1"/>
      <p:bldP spid="74" grpId="0" animBg="1"/>
      <p:bldP spid="87" grpId="0" animBg="1"/>
      <p:bldP spid="91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2" grpId="0" animBg="1"/>
      <p:bldP spid="101" grpId="0" animBg="1"/>
      <p:bldP spid="100" grpId="0" animBg="1"/>
      <p:bldP spid="114" grpId="0" animBg="1"/>
      <p:bldP spid="115" grpId="0" animBg="1"/>
      <p:bldP spid="116" grpId="0" animBg="1"/>
      <p:bldP spid="119" grpId="0" animBg="1"/>
      <p:bldP spid="120" grpId="0" animBg="1"/>
      <p:bldP spid="122" grpId="0" animBg="1"/>
      <p:bldP spid="123" grpId="0" animBg="1"/>
      <p:bldP spid="128" grpId="0" animBg="1"/>
      <p:bldP spid="129" grpId="0" animBg="1"/>
      <p:bldP spid="132" grpId="0" animBg="1"/>
      <p:bldP spid="133" grpId="0" animBg="1"/>
      <p:bldP spid="124" grpId="0" animBg="1"/>
      <p:bldP spid="1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5B37C-3AE7-596E-BDFB-14B917C0C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71E39FD-D534-B4AE-C34F-31DE6F28C8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 </a:t>
                </a:r>
                <a:r>
                  <a:rPr lang="de-DE" i="1" dirty="0">
                    <a:solidFill>
                      <a:schemeClr val="accent1"/>
                    </a:solidFill>
                  </a:rPr>
                  <a:t>Our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contribution</a:t>
                </a:r>
                <a:r>
                  <a:rPr lang="de-DE" i="1" dirty="0">
                    <a:solidFill>
                      <a:schemeClr val="accent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biarcs</a:t>
                </a:r>
                <a:r>
                  <a:rPr lang="de-DE" dirty="0"/>
                  <a:t> in </a:t>
                </a:r>
                <a:r>
                  <a:rPr lang="de-DE" i="1" dirty="0">
                    <a:solidFill>
                      <a:schemeClr val="accent1"/>
                    </a:solidFill>
                  </a:rPr>
                  <a:t>down-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up</a:t>
                </a:r>
                <a:r>
                  <a:rPr lang="de-DE" i="1" dirty="0">
                    <a:solidFill>
                      <a:schemeClr val="accent1"/>
                    </a:solidFill>
                  </a:rPr>
                  <a:t> monotone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arc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diagrams</a:t>
                </a:r>
                <a:endParaRPr lang="de-DE" i="1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de-DE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de-DE" i="1" dirty="0">
                    <a:solidFill>
                      <a:schemeClr val="accent2"/>
                    </a:solidFill>
                  </a:rPr>
                  <a:t>       </a:t>
                </a:r>
                <a:r>
                  <a:rPr lang="de-DE" dirty="0"/>
                  <a:t>for </a:t>
                </a:r>
                <a:r>
                  <a:rPr lang="de-DE" i="1" dirty="0">
                    <a:solidFill>
                      <a:schemeClr val="accent2"/>
                    </a:solidFill>
                  </a:rPr>
                  <a:t>planar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graphs</a:t>
                </a:r>
                <a:endParaRPr lang="de-DE" i="1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de-DE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</m:d>
                  </m:oMath>
                </a14:m>
                <a:r>
                  <a:rPr lang="de-DE" i="1" dirty="0">
                    <a:solidFill>
                      <a:schemeClr val="accent2"/>
                    </a:solidFill>
                  </a:rPr>
                  <a:t>   </a:t>
                </a:r>
                <a:r>
                  <a:rPr lang="de-DE" dirty="0"/>
                  <a:t>for </a:t>
                </a:r>
                <a:r>
                  <a:rPr lang="de-DE" i="1" dirty="0">
                    <a:solidFill>
                      <a:schemeClr val="accent2"/>
                    </a:solidFill>
                  </a:rPr>
                  <a:t>planar 3-trees</a:t>
                </a:r>
              </a:p>
              <a:p>
                <a:pPr lvl="1"/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de-DE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−8</m:t>
                            </m:r>
                          </m:num>
                          <m:den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de-DE" i="1" dirty="0">
                    <a:solidFill>
                      <a:schemeClr val="accent2"/>
                    </a:solidFill>
                  </a:rPr>
                  <a:t>             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Kleetopes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dirty="0"/>
                  <a:t>(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class</a:t>
                </a:r>
                <a:r>
                  <a:rPr lang="de-DE" dirty="0"/>
                  <a:t> </a:t>
                </a:r>
                <a:r>
                  <a:rPr lang="de-DE" dirty="0" err="1"/>
                  <a:t>yielding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general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lower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bound</a:t>
                </a:r>
                <a:r>
                  <a:rPr lang="de-DE" dirty="0"/>
                  <a:t>)</a:t>
                </a:r>
              </a:p>
              <a:p>
                <a:r>
                  <a:rPr lang="de-DE" dirty="0"/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Strategy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for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Kleetopes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appears</a:t>
                </a:r>
                <a:r>
                  <a:rPr lang="de-DE" dirty="0"/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generalizable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planar </a:t>
                </a:r>
                <a:r>
                  <a:rPr lang="de-DE" dirty="0" err="1"/>
                  <a:t>graphs</a:t>
                </a:r>
                <a:endParaRPr lang="de-DE" dirty="0"/>
              </a:p>
              <a:p>
                <a:r>
                  <a:rPr lang="de-DE" dirty="0"/>
                  <a:t> </a:t>
                </a:r>
                <a:r>
                  <a:rPr lang="de-DE" i="1" dirty="0">
                    <a:solidFill>
                      <a:schemeClr val="accent1"/>
                    </a:solidFill>
                  </a:rPr>
                  <a:t>Michael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H.‘s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Conjecture</a:t>
                </a:r>
                <a:r>
                  <a:rPr lang="de-DE" i="1" dirty="0">
                    <a:solidFill>
                      <a:schemeClr val="accent1"/>
                    </a:solidFill>
                  </a:rPr>
                  <a:t>: </a:t>
                </a:r>
                <a:r>
                  <a:rPr lang="de-DE" dirty="0" err="1"/>
                  <a:t>There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i="1" dirty="0">
                    <a:solidFill>
                      <a:schemeClr val="accent1"/>
                    </a:solidFill>
                  </a:rPr>
                  <a:t>a</a:t>
                </a:r>
                <a:r>
                  <a:rPr lang="de-DE" dirty="0"/>
                  <a:t> </a:t>
                </a:r>
                <a:r>
                  <a:rPr lang="de-DE" i="1" dirty="0">
                    <a:solidFill>
                      <a:schemeClr val="accent1"/>
                    </a:solidFill>
                  </a:rPr>
                  <a:t>planar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graph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:r>
                  <a:rPr lang="de-DE" dirty="0" err="1"/>
                  <a:t>requires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    </a:t>
                </a:r>
                <a:br>
                  <a:rPr lang="de-DE" i="1" dirty="0">
                    <a:solidFill>
                      <a:schemeClr val="accent1"/>
                    </a:solidFill>
                  </a:rPr>
                </a:br>
                <a:r>
                  <a:rPr lang="de-DE" i="1" dirty="0">
                    <a:solidFill>
                      <a:schemeClr val="accent1"/>
                    </a:solidFill>
                  </a:rPr>
                  <a:t>  down-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up</a:t>
                </a:r>
                <a:r>
                  <a:rPr lang="de-DE" i="1" dirty="0">
                    <a:solidFill>
                      <a:schemeClr val="accent1"/>
                    </a:solidFill>
                  </a:rPr>
                  <a:t> monotone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biarcs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/>
                  <a:t>but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general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biarcs</a:t>
                </a:r>
                <a:r>
                  <a:rPr lang="de-DE" dirty="0"/>
                  <a:t>.</a:t>
                </a:r>
              </a:p>
              <a:p>
                <a:r>
                  <a:rPr lang="de-DE" dirty="0"/>
                  <a:t> </a:t>
                </a:r>
                <a:r>
                  <a:rPr lang="de-DE" i="1" dirty="0">
                    <a:solidFill>
                      <a:schemeClr val="accent1"/>
                    </a:solidFill>
                  </a:rPr>
                  <a:t>H.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Förster‘s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Conjecture</a:t>
                </a:r>
                <a:r>
                  <a:rPr lang="de-DE" i="1" dirty="0">
                    <a:solidFill>
                      <a:schemeClr val="accent1"/>
                    </a:solidFill>
                  </a:rPr>
                  <a:t>: </a:t>
                </a:r>
                <a:r>
                  <a:rPr lang="de-DE" dirty="0" err="1"/>
                  <a:t>There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no</a:t>
                </a:r>
                <a:r>
                  <a:rPr lang="de-DE" i="1" dirty="0">
                    <a:solidFill>
                      <a:schemeClr val="accent1"/>
                    </a:solidFill>
                  </a:rPr>
                  <a:t> planar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graph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:r>
                  <a:rPr lang="de-DE" dirty="0" err="1"/>
                  <a:t>requires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    </a:t>
                </a:r>
                <a:br>
                  <a:rPr lang="de-DE" i="1" dirty="0">
                    <a:solidFill>
                      <a:schemeClr val="accent1"/>
                    </a:solidFill>
                  </a:rPr>
                </a:br>
                <a:r>
                  <a:rPr lang="de-DE" i="1" dirty="0">
                    <a:solidFill>
                      <a:schemeClr val="accent1"/>
                    </a:solidFill>
                  </a:rPr>
                  <a:t>  down-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up</a:t>
                </a:r>
                <a:r>
                  <a:rPr lang="de-DE" i="1" dirty="0">
                    <a:solidFill>
                      <a:schemeClr val="accent1"/>
                    </a:solidFill>
                  </a:rPr>
                  <a:t> monotone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biarcs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/>
                  <a:t>but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general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biarcs</a:t>
                </a:r>
                <a:r>
                  <a:rPr lang="de-DE" dirty="0"/>
                  <a:t>.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71E39FD-D534-B4AE-C34F-31DE6F28C8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0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40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481E3-6E4B-A42F-527B-048CA904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My First Workshop Paper!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366D00-E6C6-E28A-D363-957ECD3C9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 Work </a:t>
            </a:r>
            <a:r>
              <a:rPr lang="de-DE" dirty="0" err="1"/>
              <a:t>started</a:t>
            </a:r>
            <a:r>
              <a:rPr lang="de-DE" dirty="0"/>
              <a:t> at </a:t>
            </a:r>
            <a:r>
              <a:rPr lang="de-DE" i="1" dirty="0">
                <a:solidFill>
                  <a:schemeClr val="accent1"/>
                </a:solidFill>
              </a:rPr>
              <a:t>Graph Drawing and Network </a:t>
            </a:r>
            <a:r>
              <a:rPr lang="de-DE" i="1" dirty="0" err="1">
                <a:solidFill>
                  <a:schemeClr val="accent1"/>
                </a:solidFill>
              </a:rPr>
              <a:t>Visualization</a:t>
            </a:r>
            <a:r>
              <a:rPr lang="de-DE" i="1" dirty="0">
                <a:solidFill>
                  <a:schemeClr val="accent1"/>
                </a:solidFill>
              </a:rPr>
              <a:t> 2017</a:t>
            </a:r>
          </a:p>
          <a:p>
            <a:r>
              <a:rPr lang="de-DE" i="1" dirty="0">
                <a:solidFill>
                  <a:schemeClr val="accent1"/>
                </a:solidFill>
              </a:rPr>
              <a:t> Older </a:t>
            </a:r>
            <a:r>
              <a:rPr lang="de-DE" i="1" dirty="0" err="1">
                <a:solidFill>
                  <a:schemeClr val="accent1"/>
                </a:solidFill>
              </a:rPr>
              <a:t>version</a:t>
            </a:r>
            <a:r>
              <a:rPr lang="de-DE" i="1" dirty="0">
                <a:solidFill>
                  <a:schemeClr val="accent1"/>
                </a:solidFill>
              </a:rPr>
              <a:t>: </a:t>
            </a:r>
            <a:r>
              <a:rPr lang="de-DE" dirty="0" err="1"/>
              <a:t>Submitted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i="1" dirty="0">
                <a:solidFill>
                  <a:schemeClr val="accent1"/>
                </a:solidFill>
              </a:rPr>
              <a:t>GD 2018 </a:t>
            </a:r>
            <a:r>
              <a:rPr lang="de-DE" dirty="0"/>
              <a:t>and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dirty="0" err="1"/>
              <a:t>presented</a:t>
            </a:r>
            <a:r>
              <a:rPr lang="de-DE" dirty="0"/>
              <a:t> at </a:t>
            </a:r>
            <a:r>
              <a:rPr lang="de-DE" i="1" dirty="0" err="1">
                <a:solidFill>
                  <a:schemeClr val="accent1"/>
                </a:solidFill>
              </a:rPr>
              <a:t>EuroCG</a:t>
            </a:r>
            <a:r>
              <a:rPr lang="de-DE" i="1" dirty="0">
                <a:solidFill>
                  <a:schemeClr val="accent1"/>
                </a:solidFill>
              </a:rPr>
              <a:t> 2020</a:t>
            </a:r>
            <a:br>
              <a:rPr lang="de-DE" i="1" dirty="0">
                <a:solidFill>
                  <a:schemeClr val="accent1"/>
                </a:solidFill>
              </a:rPr>
            </a:br>
            <a:br>
              <a:rPr lang="de-DE" i="1" dirty="0">
                <a:solidFill>
                  <a:schemeClr val="accent1"/>
                </a:solidFill>
              </a:rPr>
            </a:br>
            <a:br>
              <a:rPr lang="de-DE" i="1" dirty="0">
                <a:solidFill>
                  <a:schemeClr val="accent1"/>
                </a:solidFill>
              </a:rPr>
            </a:br>
            <a:br>
              <a:rPr lang="de-DE" i="1" dirty="0">
                <a:solidFill>
                  <a:schemeClr val="accent1"/>
                </a:solidFill>
              </a:rPr>
            </a:br>
            <a:br>
              <a:rPr lang="de-DE" i="1" dirty="0">
                <a:solidFill>
                  <a:schemeClr val="accent1"/>
                </a:solidFill>
              </a:rPr>
            </a:br>
            <a:br>
              <a:rPr lang="de-DE" i="1" dirty="0">
                <a:solidFill>
                  <a:schemeClr val="accent1"/>
                </a:solidFill>
              </a:rPr>
            </a:br>
            <a:br>
              <a:rPr lang="de-DE" i="1" dirty="0">
                <a:solidFill>
                  <a:schemeClr val="accent1"/>
                </a:solidFill>
              </a:rPr>
            </a:br>
            <a:br>
              <a:rPr lang="de-DE" i="1" dirty="0">
                <a:solidFill>
                  <a:schemeClr val="accent1"/>
                </a:solidFill>
              </a:rPr>
            </a:br>
            <a:endParaRPr lang="de-DE" i="1" dirty="0">
              <a:solidFill>
                <a:schemeClr val="accent1"/>
              </a:solidFill>
            </a:endParaRPr>
          </a:p>
          <a:p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dirty="0" err="1"/>
              <a:t>Serious</a:t>
            </a:r>
            <a:r>
              <a:rPr lang="de-DE" dirty="0"/>
              <a:t> </a:t>
            </a:r>
            <a:r>
              <a:rPr lang="de-DE" dirty="0" err="1"/>
              <a:t>improvements</a:t>
            </a:r>
            <a:r>
              <a:rPr lang="de-DE" dirty="0"/>
              <a:t> </a:t>
            </a:r>
            <a:r>
              <a:rPr lang="de-DE" i="1" dirty="0">
                <a:solidFill>
                  <a:schemeClr val="accent1"/>
                </a:solidFill>
              </a:rPr>
              <a:t>last </a:t>
            </a:r>
            <a:r>
              <a:rPr lang="de-DE" i="1" dirty="0" err="1">
                <a:solidFill>
                  <a:schemeClr val="accent1"/>
                </a:solidFill>
              </a:rPr>
              <a:t>year</a:t>
            </a:r>
            <a:endParaRPr lang="de-DE" i="1" dirty="0">
              <a:solidFill>
                <a:schemeClr val="accent1"/>
              </a:solidFill>
            </a:endParaRPr>
          </a:p>
          <a:p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i="1" dirty="0" err="1">
                <a:solidFill>
                  <a:schemeClr val="accent1"/>
                </a:solidFill>
              </a:rPr>
              <a:t>Now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i="1" dirty="0" err="1">
                <a:solidFill>
                  <a:schemeClr val="accent1"/>
                </a:solidFill>
              </a:rPr>
              <a:t>finally</a:t>
            </a:r>
            <a:r>
              <a:rPr lang="de-DE" i="1" dirty="0">
                <a:solidFill>
                  <a:schemeClr val="accent1"/>
                </a:solidFill>
              </a:rPr>
              <a:t> at GD!</a:t>
            </a:r>
          </a:p>
          <a:p>
            <a:endParaRPr lang="de-DE" i="1" dirty="0">
              <a:solidFill>
                <a:schemeClr val="accent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7415E5-E74A-E387-FC29-36E8B9D5B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547" y="2439369"/>
            <a:ext cx="4388906" cy="24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4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2CC39-68E1-1070-94DB-D370C12E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93" y="197712"/>
            <a:ext cx="10515600" cy="789465"/>
          </a:xfrm>
        </p:spPr>
        <p:txBody>
          <a:bodyPr/>
          <a:lstStyle/>
          <a:p>
            <a:r>
              <a:rPr lang="de-DE" dirty="0"/>
              <a:t>Monotone Arc </a:t>
            </a:r>
            <a:r>
              <a:rPr lang="de-DE" dirty="0" err="1"/>
              <a:t>Diagrams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E7D4EB-D587-8C2A-3839-AD69B23BF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 </a:t>
            </a:r>
            <a:r>
              <a:rPr lang="de-DE" i="1" dirty="0">
                <a:solidFill>
                  <a:schemeClr val="accent1"/>
                </a:solidFill>
              </a:rPr>
              <a:t>Arc </a:t>
            </a:r>
            <a:r>
              <a:rPr lang="de-DE" i="1" dirty="0" err="1">
                <a:solidFill>
                  <a:schemeClr val="accent1"/>
                </a:solidFill>
              </a:rPr>
              <a:t>diagram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graph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 </a:t>
            </a:r>
            <a:r>
              <a:rPr lang="de-DE" i="1" dirty="0">
                <a:solidFill>
                  <a:schemeClr val="accent2"/>
                </a:solidFill>
              </a:rPr>
              <a:t>Vertices </a:t>
            </a:r>
            <a:r>
              <a:rPr lang="de-DE" dirty="0" err="1"/>
              <a:t>as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i="1" dirty="0" err="1">
                <a:solidFill>
                  <a:schemeClr val="accent2"/>
                </a:solidFill>
              </a:rPr>
              <a:t>points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dirty="0"/>
              <a:t>on a </a:t>
            </a:r>
            <a:r>
              <a:rPr lang="de-DE" i="1" dirty="0">
                <a:solidFill>
                  <a:schemeClr val="accent2"/>
                </a:solidFill>
              </a:rPr>
              <a:t>horizontal </a:t>
            </a:r>
            <a:r>
              <a:rPr lang="de-DE" i="1" dirty="0" err="1">
                <a:solidFill>
                  <a:schemeClr val="accent2"/>
                </a:solidFill>
              </a:rPr>
              <a:t>line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i="1" dirty="0" err="1">
                <a:solidFill>
                  <a:schemeClr val="accent2"/>
                </a:solidFill>
              </a:rPr>
              <a:t>spine</a:t>
            </a:r>
            <a:endParaRPr lang="de-DE" i="1" dirty="0">
              <a:solidFill>
                <a:schemeClr val="accent2"/>
              </a:solidFill>
            </a:endParaRPr>
          </a:p>
          <a:p>
            <a:pPr lvl="1"/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i="1" dirty="0" err="1">
                <a:solidFill>
                  <a:schemeClr val="accent2"/>
                </a:solidFill>
              </a:rPr>
              <a:t>Edges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i="1" dirty="0" err="1">
                <a:solidFill>
                  <a:schemeClr val="accent2"/>
                </a:solidFill>
              </a:rPr>
              <a:t>sequences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dirty="0" err="1"/>
              <a:t>of</a:t>
            </a:r>
            <a:r>
              <a:rPr lang="de-DE" i="1" dirty="0">
                <a:solidFill>
                  <a:schemeClr val="accent2"/>
                </a:solidFill>
              </a:rPr>
              <a:t> half-</a:t>
            </a:r>
            <a:r>
              <a:rPr lang="de-DE" i="1" dirty="0" err="1">
                <a:solidFill>
                  <a:schemeClr val="accent2"/>
                </a:solidFill>
              </a:rPr>
              <a:t>circles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i="1" dirty="0" err="1">
                <a:solidFill>
                  <a:schemeClr val="accent2"/>
                </a:solidFill>
              </a:rPr>
              <a:t>arcs</a:t>
            </a:r>
            <a:endParaRPr lang="de-DE" i="1" dirty="0">
              <a:solidFill>
                <a:schemeClr val="accent2"/>
              </a:solidFill>
            </a:endParaRPr>
          </a:p>
          <a:p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i="1" dirty="0">
                <a:solidFill>
                  <a:schemeClr val="accent1"/>
                </a:solidFill>
              </a:rPr>
              <a:t>Arc </a:t>
            </a:r>
            <a:r>
              <a:rPr lang="de-DE" i="1" dirty="0" err="1">
                <a:solidFill>
                  <a:schemeClr val="accent1"/>
                </a:solidFill>
              </a:rPr>
              <a:t>Types</a:t>
            </a:r>
            <a:r>
              <a:rPr lang="de-DE" i="1" dirty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de-DE" i="1" dirty="0">
                <a:solidFill>
                  <a:schemeClr val="accent1"/>
                </a:solidFill>
              </a:rPr>
              <a:t> Proper: </a:t>
            </a:r>
            <a:r>
              <a:rPr lang="de-DE" dirty="0" err="1"/>
              <a:t>exactly</a:t>
            </a:r>
            <a:r>
              <a:rPr lang="de-DE" dirty="0"/>
              <a:t> </a:t>
            </a:r>
            <a:r>
              <a:rPr lang="de-DE" i="1" dirty="0" err="1">
                <a:solidFill>
                  <a:schemeClr val="accent2"/>
                </a:solidFill>
              </a:rPr>
              <a:t>one</a:t>
            </a:r>
            <a:r>
              <a:rPr lang="de-DE" dirty="0"/>
              <a:t> half-</a:t>
            </a:r>
            <a:r>
              <a:rPr lang="de-DE" dirty="0" err="1"/>
              <a:t>circle</a:t>
            </a:r>
            <a:r>
              <a:rPr lang="de-DE" dirty="0"/>
              <a:t>, </a:t>
            </a:r>
            <a:r>
              <a:rPr lang="de-DE" i="1" dirty="0" err="1">
                <a:solidFill>
                  <a:schemeClr val="accent4"/>
                </a:solidFill>
              </a:rPr>
              <a:t>pockets</a:t>
            </a:r>
            <a:r>
              <a:rPr lang="de-DE" dirty="0"/>
              <a:t> and </a:t>
            </a:r>
            <a:r>
              <a:rPr lang="de-DE" i="1" dirty="0" err="1">
                <a:solidFill>
                  <a:schemeClr val="accent6"/>
                </a:solidFill>
              </a:rPr>
              <a:t>mountains</a:t>
            </a:r>
            <a:endParaRPr lang="de-DE" i="1" dirty="0">
              <a:solidFill>
                <a:schemeClr val="accent6"/>
              </a:solidFill>
            </a:endParaRPr>
          </a:p>
          <a:p>
            <a:pPr lvl="1"/>
            <a:r>
              <a:rPr lang="de-DE" dirty="0"/>
              <a:t> </a:t>
            </a:r>
            <a:r>
              <a:rPr lang="de-DE" i="1" dirty="0" err="1">
                <a:solidFill>
                  <a:schemeClr val="accent3"/>
                </a:solidFill>
              </a:rPr>
              <a:t>Biarc</a:t>
            </a:r>
            <a:r>
              <a:rPr lang="de-DE" i="1" dirty="0">
                <a:solidFill>
                  <a:schemeClr val="accent3"/>
                </a:solidFill>
              </a:rPr>
              <a:t>: </a:t>
            </a:r>
            <a:r>
              <a:rPr lang="de-DE" dirty="0" err="1"/>
              <a:t>exactly</a:t>
            </a:r>
            <a:r>
              <a:rPr lang="de-DE" dirty="0"/>
              <a:t> </a:t>
            </a:r>
            <a:r>
              <a:rPr lang="de-DE" i="1" dirty="0" err="1">
                <a:solidFill>
                  <a:schemeClr val="accent2"/>
                </a:solidFill>
              </a:rPr>
              <a:t>two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dirty="0"/>
              <a:t>half-</a:t>
            </a:r>
            <a:r>
              <a:rPr lang="de-DE" dirty="0" err="1"/>
              <a:t>circles</a:t>
            </a:r>
            <a:endParaRPr lang="de-DE" dirty="0"/>
          </a:p>
          <a:p>
            <a:pPr lvl="1"/>
            <a:r>
              <a:rPr lang="de-DE" dirty="0"/>
              <a:t> </a:t>
            </a:r>
            <a:r>
              <a:rPr lang="de-DE" i="1" dirty="0">
                <a:solidFill>
                  <a:schemeClr val="accent2"/>
                </a:solidFill>
              </a:rPr>
              <a:t>Additional Properties:</a:t>
            </a:r>
            <a:r>
              <a:rPr lang="de-DE" dirty="0"/>
              <a:t> Monotone, </a:t>
            </a:r>
            <a:r>
              <a:rPr lang="de-DE" i="1" dirty="0">
                <a:solidFill>
                  <a:schemeClr val="accent5">
                    <a:lumMod val="75000"/>
                  </a:schemeClr>
                </a:solidFill>
              </a:rPr>
              <a:t>Down-Up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523FBA41-300E-55C1-1D03-15AEDF3027C1}"/>
              </a:ext>
            </a:extLst>
          </p:cNvPr>
          <p:cNvSpPr/>
          <p:nvPr/>
        </p:nvSpPr>
        <p:spPr>
          <a:xfrm>
            <a:off x="5066852" y="4405256"/>
            <a:ext cx="5158292" cy="2259106"/>
          </a:xfrm>
          <a:custGeom>
            <a:avLst/>
            <a:gdLst>
              <a:gd name="connsiteX0" fmla="*/ 0 w 5158292"/>
              <a:gd name="connsiteY0" fmla="*/ 1290918 h 2259106"/>
              <a:gd name="connsiteX1" fmla="*/ 166743 w 5158292"/>
              <a:gd name="connsiteY1" fmla="*/ 1075765 h 2259106"/>
              <a:gd name="connsiteX2" fmla="*/ 231289 w 5158292"/>
              <a:gd name="connsiteY2" fmla="*/ 1011219 h 2259106"/>
              <a:gd name="connsiteX3" fmla="*/ 419548 w 5158292"/>
              <a:gd name="connsiteY3" fmla="*/ 865991 h 2259106"/>
              <a:gd name="connsiteX4" fmla="*/ 510988 w 5158292"/>
              <a:gd name="connsiteY4" fmla="*/ 796066 h 2259106"/>
              <a:gd name="connsiteX5" fmla="*/ 607807 w 5158292"/>
              <a:gd name="connsiteY5" fmla="*/ 726142 h 2259106"/>
              <a:gd name="connsiteX6" fmla="*/ 855233 w 5158292"/>
              <a:gd name="connsiteY6" fmla="*/ 543262 h 2259106"/>
              <a:gd name="connsiteX7" fmla="*/ 957430 w 5158292"/>
              <a:gd name="connsiteY7" fmla="*/ 473337 h 2259106"/>
              <a:gd name="connsiteX8" fmla="*/ 1177962 w 5158292"/>
              <a:gd name="connsiteY8" fmla="*/ 355003 h 2259106"/>
              <a:gd name="connsiteX9" fmla="*/ 1441524 w 5158292"/>
              <a:gd name="connsiteY9" fmla="*/ 231290 h 2259106"/>
              <a:gd name="connsiteX10" fmla="*/ 1586753 w 5158292"/>
              <a:gd name="connsiteY10" fmla="*/ 177502 h 2259106"/>
              <a:gd name="connsiteX11" fmla="*/ 1737360 w 5158292"/>
              <a:gd name="connsiteY11" fmla="*/ 139850 h 2259106"/>
              <a:gd name="connsiteX12" fmla="*/ 2140772 w 5158292"/>
              <a:gd name="connsiteY12" fmla="*/ 69925 h 2259106"/>
              <a:gd name="connsiteX13" fmla="*/ 2280621 w 5158292"/>
              <a:gd name="connsiteY13" fmla="*/ 53789 h 2259106"/>
              <a:gd name="connsiteX14" fmla="*/ 2710927 w 5158292"/>
              <a:gd name="connsiteY14" fmla="*/ 0 h 2259106"/>
              <a:gd name="connsiteX15" fmla="*/ 2996004 w 5158292"/>
              <a:gd name="connsiteY15" fmla="*/ 10758 h 2259106"/>
              <a:gd name="connsiteX16" fmla="*/ 3157369 w 5158292"/>
              <a:gd name="connsiteY16" fmla="*/ 16137 h 2259106"/>
              <a:gd name="connsiteX17" fmla="*/ 3453204 w 5158292"/>
              <a:gd name="connsiteY17" fmla="*/ 43031 h 2259106"/>
              <a:gd name="connsiteX18" fmla="*/ 3587675 w 5158292"/>
              <a:gd name="connsiteY18" fmla="*/ 69925 h 2259106"/>
              <a:gd name="connsiteX19" fmla="*/ 3905026 w 5158292"/>
              <a:gd name="connsiteY19" fmla="*/ 91440 h 2259106"/>
              <a:gd name="connsiteX20" fmla="*/ 4028739 w 5158292"/>
              <a:gd name="connsiteY20" fmla="*/ 112956 h 2259106"/>
              <a:gd name="connsiteX21" fmla="*/ 4372983 w 5158292"/>
              <a:gd name="connsiteY21" fmla="*/ 285078 h 2259106"/>
              <a:gd name="connsiteX22" fmla="*/ 4475181 w 5158292"/>
              <a:gd name="connsiteY22" fmla="*/ 355003 h 2259106"/>
              <a:gd name="connsiteX23" fmla="*/ 4652682 w 5158292"/>
              <a:gd name="connsiteY23" fmla="*/ 446443 h 2259106"/>
              <a:gd name="connsiteX24" fmla="*/ 4717228 w 5158292"/>
              <a:gd name="connsiteY24" fmla="*/ 489473 h 2259106"/>
              <a:gd name="connsiteX25" fmla="*/ 4835562 w 5158292"/>
              <a:gd name="connsiteY25" fmla="*/ 586292 h 2259106"/>
              <a:gd name="connsiteX26" fmla="*/ 4996927 w 5158292"/>
              <a:gd name="connsiteY26" fmla="*/ 763793 h 2259106"/>
              <a:gd name="connsiteX27" fmla="*/ 5029200 w 5158292"/>
              <a:gd name="connsiteY27" fmla="*/ 817582 h 2259106"/>
              <a:gd name="connsiteX28" fmla="*/ 5066852 w 5158292"/>
              <a:gd name="connsiteY28" fmla="*/ 930537 h 2259106"/>
              <a:gd name="connsiteX29" fmla="*/ 5077609 w 5158292"/>
              <a:gd name="connsiteY29" fmla="*/ 973568 h 2259106"/>
              <a:gd name="connsiteX30" fmla="*/ 5093746 w 5158292"/>
              <a:gd name="connsiteY30" fmla="*/ 1016598 h 2259106"/>
              <a:gd name="connsiteX31" fmla="*/ 5126019 w 5158292"/>
              <a:gd name="connsiteY31" fmla="*/ 1129553 h 2259106"/>
              <a:gd name="connsiteX32" fmla="*/ 5131397 w 5158292"/>
              <a:gd name="connsiteY32" fmla="*/ 1220993 h 2259106"/>
              <a:gd name="connsiteX33" fmla="*/ 5147534 w 5158292"/>
              <a:gd name="connsiteY33" fmla="*/ 1344706 h 2259106"/>
              <a:gd name="connsiteX34" fmla="*/ 5158292 w 5158292"/>
              <a:gd name="connsiteY34" fmla="*/ 1457662 h 2259106"/>
              <a:gd name="connsiteX35" fmla="*/ 5126019 w 5158292"/>
              <a:gd name="connsiteY35" fmla="*/ 1581375 h 2259106"/>
              <a:gd name="connsiteX36" fmla="*/ 5029200 w 5158292"/>
              <a:gd name="connsiteY36" fmla="*/ 1715845 h 2259106"/>
              <a:gd name="connsiteX37" fmla="*/ 4711849 w 5158292"/>
              <a:gd name="connsiteY37" fmla="*/ 1947135 h 2259106"/>
              <a:gd name="connsiteX38" fmla="*/ 4362226 w 5158292"/>
              <a:gd name="connsiteY38" fmla="*/ 2103120 h 2259106"/>
              <a:gd name="connsiteX39" fmla="*/ 4071769 w 5158292"/>
              <a:gd name="connsiteY39" fmla="*/ 2216076 h 2259106"/>
              <a:gd name="connsiteX40" fmla="*/ 3759797 w 5158292"/>
              <a:gd name="connsiteY40" fmla="*/ 2259106 h 2259106"/>
              <a:gd name="connsiteX41" fmla="*/ 3453204 w 5158292"/>
              <a:gd name="connsiteY41" fmla="*/ 2226833 h 2259106"/>
              <a:gd name="connsiteX42" fmla="*/ 3286461 w 5158292"/>
              <a:gd name="connsiteY42" fmla="*/ 2199939 h 2259106"/>
              <a:gd name="connsiteX43" fmla="*/ 3119717 w 5158292"/>
              <a:gd name="connsiteY43" fmla="*/ 2189182 h 2259106"/>
              <a:gd name="connsiteX44" fmla="*/ 2834640 w 5158292"/>
              <a:gd name="connsiteY44" fmla="*/ 2130015 h 2259106"/>
              <a:gd name="connsiteX45" fmla="*/ 2597972 w 5158292"/>
              <a:gd name="connsiteY45" fmla="*/ 2060090 h 2259106"/>
              <a:gd name="connsiteX46" fmla="*/ 2404334 w 5158292"/>
              <a:gd name="connsiteY46" fmla="*/ 1968650 h 2259106"/>
              <a:gd name="connsiteX47" fmla="*/ 2307515 w 5158292"/>
              <a:gd name="connsiteY47" fmla="*/ 1898725 h 2259106"/>
              <a:gd name="connsiteX48" fmla="*/ 2189181 w 5158292"/>
              <a:gd name="connsiteY48" fmla="*/ 1764255 h 2259106"/>
              <a:gd name="connsiteX49" fmla="*/ 2146150 w 5158292"/>
              <a:gd name="connsiteY49" fmla="*/ 1688951 h 2259106"/>
              <a:gd name="connsiteX50" fmla="*/ 2065468 w 5158292"/>
              <a:gd name="connsiteY50" fmla="*/ 1554480 h 2259106"/>
              <a:gd name="connsiteX51" fmla="*/ 2054710 w 5158292"/>
              <a:gd name="connsiteY51" fmla="*/ 1506071 h 2259106"/>
              <a:gd name="connsiteX52" fmla="*/ 2038574 w 5158292"/>
              <a:gd name="connsiteY52" fmla="*/ 1457662 h 2259106"/>
              <a:gd name="connsiteX53" fmla="*/ 2027816 w 5158292"/>
              <a:gd name="connsiteY53" fmla="*/ 1371600 h 2259106"/>
              <a:gd name="connsiteX54" fmla="*/ 2038574 w 5158292"/>
              <a:gd name="connsiteY54" fmla="*/ 1258645 h 225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158292" h="2259106" extrusionOk="0">
                <a:moveTo>
                  <a:pt x="0" y="1290918"/>
                </a:moveTo>
                <a:cubicBezTo>
                  <a:pt x="81744" y="1184225"/>
                  <a:pt x="83724" y="1162150"/>
                  <a:pt x="166743" y="1075765"/>
                </a:cubicBezTo>
                <a:cubicBezTo>
                  <a:pt x="192861" y="1058098"/>
                  <a:pt x="202404" y="1029015"/>
                  <a:pt x="231289" y="1011219"/>
                </a:cubicBezTo>
                <a:cubicBezTo>
                  <a:pt x="281989" y="955017"/>
                  <a:pt x="345490" y="919504"/>
                  <a:pt x="419548" y="865991"/>
                </a:cubicBezTo>
                <a:cubicBezTo>
                  <a:pt x="447031" y="838011"/>
                  <a:pt x="485047" y="820395"/>
                  <a:pt x="510988" y="796066"/>
                </a:cubicBezTo>
                <a:cubicBezTo>
                  <a:pt x="538539" y="769451"/>
                  <a:pt x="578823" y="744343"/>
                  <a:pt x="607807" y="726142"/>
                </a:cubicBezTo>
                <a:cubicBezTo>
                  <a:pt x="739378" y="625388"/>
                  <a:pt x="676589" y="666411"/>
                  <a:pt x="855233" y="543262"/>
                </a:cubicBezTo>
                <a:cubicBezTo>
                  <a:pt x="892231" y="529260"/>
                  <a:pt x="930009" y="496159"/>
                  <a:pt x="957430" y="473337"/>
                </a:cubicBezTo>
                <a:cubicBezTo>
                  <a:pt x="1018583" y="436099"/>
                  <a:pt x="1112596" y="399988"/>
                  <a:pt x="1177962" y="355003"/>
                </a:cubicBezTo>
                <a:cubicBezTo>
                  <a:pt x="1264409" y="318689"/>
                  <a:pt x="1366678" y="255930"/>
                  <a:pt x="1441524" y="231290"/>
                </a:cubicBezTo>
                <a:cubicBezTo>
                  <a:pt x="1492672" y="213382"/>
                  <a:pt x="1533930" y="181441"/>
                  <a:pt x="1586753" y="177502"/>
                </a:cubicBezTo>
                <a:cubicBezTo>
                  <a:pt x="1636437" y="167381"/>
                  <a:pt x="1693615" y="149221"/>
                  <a:pt x="1737360" y="139850"/>
                </a:cubicBezTo>
                <a:cubicBezTo>
                  <a:pt x="1877187" y="97227"/>
                  <a:pt x="2013554" y="59738"/>
                  <a:pt x="2140772" y="69925"/>
                </a:cubicBezTo>
                <a:cubicBezTo>
                  <a:pt x="2189246" y="68100"/>
                  <a:pt x="2230627" y="60432"/>
                  <a:pt x="2280621" y="53789"/>
                </a:cubicBezTo>
                <a:cubicBezTo>
                  <a:pt x="2667701" y="-6106"/>
                  <a:pt x="2444584" y="-3667"/>
                  <a:pt x="2710927" y="0"/>
                </a:cubicBezTo>
                <a:cubicBezTo>
                  <a:pt x="2815304" y="-4554"/>
                  <a:pt x="2938396" y="636"/>
                  <a:pt x="2996004" y="10758"/>
                </a:cubicBezTo>
                <a:cubicBezTo>
                  <a:pt x="3050707" y="14313"/>
                  <a:pt x="3103335" y="13735"/>
                  <a:pt x="3157369" y="16137"/>
                </a:cubicBezTo>
                <a:cubicBezTo>
                  <a:pt x="3240839" y="25371"/>
                  <a:pt x="3345232" y="11527"/>
                  <a:pt x="3453204" y="43031"/>
                </a:cubicBezTo>
                <a:cubicBezTo>
                  <a:pt x="3496919" y="54777"/>
                  <a:pt x="3538681" y="74542"/>
                  <a:pt x="3587675" y="69925"/>
                </a:cubicBezTo>
                <a:cubicBezTo>
                  <a:pt x="3693098" y="81220"/>
                  <a:pt x="3905026" y="91440"/>
                  <a:pt x="3905026" y="91440"/>
                </a:cubicBezTo>
                <a:cubicBezTo>
                  <a:pt x="3948602" y="104316"/>
                  <a:pt x="3989533" y="103475"/>
                  <a:pt x="4028739" y="112956"/>
                </a:cubicBezTo>
                <a:cubicBezTo>
                  <a:pt x="4176243" y="182269"/>
                  <a:pt x="4253163" y="222979"/>
                  <a:pt x="4372983" y="285078"/>
                </a:cubicBezTo>
                <a:cubicBezTo>
                  <a:pt x="4412919" y="308476"/>
                  <a:pt x="4438548" y="336391"/>
                  <a:pt x="4475181" y="355003"/>
                </a:cubicBezTo>
                <a:cubicBezTo>
                  <a:pt x="4626366" y="492725"/>
                  <a:pt x="4462469" y="350694"/>
                  <a:pt x="4652682" y="446443"/>
                </a:cubicBezTo>
                <a:cubicBezTo>
                  <a:pt x="4671013" y="462904"/>
                  <a:pt x="4692581" y="469924"/>
                  <a:pt x="4717228" y="489473"/>
                </a:cubicBezTo>
                <a:cubicBezTo>
                  <a:pt x="4775743" y="528564"/>
                  <a:pt x="4786608" y="539845"/>
                  <a:pt x="4835562" y="586292"/>
                </a:cubicBezTo>
                <a:cubicBezTo>
                  <a:pt x="4939144" y="688232"/>
                  <a:pt x="4933544" y="662000"/>
                  <a:pt x="4996927" y="763793"/>
                </a:cubicBezTo>
                <a:cubicBezTo>
                  <a:pt x="5007098" y="781335"/>
                  <a:pt x="5018570" y="801546"/>
                  <a:pt x="5029200" y="817582"/>
                </a:cubicBezTo>
                <a:cubicBezTo>
                  <a:pt x="5041398" y="838662"/>
                  <a:pt x="5060272" y="902735"/>
                  <a:pt x="5066852" y="930537"/>
                </a:cubicBezTo>
                <a:cubicBezTo>
                  <a:pt x="5072995" y="944425"/>
                  <a:pt x="5073366" y="957469"/>
                  <a:pt x="5077609" y="973568"/>
                </a:cubicBezTo>
                <a:cubicBezTo>
                  <a:pt x="5082014" y="989679"/>
                  <a:pt x="5089765" y="1000930"/>
                  <a:pt x="5093746" y="1016598"/>
                </a:cubicBezTo>
                <a:cubicBezTo>
                  <a:pt x="5126859" y="1148797"/>
                  <a:pt x="5088726" y="1066975"/>
                  <a:pt x="5126019" y="1129553"/>
                </a:cubicBezTo>
                <a:cubicBezTo>
                  <a:pt x="5128268" y="1158741"/>
                  <a:pt x="5135236" y="1188275"/>
                  <a:pt x="5131397" y="1220993"/>
                </a:cubicBezTo>
                <a:cubicBezTo>
                  <a:pt x="5137178" y="1269347"/>
                  <a:pt x="5142228" y="1311120"/>
                  <a:pt x="5147534" y="1344706"/>
                </a:cubicBezTo>
                <a:cubicBezTo>
                  <a:pt x="5160327" y="1417183"/>
                  <a:pt x="5149591" y="1379196"/>
                  <a:pt x="5158292" y="1457662"/>
                </a:cubicBezTo>
                <a:cubicBezTo>
                  <a:pt x="5152402" y="1503752"/>
                  <a:pt x="5146311" y="1536394"/>
                  <a:pt x="5126019" y="1581375"/>
                </a:cubicBezTo>
                <a:cubicBezTo>
                  <a:pt x="5114900" y="1618778"/>
                  <a:pt x="5065980" y="1685889"/>
                  <a:pt x="5029200" y="1715845"/>
                </a:cubicBezTo>
                <a:cubicBezTo>
                  <a:pt x="4913451" y="1833807"/>
                  <a:pt x="4849777" y="1879713"/>
                  <a:pt x="4711849" y="1947135"/>
                </a:cubicBezTo>
                <a:cubicBezTo>
                  <a:pt x="4559409" y="2045416"/>
                  <a:pt x="4637156" y="1996464"/>
                  <a:pt x="4362226" y="2103120"/>
                </a:cubicBezTo>
                <a:cubicBezTo>
                  <a:pt x="4337667" y="2116759"/>
                  <a:pt x="4098366" y="2208942"/>
                  <a:pt x="4071769" y="2216076"/>
                </a:cubicBezTo>
                <a:cubicBezTo>
                  <a:pt x="3875981" y="2252394"/>
                  <a:pt x="3962133" y="2243918"/>
                  <a:pt x="3759797" y="2259106"/>
                </a:cubicBezTo>
                <a:cubicBezTo>
                  <a:pt x="3588629" y="2244911"/>
                  <a:pt x="3635611" y="2251072"/>
                  <a:pt x="3453204" y="2226833"/>
                </a:cubicBezTo>
                <a:cubicBezTo>
                  <a:pt x="3392808" y="2214644"/>
                  <a:pt x="3342732" y="2203050"/>
                  <a:pt x="3286461" y="2199939"/>
                </a:cubicBezTo>
                <a:cubicBezTo>
                  <a:pt x="3227139" y="2192911"/>
                  <a:pt x="3175575" y="2198136"/>
                  <a:pt x="3119717" y="2189182"/>
                </a:cubicBezTo>
                <a:cubicBezTo>
                  <a:pt x="2964972" y="2163872"/>
                  <a:pt x="2993897" y="2173072"/>
                  <a:pt x="2834640" y="2130015"/>
                </a:cubicBezTo>
                <a:cubicBezTo>
                  <a:pt x="2749362" y="2121396"/>
                  <a:pt x="2692285" y="2085886"/>
                  <a:pt x="2597972" y="2060090"/>
                </a:cubicBezTo>
                <a:cubicBezTo>
                  <a:pt x="2528806" y="2032197"/>
                  <a:pt x="2461259" y="1998448"/>
                  <a:pt x="2404334" y="1968650"/>
                </a:cubicBezTo>
                <a:cubicBezTo>
                  <a:pt x="2372629" y="1955002"/>
                  <a:pt x="2337121" y="1915746"/>
                  <a:pt x="2307515" y="1898725"/>
                </a:cubicBezTo>
                <a:cubicBezTo>
                  <a:pt x="2268239" y="1874378"/>
                  <a:pt x="2217081" y="1814929"/>
                  <a:pt x="2189181" y="1764255"/>
                </a:cubicBezTo>
                <a:cubicBezTo>
                  <a:pt x="2174511" y="1740638"/>
                  <a:pt x="2160158" y="1711241"/>
                  <a:pt x="2146150" y="1688951"/>
                </a:cubicBezTo>
                <a:cubicBezTo>
                  <a:pt x="2045035" y="1534241"/>
                  <a:pt x="2149445" y="1687506"/>
                  <a:pt x="2065468" y="1554480"/>
                </a:cubicBezTo>
                <a:cubicBezTo>
                  <a:pt x="2061257" y="1539200"/>
                  <a:pt x="2060827" y="1519223"/>
                  <a:pt x="2054710" y="1506071"/>
                </a:cubicBezTo>
                <a:cubicBezTo>
                  <a:pt x="2049271" y="1493705"/>
                  <a:pt x="2045203" y="1477434"/>
                  <a:pt x="2038574" y="1457662"/>
                </a:cubicBezTo>
                <a:cubicBezTo>
                  <a:pt x="2035383" y="1445608"/>
                  <a:pt x="2027610" y="1378195"/>
                  <a:pt x="2027816" y="1371600"/>
                </a:cubicBezTo>
                <a:cubicBezTo>
                  <a:pt x="2030405" y="1244261"/>
                  <a:pt x="2016810" y="1219050"/>
                  <a:pt x="2038574" y="1258645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1674783103">
                  <a:custGeom>
                    <a:avLst/>
                    <a:gdLst>
                      <a:gd name="connsiteX0" fmla="*/ 0 w 5158292"/>
                      <a:gd name="connsiteY0" fmla="*/ 1290918 h 2259106"/>
                      <a:gd name="connsiteX1" fmla="*/ 166743 w 5158292"/>
                      <a:gd name="connsiteY1" fmla="*/ 1075765 h 2259106"/>
                      <a:gd name="connsiteX2" fmla="*/ 231289 w 5158292"/>
                      <a:gd name="connsiteY2" fmla="*/ 1011219 h 2259106"/>
                      <a:gd name="connsiteX3" fmla="*/ 419548 w 5158292"/>
                      <a:gd name="connsiteY3" fmla="*/ 865991 h 2259106"/>
                      <a:gd name="connsiteX4" fmla="*/ 510988 w 5158292"/>
                      <a:gd name="connsiteY4" fmla="*/ 796066 h 2259106"/>
                      <a:gd name="connsiteX5" fmla="*/ 607807 w 5158292"/>
                      <a:gd name="connsiteY5" fmla="*/ 726142 h 2259106"/>
                      <a:gd name="connsiteX6" fmla="*/ 855233 w 5158292"/>
                      <a:gd name="connsiteY6" fmla="*/ 543262 h 2259106"/>
                      <a:gd name="connsiteX7" fmla="*/ 957430 w 5158292"/>
                      <a:gd name="connsiteY7" fmla="*/ 473337 h 2259106"/>
                      <a:gd name="connsiteX8" fmla="*/ 1177962 w 5158292"/>
                      <a:gd name="connsiteY8" fmla="*/ 355003 h 2259106"/>
                      <a:gd name="connsiteX9" fmla="*/ 1441524 w 5158292"/>
                      <a:gd name="connsiteY9" fmla="*/ 231290 h 2259106"/>
                      <a:gd name="connsiteX10" fmla="*/ 1586753 w 5158292"/>
                      <a:gd name="connsiteY10" fmla="*/ 177502 h 2259106"/>
                      <a:gd name="connsiteX11" fmla="*/ 1737360 w 5158292"/>
                      <a:gd name="connsiteY11" fmla="*/ 139850 h 2259106"/>
                      <a:gd name="connsiteX12" fmla="*/ 2140772 w 5158292"/>
                      <a:gd name="connsiteY12" fmla="*/ 69925 h 2259106"/>
                      <a:gd name="connsiteX13" fmla="*/ 2280621 w 5158292"/>
                      <a:gd name="connsiteY13" fmla="*/ 53789 h 2259106"/>
                      <a:gd name="connsiteX14" fmla="*/ 2710927 w 5158292"/>
                      <a:gd name="connsiteY14" fmla="*/ 0 h 2259106"/>
                      <a:gd name="connsiteX15" fmla="*/ 2996004 w 5158292"/>
                      <a:gd name="connsiteY15" fmla="*/ 10758 h 2259106"/>
                      <a:gd name="connsiteX16" fmla="*/ 3157369 w 5158292"/>
                      <a:gd name="connsiteY16" fmla="*/ 16137 h 2259106"/>
                      <a:gd name="connsiteX17" fmla="*/ 3453204 w 5158292"/>
                      <a:gd name="connsiteY17" fmla="*/ 43031 h 2259106"/>
                      <a:gd name="connsiteX18" fmla="*/ 3587675 w 5158292"/>
                      <a:gd name="connsiteY18" fmla="*/ 69925 h 2259106"/>
                      <a:gd name="connsiteX19" fmla="*/ 3905026 w 5158292"/>
                      <a:gd name="connsiteY19" fmla="*/ 91440 h 2259106"/>
                      <a:gd name="connsiteX20" fmla="*/ 4028739 w 5158292"/>
                      <a:gd name="connsiteY20" fmla="*/ 112956 h 2259106"/>
                      <a:gd name="connsiteX21" fmla="*/ 4372983 w 5158292"/>
                      <a:gd name="connsiteY21" fmla="*/ 285078 h 2259106"/>
                      <a:gd name="connsiteX22" fmla="*/ 4475181 w 5158292"/>
                      <a:gd name="connsiteY22" fmla="*/ 355003 h 2259106"/>
                      <a:gd name="connsiteX23" fmla="*/ 4652682 w 5158292"/>
                      <a:gd name="connsiteY23" fmla="*/ 446443 h 2259106"/>
                      <a:gd name="connsiteX24" fmla="*/ 4717228 w 5158292"/>
                      <a:gd name="connsiteY24" fmla="*/ 489473 h 2259106"/>
                      <a:gd name="connsiteX25" fmla="*/ 4835562 w 5158292"/>
                      <a:gd name="connsiteY25" fmla="*/ 586292 h 2259106"/>
                      <a:gd name="connsiteX26" fmla="*/ 4996927 w 5158292"/>
                      <a:gd name="connsiteY26" fmla="*/ 763793 h 2259106"/>
                      <a:gd name="connsiteX27" fmla="*/ 5029200 w 5158292"/>
                      <a:gd name="connsiteY27" fmla="*/ 817582 h 2259106"/>
                      <a:gd name="connsiteX28" fmla="*/ 5066852 w 5158292"/>
                      <a:gd name="connsiteY28" fmla="*/ 930537 h 2259106"/>
                      <a:gd name="connsiteX29" fmla="*/ 5077609 w 5158292"/>
                      <a:gd name="connsiteY29" fmla="*/ 973568 h 2259106"/>
                      <a:gd name="connsiteX30" fmla="*/ 5093746 w 5158292"/>
                      <a:gd name="connsiteY30" fmla="*/ 1016598 h 2259106"/>
                      <a:gd name="connsiteX31" fmla="*/ 5126019 w 5158292"/>
                      <a:gd name="connsiteY31" fmla="*/ 1129553 h 2259106"/>
                      <a:gd name="connsiteX32" fmla="*/ 5131397 w 5158292"/>
                      <a:gd name="connsiteY32" fmla="*/ 1220993 h 2259106"/>
                      <a:gd name="connsiteX33" fmla="*/ 5147534 w 5158292"/>
                      <a:gd name="connsiteY33" fmla="*/ 1344706 h 2259106"/>
                      <a:gd name="connsiteX34" fmla="*/ 5158292 w 5158292"/>
                      <a:gd name="connsiteY34" fmla="*/ 1457662 h 2259106"/>
                      <a:gd name="connsiteX35" fmla="*/ 5126019 w 5158292"/>
                      <a:gd name="connsiteY35" fmla="*/ 1581375 h 2259106"/>
                      <a:gd name="connsiteX36" fmla="*/ 5029200 w 5158292"/>
                      <a:gd name="connsiteY36" fmla="*/ 1715845 h 2259106"/>
                      <a:gd name="connsiteX37" fmla="*/ 4711849 w 5158292"/>
                      <a:gd name="connsiteY37" fmla="*/ 1947135 h 2259106"/>
                      <a:gd name="connsiteX38" fmla="*/ 4362226 w 5158292"/>
                      <a:gd name="connsiteY38" fmla="*/ 2103120 h 2259106"/>
                      <a:gd name="connsiteX39" fmla="*/ 4071769 w 5158292"/>
                      <a:gd name="connsiteY39" fmla="*/ 2216076 h 2259106"/>
                      <a:gd name="connsiteX40" fmla="*/ 3759797 w 5158292"/>
                      <a:gd name="connsiteY40" fmla="*/ 2259106 h 2259106"/>
                      <a:gd name="connsiteX41" fmla="*/ 3453204 w 5158292"/>
                      <a:gd name="connsiteY41" fmla="*/ 2226833 h 2259106"/>
                      <a:gd name="connsiteX42" fmla="*/ 3286461 w 5158292"/>
                      <a:gd name="connsiteY42" fmla="*/ 2199939 h 2259106"/>
                      <a:gd name="connsiteX43" fmla="*/ 3119717 w 5158292"/>
                      <a:gd name="connsiteY43" fmla="*/ 2189182 h 2259106"/>
                      <a:gd name="connsiteX44" fmla="*/ 2834640 w 5158292"/>
                      <a:gd name="connsiteY44" fmla="*/ 2130015 h 2259106"/>
                      <a:gd name="connsiteX45" fmla="*/ 2597972 w 5158292"/>
                      <a:gd name="connsiteY45" fmla="*/ 2060090 h 2259106"/>
                      <a:gd name="connsiteX46" fmla="*/ 2404334 w 5158292"/>
                      <a:gd name="connsiteY46" fmla="*/ 1968650 h 2259106"/>
                      <a:gd name="connsiteX47" fmla="*/ 2307515 w 5158292"/>
                      <a:gd name="connsiteY47" fmla="*/ 1898725 h 2259106"/>
                      <a:gd name="connsiteX48" fmla="*/ 2189181 w 5158292"/>
                      <a:gd name="connsiteY48" fmla="*/ 1764255 h 2259106"/>
                      <a:gd name="connsiteX49" fmla="*/ 2146150 w 5158292"/>
                      <a:gd name="connsiteY49" fmla="*/ 1688951 h 2259106"/>
                      <a:gd name="connsiteX50" fmla="*/ 2065468 w 5158292"/>
                      <a:gd name="connsiteY50" fmla="*/ 1554480 h 2259106"/>
                      <a:gd name="connsiteX51" fmla="*/ 2054710 w 5158292"/>
                      <a:gd name="connsiteY51" fmla="*/ 1506071 h 2259106"/>
                      <a:gd name="connsiteX52" fmla="*/ 2038574 w 5158292"/>
                      <a:gd name="connsiteY52" fmla="*/ 1457662 h 2259106"/>
                      <a:gd name="connsiteX53" fmla="*/ 2027816 w 5158292"/>
                      <a:gd name="connsiteY53" fmla="*/ 1371600 h 2259106"/>
                      <a:gd name="connsiteX54" fmla="*/ 2038574 w 5158292"/>
                      <a:gd name="connsiteY54" fmla="*/ 1258645 h 2259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5158292" h="2259106">
                        <a:moveTo>
                          <a:pt x="0" y="1290918"/>
                        </a:moveTo>
                        <a:cubicBezTo>
                          <a:pt x="78240" y="1182251"/>
                          <a:pt x="86016" y="1162952"/>
                          <a:pt x="166743" y="1075765"/>
                        </a:cubicBezTo>
                        <a:cubicBezTo>
                          <a:pt x="187415" y="1053439"/>
                          <a:pt x="207873" y="1030649"/>
                          <a:pt x="231289" y="1011219"/>
                        </a:cubicBezTo>
                        <a:cubicBezTo>
                          <a:pt x="292281" y="960609"/>
                          <a:pt x="356728" y="914314"/>
                          <a:pt x="419548" y="865991"/>
                        </a:cubicBezTo>
                        <a:cubicBezTo>
                          <a:pt x="449962" y="842596"/>
                          <a:pt x="480186" y="818947"/>
                          <a:pt x="510988" y="796066"/>
                        </a:cubicBezTo>
                        <a:cubicBezTo>
                          <a:pt x="542945" y="772327"/>
                          <a:pt x="576721" y="751011"/>
                          <a:pt x="607807" y="726142"/>
                        </a:cubicBezTo>
                        <a:cubicBezTo>
                          <a:pt x="732186" y="626638"/>
                          <a:pt x="679248" y="666451"/>
                          <a:pt x="855233" y="543262"/>
                        </a:cubicBezTo>
                        <a:cubicBezTo>
                          <a:pt x="889048" y="519591"/>
                          <a:pt x="921059" y="492853"/>
                          <a:pt x="957430" y="473337"/>
                        </a:cubicBezTo>
                        <a:lnTo>
                          <a:pt x="1177962" y="355003"/>
                        </a:lnTo>
                        <a:cubicBezTo>
                          <a:pt x="1264213" y="309887"/>
                          <a:pt x="1351210" y="267763"/>
                          <a:pt x="1441524" y="231290"/>
                        </a:cubicBezTo>
                        <a:cubicBezTo>
                          <a:pt x="1489391" y="211959"/>
                          <a:pt x="1537432" y="192747"/>
                          <a:pt x="1586753" y="177502"/>
                        </a:cubicBezTo>
                        <a:cubicBezTo>
                          <a:pt x="1636193" y="162221"/>
                          <a:pt x="1686938" y="151486"/>
                          <a:pt x="1737360" y="139850"/>
                        </a:cubicBezTo>
                        <a:cubicBezTo>
                          <a:pt x="1860096" y="111526"/>
                          <a:pt x="2027222" y="83027"/>
                          <a:pt x="2140772" y="69925"/>
                        </a:cubicBezTo>
                        <a:cubicBezTo>
                          <a:pt x="2187388" y="64546"/>
                          <a:pt x="2234155" y="60342"/>
                          <a:pt x="2280621" y="53789"/>
                        </a:cubicBezTo>
                        <a:cubicBezTo>
                          <a:pt x="2670761" y="-1231"/>
                          <a:pt x="2433845" y="19792"/>
                          <a:pt x="2710927" y="0"/>
                        </a:cubicBezTo>
                        <a:lnTo>
                          <a:pt x="2996004" y="10758"/>
                        </a:lnTo>
                        <a:cubicBezTo>
                          <a:pt x="3049787" y="12702"/>
                          <a:pt x="3103684" y="12347"/>
                          <a:pt x="3157369" y="16137"/>
                        </a:cubicBezTo>
                        <a:cubicBezTo>
                          <a:pt x="3256142" y="23109"/>
                          <a:pt x="3354592" y="34066"/>
                          <a:pt x="3453204" y="43031"/>
                        </a:cubicBezTo>
                        <a:cubicBezTo>
                          <a:pt x="3498028" y="51996"/>
                          <a:pt x="3542224" y="65055"/>
                          <a:pt x="3587675" y="69925"/>
                        </a:cubicBezTo>
                        <a:cubicBezTo>
                          <a:pt x="3693098" y="81220"/>
                          <a:pt x="3905026" y="91440"/>
                          <a:pt x="3905026" y="91440"/>
                        </a:cubicBezTo>
                        <a:cubicBezTo>
                          <a:pt x="3946264" y="98612"/>
                          <a:pt x="3989156" y="99349"/>
                          <a:pt x="4028739" y="112956"/>
                        </a:cubicBezTo>
                        <a:cubicBezTo>
                          <a:pt x="4172622" y="162416"/>
                          <a:pt x="4253364" y="208180"/>
                          <a:pt x="4372983" y="285078"/>
                        </a:cubicBezTo>
                        <a:cubicBezTo>
                          <a:pt x="4407704" y="307399"/>
                          <a:pt x="4440125" y="333212"/>
                          <a:pt x="4475181" y="355003"/>
                        </a:cubicBezTo>
                        <a:cubicBezTo>
                          <a:pt x="4666195" y="473741"/>
                          <a:pt x="4483679" y="352553"/>
                          <a:pt x="4652682" y="446443"/>
                        </a:cubicBezTo>
                        <a:cubicBezTo>
                          <a:pt x="4675286" y="459001"/>
                          <a:pt x="4696127" y="474527"/>
                          <a:pt x="4717228" y="489473"/>
                        </a:cubicBezTo>
                        <a:cubicBezTo>
                          <a:pt x="4772836" y="528862"/>
                          <a:pt x="4787107" y="540963"/>
                          <a:pt x="4835562" y="586292"/>
                        </a:cubicBezTo>
                        <a:cubicBezTo>
                          <a:pt x="4943994" y="687729"/>
                          <a:pt x="4932579" y="665126"/>
                          <a:pt x="4996927" y="763793"/>
                        </a:cubicBezTo>
                        <a:cubicBezTo>
                          <a:pt x="5008349" y="781307"/>
                          <a:pt x="5020210" y="798704"/>
                          <a:pt x="5029200" y="817582"/>
                        </a:cubicBezTo>
                        <a:cubicBezTo>
                          <a:pt x="5040596" y="841514"/>
                          <a:pt x="5059416" y="903769"/>
                          <a:pt x="5066852" y="930537"/>
                        </a:cubicBezTo>
                        <a:cubicBezTo>
                          <a:pt x="5070809" y="944783"/>
                          <a:pt x="5073199" y="959456"/>
                          <a:pt x="5077609" y="973568"/>
                        </a:cubicBezTo>
                        <a:cubicBezTo>
                          <a:pt x="5082178" y="988189"/>
                          <a:pt x="5089457" y="1001892"/>
                          <a:pt x="5093746" y="1016598"/>
                        </a:cubicBezTo>
                        <a:cubicBezTo>
                          <a:pt x="5132285" y="1148731"/>
                          <a:pt x="5099484" y="1063219"/>
                          <a:pt x="5126019" y="1129553"/>
                        </a:cubicBezTo>
                        <a:cubicBezTo>
                          <a:pt x="5127812" y="1160033"/>
                          <a:pt x="5128359" y="1190612"/>
                          <a:pt x="5131397" y="1220993"/>
                        </a:cubicBezTo>
                        <a:cubicBezTo>
                          <a:pt x="5135535" y="1262374"/>
                          <a:pt x="5142941" y="1303373"/>
                          <a:pt x="5147534" y="1344706"/>
                        </a:cubicBezTo>
                        <a:cubicBezTo>
                          <a:pt x="5155297" y="1414574"/>
                          <a:pt x="5151565" y="1376936"/>
                          <a:pt x="5158292" y="1457662"/>
                        </a:cubicBezTo>
                        <a:cubicBezTo>
                          <a:pt x="5150083" y="1502810"/>
                          <a:pt x="5146399" y="1538917"/>
                          <a:pt x="5126019" y="1581375"/>
                        </a:cubicBezTo>
                        <a:cubicBezTo>
                          <a:pt x="5106402" y="1622245"/>
                          <a:pt x="5061528" y="1684415"/>
                          <a:pt x="5029200" y="1715845"/>
                        </a:cubicBezTo>
                        <a:cubicBezTo>
                          <a:pt x="4919711" y="1822292"/>
                          <a:pt x="4851223" y="1877449"/>
                          <a:pt x="4711849" y="1947135"/>
                        </a:cubicBezTo>
                        <a:cubicBezTo>
                          <a:pt x="4542307" y="2031905"/>
                          <a:pt x="4624909" y="1993077"/>
                          <a:pt x="4362226" y="2103120"/>
                        </a:cubicBezTo>
                        <a:cubicBezTo>
                          <a:pt x="4336155" y="2114041"/>
                          <a:pt x="4101127" y="2211014"/>
                          <a:pt x="4071769" y="2216076"/>
                        </a:cubicBezTo>
                        <a:cubicBezTo>
                          <a:pt x="3864270" y="2251851"/>
                          <a:pt x="3968265" y="2237541"/>
                          <a:pt x="3759797" y="2259106"/>
                        </a:cubicBezTo>
                        <a:cubicBezTo>
                          <a:pt x="3587146" y="2246775"/>
                          <a:pt x="3627438" y="2252968"/>
                          <a:pt x="3453204" y="2226833"/>
                        </a:cubicBezTo>
                        <a:cubicBezTo>
                          <a:pt x="3397528" y="2218481"/>
                          <a:pt x="3342405" y="2206255"/>
                          <a:pt x="3286461" y="2199939"/>
                        </a:cubicBezTo>
                        <a:cubicBezTo>
                          <a:pt x="3231116" y="2193690"/>
                          <a:pt x="3175298" y="2192768"/>
                          <a:pt x="3119717" y="2189182"/>
                        </a:cubicBezTo>
                        <a:cubicBezTo>
                          <a:pt x="2962033" y="2164922"/>
                          <a:pt x="2992024" y="2174348"/>
                          <a:pt x="2834640" y="2130015"/>
                        </a:cubicBezTo>
                        <a:cubicBezTo>
                          <a:pt x="2755461" y="2107711"/>
                          <a:pt x="2673336" y="2093062"/>
                          <a:pt x="2597972" y="2060090"/>
                        </a:cubicBezTo>
                        <a:cubicBezTo>
                          <a:pt x="2541624" y="2035438"/>
                          <a:pt x="2454846" y="1999223"/>
                          <a:pt x="2404334" y="1968650"/>
                        </a:cubicBezTo>
                        <a:cubicBezTo>
                          <a:pt x="2370277" y="1948036"/>
                          <a:pt x="2338098" y="1924211"/>
                          <a:pt x="2307515" y="1898725"/>
                        </a:cubicBezTo>
                        <a:cubicBezTo>
                          <a:pt x="2265967" y="1864101"/>
                          <a:pt x="2219200" y="1809283"/>
                          <a:pt x="2189181" y="1764255"/>
                        </a:cubicBezTo>
                        <a:cubicBezTo>
                          <a:pt x="2173144" y="1740200"/>
                          <a:pt x="2161154" y="1713663"/>
                          <a:pt x="2146150" y="1688951"/>
                        </a:cubicBezTo>
                        <a:cubicBezTo>
                          <a:pt x="2055850" y="1540222"/>
                          <a:pt x="2134422" y="1680897"/>
                          <a:pt x="2065468" y="1554480"/>
                        </a:cubicBezTo>
                        <a:cubicBezTo>
                          <a:pt x="2061882" y="1538344"/>
                          <a:pt x="2059134" y="1521998"/>
                          <a:pt x="2054710" y="1506071"/>
                        </a:cubicBezTo>
                        <a:cubicBezTo>
                          <a:pt x="2050158" y="1489682"/>
                          <a:pt x="2042699" y="1474163"/>
                          <a:pt x="2038574" y="1457662"/>
                        </a:cubicBezTo>
                        <a:cubicBezTo>
                          <a:pt x="2035504" y="1445381"/>
                          <a:pt x="2028698" y="1379536"/>
                          <a:pt x="2027816" y="1371600"/>
                        </a:cubicBezTo>
                        <a:cubicBezTo>
                          <a:pt x="2033369" y="1243883"/>
                          <a:pt x="2014734" y="1210970"/>
                          <a:pt x="2038574" y="125864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916A3B09-FE3F-AA48-CBB0-78E5416F69CF}"/>
              </a:ext>
            </a:extLst>
          </p:cNvPr>
          <p:cNvSpPr/>
          <p:nvPr/>
        </p:nvSpPr>
        <p:spPr>
          <a:xfrm>
            <a:off x="3189642" y="4711849"/>
            <a:ext cx="5830645" cy="1844937"/>
          </a:xfrm>
          <a:custGeom>
            <a:avLst/>
            <a:gdLst>
              <a:gd name="connsiteX0" fmla="*/ 0 w 5830645"/>
              <a:gd name="connsiteY0" fmla="*/ 1032735 h 1844937"/>
              <a:gd name="connsiteX1" fmla="*/ 37652 w 5830645"/>
              <a:gd name="connsiteY1" fmla="*/ 1199478 h 1844937"/>
              <a:gd name="connsiteX2" fmla="*/ 301214 w 5830645"/>
              <a:gd name="connsiteY2" fmla="*/ 1527586 h 1844937"/>
              <a:gd name="connsiteX3" fmla="*/ 392654 w 5830645"/>
              <a:gd name="connsiteY3" fmla="*/ 1586753 h 1844937"/>
              <a:gd name="connsiteX4" fmla="*/ 494852 w 5830645"/>
              <a:gd name="connsiteY4" fmla="*/ 1635163 h 1844937"/>
              <a:gd name="connsiteX5" fmla="*/ 779930 w 5830645"/>
              <a:gd name="connsiteY5" fmla="*/ 1775012 h 1844937"/>
              <a:gd name="connsiteX6" fmla="*/ 876749 w 5830645"/>
              <a:gd name="connsiteY6" fmla="*/ 1818043 h 1844937"/>
              <a:gd name="connsiteX7" fmla="*/ 1075765 w 5830645"/>
              <a:gd name="connsiteY7" fmla="*/ 1844937 h 1844937"/>
              <a:gd name="connsiteX8" fmla="*/ 1183342 w 5830645"/>
              <a:gd name="connsiteY8" fmla="*/ 1839558 h 1844937"/>
              <a:gd name="connsiteX9" fmla="*/ 1538344 w 5830645"/>
              <a:gd name="connsiteY9" fmla="*/ 1828800 h 1844937"/>
              <a:gd name="connsiteX10" fmla="*/ 1791149 w 5830645"/>
              <a:gd name="connsiteY10" fmla="*/ 1801906 h 1844937"/>
              <a:gd name="connsiteX11" fmla="*/ 1920240 w 5830645"/>
              <a:gd name="connsiteY11" fmla="*/ 1769633 h 1844937"/>
              <a:gd name="connsiteX12" fmla="*/ 2156909 w 5830645"/>
              <a:gd name="connsiteY12" fmla="*/ 1683572 h 1844937"/>
              <a:gd name="connsiteX13" fmla="*/ 2259106 w 5830645"/>
              <a:gd name="connsiteY13" fmla="*/ 1629784 h 1844937"/>
              <a:gd name="connsiteX14" fmla="*/ 2447365 w 5830645"/>
              <a:gd name="connsiteY14" fmla="*/ 1554480 h 1844937"/>
              <a:gd name="connsiteX15" fmla="*/ 2538805 w 5830645"/>
              <a:gd name="connsiteY15" fmla="*/ 1489935 h 1844937"/>
              <a:gd name="connsiteX16" fmla="*/ 2700170 w 5830645"/>
              <a:gd name="connsiteY16" fmla="*/ 1350085 h 1844937"/>
              <a:gd name="connsiteX17" fmla="*/ 2840019 w 5830645"/>
              <a:gd name="connsiteY17" fmla="*/ 1183342 h 1844937"/>
              <a:gd name="connsiteX18" fmla="*/ 2915323 w 5830645"/>
              <a:gd name="connsiteY18" fmla="*/ 1097280 h 1844937"/>
              <a:gd name="connsiteX19" fmla="*/ 3039036 w 5830645"/>
              <a:gd name="connsiteY19" fmla="*/ 914400 h 1844937"/>
              <a:gd name="connsiteX20" fmla="*/ 3114339 w 5830645"/>
              <a:gd name="connsiteY20" fmla="*/ 828339 h 1844937"/>
              <a:gd name="connsiteX21" fmla="*/ 3297219 w 5830645"/>
              <a:gd name="connsiteY21" fmla="*/ 602429 h 1844937"/>
              <a:gd name="connsiteX22" fmla="*/ 3496236 w 5830645"/>
              <a:gd name="connsiteY22" fmla="*/ 408791 h 1844937"/>
              <a:gd name="connsiteX23" fmla="*/ 3695252 w 5830645"/>
              <a:gd name="connsiteY23" fmla="*/ 279699 h 1844937"/>
              <a:gd name="connsiteX24" fmla="*/ 3905026 w 5830645"/>
              <a:gd name="connsiteY24" fmla="*/ 177502 h 1844937"/>
              <a:gd name="connsiteX25" fmla="*/ 3996466 w 5830645"/>
              <a:gd name="connsiteY25" fmla="*/ 134471 h 1844937"/>
              <a:gd name="connsiteX26" fmla="*/ 4087906 w 5830645"/>
              <a:gd name="connsiteY26" fmla="*/ 107577 h 1844937"/>
              <a:gd name="connsiteX27" fmla="*/ 4383742 w 5830645"/>
              <a:gd name="connsiteY27" fmla="*/ 32273 h 1844937"/>
              <a:gd name="connsiteX28" fmla="*/ 4609652 w 5830645"/>
              <a:gd name="connsiteY28" fmla="*/ 10758 h 1844937"/>
              <a:gd name="connsiteX29" fmla="*/ 4862457 w 5830645"/>
              <a:gd name="connsiteY29" fmla="*/ 0 h 1844937"/>
              <a:gd name="connsiteX30" fmla="*/ 5088367 w 5830645"/>
              <a:gd name="connsiteY30" fmla="*/ 16137 h 1844937"/>
              <a:gd name="connsiteX31" fmla="*/ 5206702 w 5830645"/>
              <a:gd name="connsiteY31" fmla="*/ 37652 h 1844937"/>
              <a:gd name="connsiteX32" fmla="*/ 5303520 w 5830645"/>
              <a:gd name="connsiteY32" fmla="*/ 64546 h 1844937"/>
              <a:gd name="connsiteX33" fmla="*/ 5497158 w 5830645"/>
              <a:gd name="connsiteY33" fmla="*/ 199017 h 1844937"/>
              <a:gd name="connsiteX34" fmla="*/ 5583219 w 5830645"/>
              <a:gd name="connsiteY34" fmla="*/ 344245 h 1844937"/>
              <a:gd name="connsiteX35" fmla="*/ 5626250 w 5830645"/>
              <a:gd name="connsiteY35" fmla="*/ 414170 h 1844937"/>
              <a:gd name="connsiteX36" fmla="*/ 5690796 w 5830645"/>
              <a:gd name="connsiteY36" fmla="*/ 570156 h 1844937"/>
              <a:gd name="connsiteX37" fmla="*/ 5733826 w 5830645"/>
              <a:gd name="connsiteY37" fmla="*/ 699247 h 1844937"/>
              <a:gd name="connsiteX38" fmla="*/ 5766099 w 5830645"/>
              <a:gd name="connsiteY38" fmla="*/ 812203 h 1844937"/>
              <a:gd name="connsiteX39" fmla="*/ 5803751 w 5830645"/>
              <a:gd name="connsiteY39" fmla="*/ 919779 h 1844937"/>
              <a:gd name="connsiteX40" fmla="*/ 5830645 w 5830645"/>
              <a:gd name="connsiteY40" fmla="*/ 978946 h 1844937"/>
              <a:gd name="connsiteX41" fmla="*/ 5825266 w 5830645"/>
              <a:gd name="connsiteY41" fmla="*/ 1016598 h 184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830645" h="1844937" extrusionOk="0">
                <a:moveTo>
                  <a:pt x="0" y="1032735"/>
                </a:moveTo>
                <a:cubicBezTo>
                  <a:pt x="15636" y="1092938"/>
                  <a:pt x="9267" y="1138806"/>
                  <a:pt x="37652" y="1199478"/>
                </a:cubicBezTo>
                <a:cubicBezTo>
                  <a:pt x="144486" y="1419093"/>
                  <a:pt x="153323" y="1425533"/>
                  <a:pt x="301214" y="1527586"/>
                </a:cubicBezTo>
                <a:cubicBezTo>
                  <a:pt x="329749" y="1544770"/>
                  <a:pt x="364308" y="1573011"/>
                  <a:pt x="392654" y="1586753"/>
                </a:cubicBezTo>
                <a:cubicBezTo>
                  <a:pt x="429009" y="1610637"/>
                  <a:pt x="464857" y="1617163"/>
                  <a:pt x="494852" y="1635163"/>
                </a:cubicBezTo>
                <a:cubicBezTo>
                  <a:pt x="767151" y="1871050"/>
                  <a:pt x="364555" y="1634785"/>
                  <a:pt x="779930" y="1775012"/>
                </a:cubicBezTo>
                <a:cubicBezTo>
                  <a:pt x="809994" y="1787064"/>
                  <a:pt x="836885" y="1807420"/>
                  <a:pt x="876749" y="1818043"/>
                </a:cubicBezTo>
                <a:cubicBezTo>
                  <a:pt x="998032" y="1830109"/>
                  <a:pt x="928994" y="1840370"/>
                  <a:pt x="1075765" y="1844937"/>
                </a:cubicBezTo>
                <a:cubicBezTo>
                  <a:pt x="1109483" y="1843475"/>
                  <a:pt x="1161560" y="1845566"/>
                  <a:pt x="1183342" y="1839558"/>
                </a:cubicBezTo>
                <a:cubicBezTo>
                  <a:pt x="1262481" y="1829618"/>
                  <a:pt x="1447391" y="1833278"/>
                  <a:pt x="1538344" y="1828800"/>
                </a:cubicBezTo>
                <a:cubicBezTo>
                  <a:pt x="1604884" y="1823979"/>
                  <a:pt x="1738693" y="1801015"/>
                  <a:pt x="1791149" y="1801906"/>
                </a:cubicBezTo>
                <a:cubicBezTo>
                  <a:pt x="1836372" y="1787330"/>
                  <a:pt x="1877326" y="1780305"/>
                  <a:pt x="1920240" y="1769633"/>
                </a:cubicBezTo>
                <a:cubicBezTo>
                  <a:pt x="1983045" y="1758557"/>
                  <a:pt x="2111433" y="1709205"/>
                  <a:pt x="2156909" y="1683572"/>
                </a:cubicBezTo>
                <a:cubicBezTo>
                  <a:pt x="2196463" y="1668205"/>
                  <a:pt x="2215776" y="1646008"/>
                  <a:pt x="2259106" y="1629784"/>
                </a:cubicBezTo>
                <a:cubicBezTo>
                  <a:pt x="2371635" y="1585411"/>
                  <a:pt x="2343014" y="1613982"/>
                  <a:pt x="2447365" y="1554480"/>
                </a:cubicBezTo>
                <a:cubicBezTo>
                  <a:pt x="2483772" y="1527891"/>
                  <a:pt x="2515988" y="1509416"/>
                  <a:pt x="2538805" y="1489935"/>
                </a:cubicBezTo>
                <a:cubicBezTo>
                  <a:pt x="2593144" y="1455797"/>
                  <a:pt x="2651984" y="1387602"/>
                  <a:pt x="2700170" y="1350085"/>
                </a:cubicBezTo>
                <a:cubicBezTo>
                  <a:pt x="2794917" y="1249806"/>
                  <a:pt x="2740693" y="1298608"/>
                  <a:pt x="2840019" y="1183342"/>
                </a:cubicBezTo>
                <a:cubicBezTo>
                  <a:pt x="2866780" y="1154674"/>
                  <a:pt x="2897166" y="1121297"/>
                  <a:pt x="2915323" y="1097280"/>
                </a:cubicBezTo>
                <a:cubicBezTo>
                  <a:pt x="2961887" y="1032832"/>
                  <a:pt x="3000800" y="967430"/>
                  <a:pt x="3039036" y="914400"/>
                </a:cubicBezTo>
                <a:cubicBezTo>
                  <a:pt x="3064430" y="883547"/>
                  <a:pt x="3086379" y="858113"/>
                  <a:pt x="3114339" y="828339"/>
                </a:cubicBezTo>
                <a:cubicBezTo>
                  <a:pt x="3197464" y="723405"/>
                  <a:pt x="3210491" y="696853"/>
                  <a:pt x="3297219" y="602429"/>
                </a:cubicBezTo>
                <a:cubicBezTo>
                  <a:pt x="3355579" y="521687"/>
                  <a:pt x="3415371" y="450948"/>
                  <a:pt x="3496236" y="408791"/>
                </a:cubicBezTo>
                <a:cubicBezTo>
                  <a:pt x="3573440" y="361350"/>
                  <a:pt x="3634860" y="310319"/>
                  <a:pt x="3695252" y="279699"/>
                </a:cubicBezTo>
                <a:cubicBezTo>
                  <a:pt x="3750531" y="257403"/>
                  <a:pt x="3825571" y="207905"/>
                  <a:pt x="3905026" y="177502"/>
                </a:cubicBezTo>
                <a:cubicBezTo>
                  <a:pt x="3935212" y="164344"/>
                  <a:pt x="3966579" y="143266"/>
                  <a:pt x="3996466" y="134471"/>
                </a:cubicBezTo>
                <a:cubicBezTo>
                  <a:pt x="4029115" y="132460"/>
                  <a:pt x="4059398" y="117293"/>
                  <a:pt x="4087906" y="107577"/>
                </a:cubicBezTo>
                <a:cubicBezTo>
                  <a:pt x="4208252" y="65384"/>
                  <a:pt x="4224171" y="41482"/>
                  <a:pt x="4383742" y="32273"/>
                </a:cubicBezTo>
                <a:cubicBezTo>
                  <a:pt x="4456879" y="41801"/>
                  <a:pt x="4527398" y="17510"/>
                  <a:pt x="4609652" y="10758"/>
                </a:cubicBezTo>
                <a:cubicBezTo>
                  <a:pt x="4690066" y="1265"/>
                  <a:pt x="4761108" y="11124"/>
                  <a:pt x="4862457" y="0"/>
                </a:cubicBezTo>
                <a:cubicBezTo>
                  <a:pt x="4932321" y="3455"/>
                  <a:pt x="5020728" y="7682"/>
                  <a:pt x="5088367" y="16137"/>
                </a:cubicBezTo>
                <a:cubicBezTo>
                  <a:pt x="5120333" y="20737"/>
                  <a:pt x="5165377" y="32713"/>
                  <a:pt x="5206702" y="37652"/>
                </a:cubicBezTo>
                <a:cubicBezTo>
                  <a:pt x="5237762" y="44451"/>
                  <a:pt x="5275242" y="49625"/>
                  <a:pt x="5303520" y="64546"/>
                </a:cubicBezTo>
                <a:cubicBezTo>
                  <a:pt x="5374977" y="83872"/>
                  <a:pt x="5450827" y="147004"/>
                  <a:pt x="5497158" y="199017"/>
                </a:cubicBezTo>
                <a:cubicBezTo>
                  <a:pt x="5531212" y="236171"/>
                  <a:pt x="5547103" y="297822"/>
                  <a:pt x="5583219" y="344245"/>
                </a:cubicBezTo>
                <a:cubicBezTo>
                  <a:pt x="5597600" y="367746"/>
                  <a:pt x="5615151" y="393200"/>
                  <a:pt x="5626250" y="414170"/>
                </a:cubicBezTo>
                <a:cubicBezTo>
                  <a:pt x="5659975" y="467411"/>
                  <a:pt x="5675999" y="519210"/>
                  <a:pt x="5690796" y="570156"/>
                </a:cubicBezTo>
                <a:cubicBezTo>
                  <a:pt x="5711557" y="607149"/>
                  <a:pt x="5726964" y="656771"/>
                  <a:pt x="5733826" y="699247"/>
                </a:cubicBezTo>
                <a:cubicBezTo>
                  <a:pt x="5754704" y="793332"/>
                  <a:pt x="5733296" y="727997"/>
                  <a:pt x="5766099" y="812203"/>
                </a:cubicBezTo>
                <a:cubicBezTo>
                  <a:pt x="5776861" y="847973"/>
                  <a:pt x="5794636" y="884424"/>
                  <a:pt x="5803751" y="919779"/>
                </a:cubicBezTo>
                <a:cubicBezTo>
                  <a:pt x="5822828" y="963078"/>
                  <a:pt x="5812748" y="951694"/>
                  <a:pt x="5830645" y="978946"/>
                </a:cubicBezTo>
                <a:cubicBezTo>
                  <a:pt x="5825567" y="1014153"/>
                  <a:pt x="5825111" y="1001518"/>
                  <a:pt x="5825266" y="1016598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3793425700">
                  <a:custGeom>
                    <a:avLst/>
                    <a:gdLst>
                      <a:gd name="connsiteX0" fmla="*/ 0 w 5830645"/>
                      <a:gd name="connsiteY0" fmla="*/ 1032735 h 1844937"/>
                      <a:gd name="connsiteX1" fmla="*/ 37652 w 5830645"/>
                      <a:gd name="connsiteY1" fmla="*/ 1199478 h 1844937"/>
                      <a:gd name="connsiteX2" fmla="*/ 301214 w 5830645"/>
                      <a:gd name="connsiteY2" fmla="*/ 1527586 h 1844937"/>
                      <a:gd name="connsiteX3" fmla="*/ 392654 w 5830645"/>
                      <a:gd name="connsiteY3" fmla="*/ 1586753 h 1844937"/>
                      <a:gd name="connsiteX4" fmla="*/ 494852 w 5830645"/>
                      <a:gd name="connsiteY4" fmla="*/ 1635163 h 1844937"/>
                      <a:gd name="connsiteX5" fmla="*/ 779930 w 5830645"/>
                      <a:gd name="connsiteY5" fmla="*/ 1775012 h 1844937"/>
                      <a:gd name="connsiteX6" fmla="*/ 876749 w 5830645"/>
                      <a:gd name="connsiteY6" fmla="*/ 1818043 h 1844937"/>
                      <a:gd name="connsiteX7" fmla="*/ 1075765 w 5830645"/>
                      <a:gd name="connsiteY7" fmla="*/ 1844937 h 1844937"/>
                      <a:gd name="connsiteX8" fmla="*/ 1183342 w 5830645"/>
                      <a:gd name="connsiteY8" fmla="*/ 1839558 h 1844937"/>
                      <a:gd name="connsiteX9" fmla="*/ 1538344 w 5830645"/>
                      <a:gd name="connsiteY9" fmla="*/ 1828800 h 1844937"/>
                      <a:gd name="connsiteX10" fmla="*/ 1791149 w 5830645"/>
                      <a:gd name="connsiteY10" fmla="*/ 1801906 h 1844937"/>
                      <a:gd name="connsiteX11" fmla="*/ 1920240 w 5830645"/>
                      <a:gd name="connsiteY11" fmla="*/ 1769633 h 1844937"/>
                      <a:gd name="connsiteX12" fmla="*/ 2156909 w 5830645"/>
                      <a:gd name="connsiteY12" fmla="*/ 1683572 h 1844937"/>
                      <a:gd name="connsiteX13" fmla="*/ 2259106 w 5830645"/>
                      <a:gd name="connsiteY13" fmla="*/ 1629784 h 1844937"/>
                      <a:gd name="connsiteX14" fmla="*/ 2447365 w 5830645"/>
                      <a:gd name="connsiteY14" fmla="*/ 1554480 h 1844937"/>
                      <a:gd name="connsiteX15" fmla="*/ 2538805 w 5830645"/>
                      <a:gd name="connsiteY15" fmla="*/ 1489935 h 1844937"/>
                      <a:gd name="connsiteX16" fmla="*/ 2700170 w 5830645"/>
                      <a:gd name="connsiteY16" fmla="*/ 1350085 h 1844937"/>
                      <a:gd name="connsiteX17" fmla="*/ 2840019 w 5830645"/>
                      <a:gd name="connsiteY17" fmla="*/ 1183342 h 1844937"/>
                      <a:gd name="connsiteX18" fmla="*/ 2915323 w 5830645"/>
                      <a:gd name="connsiteY18" fmla="*/ 1097280 h 1844937"/>
                      <a:gd name="connsiteX19" fmla="*/ 3039036 w 5830645"/>
                      <a:gd name="connsiteY19" fmla="*/ 914400 h 1844937"/>
                      <a:gd name="connsiteX20" fmla="*/ 3114339 w 5830645"/>
                      <a:gd name="connsiteY20" fmla="*/ 828339 h 1844937"/>
                      <a:gd name="connsiteX21" fmla="*/ 3297219 w 5830645"/>
                      <a:gd name="connsiteY21" fmla="*/ 602429 h 1844937"/>
                      <a:gd name="connsiteX22" fmla="*/ 3496236 w 5830645"/>
                      <a:gd name="connsiteY22" fmla="*/ 408791 h 1844937"/>
                      <a:gd name="connsiteX23" fmla="*/ 3695252 w 5830645"/>
                      <a:gd name="connsiteY23" fmla="*/ 279699 h 1844937"/>
                      <a:gd name="connsiteX24" fmla="*/ 3905026 w 5830645"/>
                      <a:gd name="connsiteY24" fmla="*/ 177502 h 1844937"/>
                      <a:gd name="connsiteX25" fmla="*/ 3996466 w 5830645"/>
                      <a:gd name="connsiteY25" fmla="*/ 134471 h 1844937"/>
                      <a:gd name="connsiteX26" fmla="*/ 4087906 w 5830645"/>
                      <a:gd name="connsiteY26" fmla="*/ 107577 h 1844937"/>
                      <a:gd name="connsiteX27" fmla="*/ 4383742 w 5830645"/>
                      <a:gd name="connsiteY27" fmla="*/ 32273 h 1844937"/>
                      <a:gd name="connsiteX28" fmla="*/ 4609652 w 5830645"/>
                      <a:gd name="connsiteY28" fmla="*/ 10758 h 1844937"/>
                      <a:gd name="connsiteX29" fmla="*/ 4862457 w 5830645"/>
                      <a:gd name="connsiteY29" fmla="*/ 0 h 1844937"/>
                      <a:gd name="connsiteX30" fmla="*/ 5088367 w 5830645"/>
                      <a:gd name="connsiteY30" fmla="*/ 16137 h 1844937"/>
                      <a:gd name="connsiteX31" fmla="*/ 5206702 w 5830645"/>
                      <a:gd name="connsiteY31" fmla="*/ 37652 h 1844937"/>
                      <a:gd name="connsiteX32" fmla="*/ 5303520 w 5830645"/>
                      <a:gd name="connsiteY32" fmla="*/ 64546 h 1844937"/>
                      <a:gd name="connsiteX33" fmla="*/ 5497158 w 5830645"/>
                      <a:gd name="connsiteY33" fmla="*/ 199017 h 1844937"/>
                      <a:gd name="connsiteX34" fmla="*/ 5583219 w 5830645"/>
                      <a:gd name="connsiteY34" fmla="*/ 344245 h 1844937"/>
                      <a:gd name="connsiteX35" fmla="*/ 5626250 w 5830645"/>
                      <a:gd name="connsiteY35" fmla="*/ 414170 h 1844937"/>
                      <a:gd name="connsiteX36" fmla="*/ 5690796 w 5830645"/>
                      <a:gd name="connsiteY36" fmla="*/ 570156 h 1844937"/>
                      <a:gd name="connsiteX37" fmla="*/ 5733826 w 5830645"/>
                      <a:gd name="connsiteY37" fmla="*/ 699247 h 1844937"/>
                      <a:gd name="connsiteX38" fmla="*/ 5766099 w 5830645"/>
                      <a:gd name="connsiteY38" fmla="*/ 812203 h 1844937"/>
                      <a:gd name="connsiteX39" fmla="*/ 5803751 w 5830645"/>
                      <a:gd name="connsiteY39" fmla="*/ 919779 h 1844937"/>
                      <a:gd name="connsiteX40" fmla="*/ 5830645 w 5830645"/>
                      <a:gd name="connsiteY40" fmla="*/ 978946 h 1844937"/>
                      <a:gd name="connsiteX41" fmla="*/ 5825266 w 5830645"/>
                      <a:gd name="connsiteY41" fmla="*/ 1016598 h 1844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5830645" h="1844937">
                        <a:moveTo>
                          <a:pt x="0" y="1032735"/>
                        </a:moveTo>
                        <a:cubicBezTo>
                          <a:pt x="12551" y="1088316"/>
                          <a:pt x="12952" y="1148129"/>
                          <a:pt x="37652" y="1199478"/>
                        </a:cubicBezTo>
                        <a:cubicBezTo>
                          <a:pt x="142142" y="1416706"/>
                          <a:pt x="153925" y="1426588"/>
                          <a:pt x="301214" y="1527586"/>
                        </a:cubicBezTo>
                        <a:cubicBezTo>
                          <a:pt x="331155" y="1548117"/>
                          <a:pt x="360918" y="1569122"/>
                          <a:pt x="392654" y="1586753"/>
                        </a:cubicBezTo>
                        <a:cubicBezTo>
                          <a:pt x="425605" y="1605059"/>
                          <a:pt x="461495" y="1617607"/>
                          <a:pt x="494852" y="1635163"/>
                        </a:cubicBezTo>
                        <a:cubicBezTo>
                          <a:pt x="756603" y="1772927"/>
                          <a:pt x="388569" y="1601910"/>
                          <a:pt x="779930" y="1775012"/>
                        </a:cubicBezTo>
                        <a:cubicBezTo>
                          <a:pt x="812229" y="1789298"/>
                          <a:pt x="842037" y="1811535"/>
                          <a:pt x="876749" y="1818043"/>
                        </a:cubicBezTo>
                        <a:cubicBezTo>
                          <a:pt x="999984" y="1841149"/>
                          <a:pt x="933755" y="1831412"/>
                          <a:pt x="1075765" y="1844937"/>
                        </a:cubicBezTo>
                        <a:lnTo>
                          <a:pt x="1183342" y="1839558"/>
                        </a:lnTo>
                        <a:lnTo>
                          <a:pt x="1538344" y="1828800"/>
                        </a:lnTo>
                        <a:cubicBezTo>
                          <a:pt x="1602084" y="1825903"/>
                          <a:pt x="1730826" y="1809145"/>
                          <a:pt x="1791149" y="1801906"/>
                        </a:cubicBezTo>
                        <a:cubicBezTo>
                          <a:pt x="1834179" y="1791148"/>
                          <a:pt x="1877659" y="1782052"/>
                          <a:pt x="1920240" y="1769633"/>
                        </a:cubicBezTo>
                        <a:cubicBezTo>
                          <a:pt x="1981639" y="1751725"/>
                          <a:pt x="2096054" y="1711659"/>
                          <a:pt x="2156909" y="1683572"/>
                        </a:cubicBezTo>
                        <a:cubicBezTo>
                          <a:pt x="2191862" y="1667440"/>
                          <a:pt x="2223772" y="1645063"/>
                          <a:pt x="2259106" y="1629784"/>
                        </a:cubicBezTo>
                        <a:cubicBezTo>
                          <a:pt x="2376598" y="1578977"/>
                          <a:pt x="2336319" y="1619801"/>
                          <a:pt x="2447365" y="1554480"/>
                        </a:cubicBezTo>
                        <a:cubicBezTo>
                          <a:pt x="2479523" y="1535564"/>
                          <a:pt x="2509067" y="1512464"/>
                          <a:pt x="2538805" y="1489935"/>
                        </a:cubicBezTo>
                        <a:cubicBezTo>
                          <a:pt x="2593372" y="1448596"/>
                          <a:pt x="2651604" y="1398651"/>
                          <a:pt x="2700170" y="1350085"/>
                        </a:cubicBezTo>
                        <a:cubicBezTo>
                          <a:pt x="2794111" y="1256144"/>
                          <a:pt x="2751630" y="1291372"/>
                          <a:pt x="2840019" y="1183342"/>
                        </a:cubicBezTo>
                        <a:cubicBezTo>
                          <a:pt x="2864157" y="1153840"/>
                          <a:pt x="2892648" y="1127921"/>
                          <a:pt x="2915323" y="1097280"/>
                        </a:cubicBezTo>
                        <a:cubicBezTo>
                          <a:pt x="2959102" y="1038119"/>
                          <a:pt x="2990572" y="969788"/>
                          <a:pt x="3039036" y="914400"/>
                        </a:cubicBezTo>
                        <a:cubicBezTo>
                          <a:pt x="3064137" y="885713"/>
                          <a:pt x="3090332" y="857948"/>
                          <a:pt x="3114339" y="828339"/>
                        </a:cubicBezTo>
                        <a:cubicBezTo>
                          <a:pt x="3196535" y="726963"/>
                          <a:pt x="3205129" y="697867"/>
                          <a:pt x="3297219" y="602429"/>
                        </a:cubicBezTo>
                        <a:cubicBezTo>
                          <a:pt x="3361489" y="535822"/>
                          <a:pt x="3418583" y="459161"/>
                          <a:pt x="3496236" y="408791"/>
                        </a:cubicBezTo>
                        <a:cubicBezTo>
                          <a:pt x="3562575" y="365760"/>
                          <a:pt x="3624167" y="314330"/>
                          <a:pt x="3695252" y="279699"/>
                        </a:cubicBezTo>
                        <a:lnTo>
                          <a:pt x="3905026" y="177502"/>
                        </a:lnTo>
                        <a:cubicBezTo>
                          <a:pt x="3935370" y="162872"/>
                          <a:pt x="3964148" y="143976"/>
                          <a:pt x="3996466" y="134471"/>
                        </a:cubicBezTo>
                        <a:cubicBezTo>
                          <a:pt x="4026946" y="125506"/>
                          <a:pt x="4057678" y="117357"/>
                          <a:pt x="4087906" y="107577"/>
                        </a:cubicBezTo>
                        <a:cubicBezTo>
                          <a:pt x="4209907" y="68106"/>
                          <a:pt x="4223314" y="47552"/>
                          <a:pt x="4383742" y="32273"/>
                        </a:cubicBezTo>
                        <a:cubicBezTo>
                          <a:pt x="4459045" y="25101"/>
                          <a:pt x="4534076" y="13974"/>
                          <a:pt x="4609652" y="10758"/>
                        </a:cubicBezTo>
                        <a:lnTo>
                          <a:pt x="4862457" y="0"/>
                        </a:lnTo>
                        <a:cubicBezTo>
                          <a:pt x="4936078" y="3681"/>
                          <a:pt x="5015373" y="6183"/>
                          <a:pt x="5088367" y="16137"/>
                        </a:cubicBezTo>
                        <a:cubicBezTo>
                          <a:pt x="5128091" y="21554"/>
                          <a:pt x="5167588" y="28851"/>
                          <a:pt x="5206702" y="37652"/>
                        </a:cubicBezTo>
                        <a:cubicBezTo>
                          <a:pt x="5239380" y="45004"/>
                          <a:pt x="5272042" y="53099"/>
                          <a:pt x="5303520" y="64546"/>
                        </a:cubicBezTo>
                        <a:cubicBezTo>
                          <a:pt x="5378224" y="91711"/>
                          <a:pt x="5447140" y="136495"/>
                          <a:pt x="5497158" y="199017"/>
                        </a:cubicBezTo>
                        <a:cubicBezTo>
                          <a:pt x="5535185" y="246551"/>
                          <a:pt x="5553329" y="292436"/>
                          <a:pt x="5583219" y="344245"/>
                        </a:cubicBezTo>
                        <a:cubicBezTo>
                          <a:pt x="5596896" y="367951"/>
                          <a:pt x="5613275" y="390073"/>
                          <a:pt x="5626250" y="414170"/>
                        </a:cubicBezTo>
                        <a:cubicBezTo>
                          <a:pt x="5650809" y="459779"/>
                          <a:pt x="5674039" y="522279"/>
                          <a:pt x="5690796" y="570156"/>
                        </a:cubicBezTo>
                        <a:cubicBezTo>
                          <a:pt x="5705780" y="612967"/>
                          <a:pt x="5725712" y="654621"/>
                          <a:pt x="5733826" y="699247"/>
                        </a:cubicBezTo>
                        <a:cubicBezTo>
                          <a:pt x="5750502" y="790965"/>
                          <a:pt x="5734766" y="726749"/>
                          <a:pt x="5766099" y="812203"/>
                        </a:cubicBezTo>
                        <a:cubicBezTo>
                          <a:pt x="5779178" y="847872"/>
                          <a:pt x="5790973" y="884001"/>
                          <a:pt x="5803751" y="919779"/>
                        </a:cubicBezTo>
                        <a:cubicBezTo>
                          <a:pt x="5820270" y="966034"/>
                          <a:pt x="5812185" y="951258"/>
                          <a:pt x="5830645" y="978946"/>
                        </a:cubicBezTo>
                        <a:cubicBezTo>
                          <a:pt x="5824971" y="1012988"/>
                          <a:pt x="5825266" y="1000313"/>
                          <a:pt x="5825266" y="1016598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F0D9AAD8-3450-7152-1BAE-A5CCF5A7FAA2}"/>
              </a:ext>
            </a:extLst>
          </p:cNvPr>
          <p:cNvSpPr/>
          <p:nvPr/>
        </p:nvSpPr>
        <p:spPr>
          <a:xfrm>
            <a:off x="7126941" y="5706932"/>
            <a:ext cx="1893346" cy="613186"/>
          </a:xfrm>
          <a:custGeom>
            <a:avLst/>
            <a:gdLst>
              <a:gd name="connsiteX0" fmla="*/ 0 w 1893346"/>
              <a:gd name="connsiteY0" fmla="*/ 0 h 613186"/>
              <a:gd name="connsiteX1" fmla="*/ 118334 w 1893346"/>
              <a:gd name="connsiteY1" fmla="*/ 204395 h 613186"/>
              <a:gd name="connsiteX2" fmla="*/ 166744 w 1893346"/>
              <a:gd name="connsiteY2" fmla="*/ 263562 h 613186"/>
              <a:gd name="connsiteX3" fmla="*/ 252805 w 1893346"/>
              <a:gd name="connsiteY3" fmla="*/ 338866 h 613186"/>
              <a:gd name="connsiteX4" fmla="*/ 301214 w 1893346"/>
              <a:gd name="connsiteY4" fmla="*/ 376517 h 613186"/>
              <a:gd name="connsiteX5" fmla="*/ 408791 w 1893346"/>
              <a:gd name="connsiteY5" fmla="*/ 435684 h 613186"/>
              <a:gd name="connsiteX6" fmla="*/ 457200 w 1893346"/>
              <a:gd name="connsiteY6" fmla="*/ 462579 h 613186"/>
              <a:gd name="connsiteX7" fmla="*/ 500231 w 1893346"/>
              <a:gd name="connsiteY7" fmla="*/ 478715 h 613186"/>
              <a:gd name="connsiteX8" fmla="*/ 613186 w 1893346"/>
              <a:gd name="connsiteY8" fmla="*/ 510988 h 613186"/>
              <a:gd name="connsiteX9" fmla="*/ 731520 w 1893346"/>
              <a:gd name="connsiteY9" fmla="*/ 554019 h 613186"/>
              <a:gd name="connsiteX10" fmla="*/ 801445 w 1893346"/>
              <a:gd name="connsiteY10" fmla="*/ 580913 h 613186"/>
              <a:gd name="connsiteX11" fmla="*/ 952052 w 1893346"/>
              <a:gd name="connsiteY11" fmla="*/ 613186 h 613186"/>
              <a:gd name="connsiteX12" fmla="*/ 1188720 w 1893346"/>
              <a:gd name="connsiteY12" fmla="*/ 607807 h 613186"/>
              <a:gd name="connsiteX13" fmla="*/ 1269403 w 1893346"/>
              <a:gd name="connsiteY13" fmla="*/ 602428 h 613186"/>
              <a:gd name="connsiteX14" fmla="*/ 1393115 w 1893346"/>
              <a:gd name="connsiteY14" fmla="*/ 580913 h 613186"/>
              <a:gd name="connsiteX15" fmla="*/ 1495313 w 1893346"/>
              <a:gd name="connsiteY15" fmla="*/ 554019 h 613186"/>
              <a:gd name="connsiteX16" fmla="*/ 1597511 w 1893346"/>
              <a:gd name="connsiteY16" fmla="*/ 500230 h 613186"/>
              <a:gd name="connsiteX17" fmla="*/ 1672814 w 1893346"/>
              <a:gd name="connsiteY17" fmla="*/ 424927 h 613186"/>
              <a:gd name="connsiteX18" fmla="*/ 1742739 w 1893346"/>
              <a:gd name="connsiteY18" fmla="*/ 344244 h 613186"/>
              <a:gd name="connsiteX19" fmla="*/ 1785770 w 1893346"/>
              <a:gd name="connsiteY19" fmla="*/ 306593 h 613186"/>
              <a:gd name="connsiteX20" fmla="*/ 1839558 w 1893346"/>
              <a:gd name="connsiteY20" fmla="*/ 236668 h 613186"/>
              <a:gd name="connsiteX21" fmla="*/ 1871831 w 1893346"/>
              <a:gd name="connsiteY21" fmla="*/ 172122 h 613186"/>
              <a:gd name="connsiteX22" fmla="*/ 1877210 w 1893346"/>
              <a:gd name="connsiteY22" fmla="*/ 112955 h 613186"/>
              <a:gd name="connsiteX23" fmla="*/ 1882588 w 1893346"/>
              <a:gd name="connsiteY23" fmla="*/ 91440 h 613186"/>
              <a:gd name="connsiteX24" fmla="*/ 1887967 w 1893346"/>
              <a:gd name="connsiteY24" fmla="*/ 37652 h 613186"/>
              <a:gd name="connsiteX25" fmla="*/ 1887967 w 1893346"/>
              <a:gd name="connsiteY25" fmla="*/ 5379 h 613186"/>
              <a:gd name="connsiteX26" fmla="*/ 1893346 w 1893346"/>
              <a:gd name="connsiteY26" fmla="*/ 5379 h 61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93346" h="613186" extrusionOk="0">
                <a:moveTo>
                  <a:pt x="0" y="0"/>
                </a:moveTo>
                <a:cubicBezTo>
                  <a:pt x="67742" y="125576"/>
                  <a:pt x="54437" y="121763"/>
                  <a:pt x="118334" y="204395"/>
                </a:cubicBezTo>
                <a:cubicBezTo>
                  <a:pt x="134497" y="225483"/>
                  <a:pt x="149282" y="247402"/>
                  <a:pt x="166744" y="263562"/>
                </a:cubicBezTo>
                <a:cubicBezTo>
                  <a:pt x="201912" y="292873"/>
                  <a:pt x="215863" y="313298"/>
                  <a:pt x="252805" y="338866"/>
                </a:cubicBezTo>
                <a:cubicBezTo>
                  <a:pt x="268437" y="352993"/>
                  <a:pt x="284117" y="366557"/>
                  <a:pt x="301214" y="376517"/>
                </a:cubicBezTo>
                <a:cubicBezTo>
                  <a:pt x="345575" y="399415"/>
                  <a:pt x="360529" y="409368"/>
                  <a:pt x="408791" y="435684"/>
                </a:cubicBezTo>
                <a:cubicBezTo>
                  <a:pt x="425795" y="441078"/>
                  <a:pt x="438938" y="455387"/>
                  <a:pt x="457200" y="462579"/>
                </a:cubicBezTo>
                <a:cubicBezTo>
                  <a:pt x="470707" y="468184"/>
                  <a:pt x="487730" y="475370"/>
                  <a:pt x="500231" y="478715"/>
                </a:cubicBezTo>
                <a:cubicBezTo>
                  <a:pt x="538848" y="486265"/>
                  <a:pt x="572964" y="496826"/>
                  <a:pt x="613186" y="510988"/>
                </a:cubicBezTo>
                <a:cubicBezTo>
                  <a:pt x="646817" y="527487"/>
                  <a:pt x="680640" y="529180"/>
                  <a:pt x="731520" y="554019"/>
                </a:cubicBezTo>
                <a:cubicBezTo>
                  <a:pt x="755369" y="562216"/>
                  <a:pt x="777107" y="579834"/>
                  <a:pt x="801445" y="580913"/>
                </a:cubicBezTo>
                <a:cubicBezTo>
                  <a:pt x="906823" y="601643"/>
                  <a:pt x="859062" y="593324"/>
                  <a:pt x="952052" y="613186"/>
                </a:cubicBezTo>
                <a:cubicBezTo>
                  <a:pt x="1013642" y="606524"/>
                  <a:pt x="1103680" y="610022"/>
                  <a:pt x="1188720" y="607807"/>
                </a:cubicBezTo>
                <a:cubicBezTo>
                  <a:pt x="1215333" y="600570"/>
                  <a:pt x="1245844" y="605630"/>
                  <a:pt x="1269403" y="602428"/>
                </a:cubicBezTo>
                <a:cubicBezTo>
                  <a:pt x="1308273" y="598643"/>
                  <a:pt x="1348076" y="586957"/>
                  <a:pt x="1393115" y="580913"/>
                </a:cubicBezTo>
                <a:cubicBezTo>
                  <a:pt x="1440551" y="567176"/>
                  <a:pt x="1461856" y="560059"/>
                  <a:pt x="1495313" y="554019"/>
                </a:cubicBezTo>
                <a:cubicBezTo>
                  <a:pt x="1508148" y="549325"/>
                  <a:pt x="1584580" y="507878"/>
                  <a:pt x="1597511" y="500230"/>
                </a:cubicBezTo>
                <a:cubicBezTo>
                  <a:pt x="1628723" y="474113"/>
                  <a:pt x="1651556" y="450597"/>
                  <a:pt x="1672814" y="424927"/>
                </a:cubicBezTo>
                <a:cubicBezTo>
                  <a:pt x="1703679" y="396470"/>
                  <a:pt x="1713249" y="371177"/>
                  <a:pt x="1742739" y="344244"/>
                </a:cubicBezTo>
                <a:cubicBezTo>
                  <a:pt x="1757234" y="332260"/>
                  <a:pt x="1773368" y="321760"/>
                  <a:pt x="1785770" y="306593"/>
                </a:cubicBezTo>
                <a:cubicBezTo>
                  <a:pt x="1803262" y="291206"/>
                  <a:pt x="1823722" y="263995"/>
                  <a:pt x="1839558" y="236668"/>
                </a:cubicBezTo>
                <a:cubicBezTo>
                  <a:pt x="1851240" y="215640"/>
                  <a:pt x="1871831" y="172123"/>
                  <a:pt x="1871831" y="172122"/>
                </a:cubicBezTo>
                <a:cubicBezTo>
                  <a:pt x="1873589" y="155823"/>
                  <a:pt x="1876441" y="136023"/>
                  <a:pt x="1877210" y="112955"/>
                </a:cubicBezTo>
                <a:cubicBezTo>
                  <a:pt x="1879520" y="104654"/>
                  <a:pt x="1880909" y="99837"/>
                  <a:pt x="1882588" y="91440"/>
                </a:cubicBezTo>
                <a:cubicBezTo>
                  <a:pt x="1886384" y="74457"/>
                  <a:pt x="1889393" y="52445"/>
                  <a:pt x="1887967" y="37652"/>
                </a:cubicBezTo>
                <a:cubicBezTo>
                  <a:pt x="1882733" y="23163"/>
                  <a:pt x="1878617" y="18694"/>
                  <a:pt x="1887967" y="5379"/>
                </a:cubicBezTo>
                <a:cubicBezTo>
                  <a:pt x="1889016" y="3852"/>
                  <a:pt x="1891490" y="5498"/>
                  <a:pt x="1893346" y="5379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1757966643">
                  <a:custGeom>
                    <a:avLst/>
                    <a:gdLst>
                      <a:gd name="connsiteX0" fmla="*/ 0 w 1893346"/>
                      <a:gd name="connsiteY0" fmla="*/ 0 h 613186"/>
                      <a:gd name="connsiteX1" fmla="*/ 118334 w 1893346"/>
                      <a:gd name="connsiteY1" fmla="*/ 204395 h 613186"/>
                      <a:gd name="connsiteX2" fmla="*/ 166744 w 1893346"/>
                      <a:gd name="connsiteY2" fmla="*/ 263562 h 613186"/>
                      <a:gd name="connsiteX3" fmla="*/ 252805 w 1893346"/>
                      <a:gd name="connsiteY3" fmla="*/ 338866 h 613186"/>
                      <a:gd name="connsiteX4" fmla="*/ 301214 w 1893346"/>
                      <a:gd name="connsiteY4" fmla="*/ 376517 h 613186"/>
                      <a:gd name="connsiteX5" fmla="*/ 408791 w 1893346"/>
                      <a:gd name="connsiteY5" fmla="*/ 435684 h 613186"/>
                      <a:gd name="connsiteX6" fmla="*/ 457200 w 1893346"/>
                      <a:gd name="connsiteY6" fmla="*/ 462579 h 613186"/>
                      <a:gd name="connsiteX7" fmla="*/ 500231 w 1893346"/>
                      <a:gd name="connsiteY7" fmla="*/ 478715 h 613186"/>
                      <a:gd name="connsiteX8" fmla="*/ 613186 w 1893346"/>
                      <a:gd name="connsiteY8" fmla="*/ 510988 h 613186"/>
                      <a:gd name="connsiteX9" fmla="*/ 731520 w 1893346"/>
                      <a:gd name="connsiteY9" fmla="*/ 554019 h 613186"/>
                      <a:gd name="connsiteX10" fmla="*/ 801445 w 1893346"/>
                      <a:gd name="connsiteY10" fmla="*/ 580913 h 613186"/>
                      <a:gd name="connsiteX11" fmla="*/ 952052 w 1893346"/>
                      <a:gd name="connsiteY11" fmla="*/ 613186 h 613186"/>
                      <a:gd name="connsiteX12" fmla="*/ 1188720 w 1893346"/>
                      <a:gd name="connsiteY12" fmla="*/ 607807 h 613186"/>
                      <a:gd name="connsiteX13" fmla="*/ 1269403 w 1893346"/>
                      <a:gd name="connsiteY13" fmla="*/ 602428 h 613186"/>
                      <a:gd name="connsiteX14" fmla="*/ 1393115 w 1893346"/>
                      <a:gd name="connsiteY14" fmla="*/ 580913 h 613186"/>
                      <a:gd name="connsiteX15" fmla="*/ 1495313 w 1893346"/>
                      <a:gd name="connsiteY15" fmla="*/ 554019 h 613186"/>
                      <a:gd name="connsiteX16" fmla="*/ 1597511 w 1893346"/>
                      <a:gd name="connsiteY16" fmla="*/ 500230 h 613186"/>
                      <a:gd name="connsiteX17" fmla="*/ 1672814 w 1893346"/>
                      <a:gd name="connsiteY17" fmla="*/ 424927 h 613186"/>
                      <a:gd name="connsiteX18" fmla="*/ 1742739 w 1893346"/>
                      <a:gd name="connsiteY18" fmla="*/ 344244 h 613186"/>
                      <a:gd name="connsiteX19" fmla="*/ 1785770 w 1893346"/>
                      <a:gd name="connsiteY19" fmla="*/ 306593 h 613186"/>
                      <a:gd name="connsiteX20" fmla="*/ 1839558 w 1893346"/>
                      <a:gd name="connsiteY20" fmla="*/ 236668 h 613186"/>
                      <a:gd name="connsiteX21" fmla="*/ 1871831 w 1893346"/>
                      <a:gd name="connsiteY21" fmla="*/ 172122 h 613186"/>
                      <a:gd name="connsiteX22" fmla="*/ 1877210 w 1893346"/>
                      <a:gd name="connsiteY22" fmla="*/ 112955 h 613186"/>
                      <a:gd name="connsiteX23" fmla="*/ 1882588 w 1893346"/>
                      <a:gd name="connsiteY23" fmla="*/ 91440 h 613186"/>
                      <a:gd name="connsiteX24" fmla="*/ 1887967 w 1893346"/>
                      <a:gd name="connsiteY24" fmla="*/ 37652 h 613186"/>
                      <a:gd name="connsiteX25" fmla="*/ 1887967 w 1893346"/>
                      <a:gd name="connsiteY25" fmla="*/ 5379 h 613186"/>
                      <a:gd name="connsiteX26" fmla="*/ 1893346 w 1893346"/>
                      <a:gd name="connsiteY26" fmla="*/ 5379 h 613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893346" h="613186">
                        <a:moveTo>
                          <a:pt x="0" y="0"/>
                        </a:moveTo>
                        <a:cubicBezTo>
                          <a:pt x="65115" y="125578"/>
                          <a:pt x="52808" y="119597"/>
                          <a:pt x="118334" y="204395"/>
                        </a:cubicBezTo>
                        <a:cubicBezTo>
                          <a:pt x="133915" y="224559"/>
                          <a:pt x="148725" y="245543"/>
                          <a:pt x="166744" y="263562"/>
                        </a:cubicBezTo>
                        <a:cubicBezTo>
                          <a:pt x="193698" y="290516"/>
                          <a:pt x="223617" y="314348"/>
                          <a:pt x="252805" y="338866"/>
                        </a:cubicBezTo>
                        <a:cubicBezTo>
                          <a:pt x="268458" y="352014"/>
                          <a:pt x="283302" y="366665"/>
                          <a:pt x="301214" y="376517"/>
                        </a:cubicBezTo>
                        <a:lnTo>
                          <a:pt x="408791" y="435684"/>
                        </a:lnTo>
                        <a:cubicBezTo>
                          <a:pt x="424954" y="444601"/>
                          <a:pt x="439916" y="456098"/>
                          <a:pt x="457200" y="462579"/>
                        </a:cubicBezTo>
                        <a:cubicBezTo>
                          <a:pt x="471544" y="467958"/>
                          <a:pt x="485600" y="474175"/>
                          <a:pt x="500231" y="478715"/>
                        </a:cubicBezTo>
                        <a:cubicBezTo>
                          <a:pt x="537630" y="490321"/>
                          <a:pt x="576385" y="497606"/>
                          <a:pt x="613186" y="510988"/>
                        </a:cubicBezTo>
                        <a:lnTo>
                          <a:pt x="731520" y="554019"/>
                        </a:lnTo>
                        <a:cubicBezTo>
                          <a:pt x="754930" y="562714"/>
                          <a:pt x="776957" y="576016"/>
                          <a:pt x="801445" y="580913"/>
                        </a:cubicBezTo>
                        <a:cubicBezTo>
                          <a:pt x="905583" y="601740"/>
                          <a:pt x="855403" y="590882"/>
                          <a:pt x="952052" y="613186"/>
                        </a:cubicBezTo>
                        <a:lnTo>
                          <a:pt x="1188720" y="607807"/>
                        </a:lnTo>
                        <a:cubicBezTo>
                          <a:pt x="1215659" y="606894"/>
                          <a:pt x="1242679" y="605944"/>
                          <a:pt x="1269403" y="602428"/>
                        </a:cubicBezTo>
                        <a:cubicBezTo>
                          <a:pt x="1310902" y="596968"/>
                          <a:pt x="1352637" y="591565"/>
                          <a:pt x="1393115" y="580913"/>
                        </a:cubicBezTo>
                        <a:lnTo>
                          <a:pt x="1495313" y="554019"/>
                        </a:lnTo>
                        <a:cubicBezTo>
                          <a:pt x="1506206" y="548572"/>
                          <a:pt x="1586283" y="509505"/>
                          <a:pt x="1597511" y="500230"/>
                        </a:cubicBezTo>
                        <a:cubicBezTo>
                          <a:pt x="1624879" y="477622"/>
                          <a:pt x="1649565" y="451753"/>
                          <a:pt x="1672814" y="424927"/>
                        </a:cubicBezTo>
                        <a:cubicBezTo>
                          <a:pt x="1696122" y="398033"/>
                          <a:pt x="1715955" y="367679"/>
                          <a:pt x="1742739" y="344244"/>
                        </a:cubicBezTo>
                        <a:cubicBezTo>
                          <a:pt x="1757083" y="331694"/>
                          <a:pt x="1772293" y="320070"/>
                          <a:pt x="1785770" y="306593"/>
                        </a:cubicBezTo>
                        <a:cubicBezTo>
                          <a:pt x="1803269" y="289094"/>
                          <a:pt x="1827010" y="259255"/>
                          <a:pt x="1839558" y="236668"/>
                        </a:cubicBezTo>
                        <a:cubicBezTo>
                          <a:pt x="1851240" y="215640"/>
                          <a:pt x="1871831" y="172122"/>
                          <a:pt x="1871831" y="172122"/>
                        </a:cubicBezTo>
                        <a:cubicBezTo>
                          <a:pt x="1873624" y="152400"/>
                          <a:pt x="1874593" y="132585"/>
                          <a:pt x="1877210" y="112955"/>
                        </a:cubicBezTo>
                        <a:cubicBezTo>
                          <a:pt x="1878187" y="105628"/>
                          <a:pt x="1881543" y="98758"/>
                          <a:pt x="1882588" y="91440"/>
                        </a:cubicBezTo>
                        <a:cubicBezTo>
                          <a:pt x="1885136" y="73602"/>
                          <a:pt x="1886174" y="55581"/>
                          <a:pt x="1887967" y="37652"/>
                        </a:cubicBezTo>
                        <a:cubicBezTo>
                          <a:pt x="1883186" y="23309"/>
                          <a:pt x="1878404" y="19722"/>
                          <a:pt x="1887967" y="5379"/>
                        </a:cubicBezTo>
                        <a:cubicBezTo>
                          <a:pt x="1888962" y="3887"/>
                          <a:pt x="1891553" y="5379"/>
                          <a:pt x="1893346" y="537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C4FA5A44-8EDF-6DE8-0208-661353C29785}"/>
              </a:ext>
            </a:extLst>
          </p:cNvPr>
          <p:cNvSpPr/>
          <p:nvPr/>
        </p:nvSpPr>
        <p:spPr>
          <a:xfrm>
            <a:off x="5109613" y="4528924"/>
            <a:ext cx="3916053" cy="1151114"/>
          </a:xfrm>
          <a:custGeom>
            <a:avLst/>
            <a:gdLst>
              <a:gd name="connsiteX0" fmla="*/ 3916053 w 3916053"/>
              <a:gd name="connsiteY0" fmla="*/ 1124220 h 1151114"/>
              <a:gd name="connsiteX1" fmla="*/ 3899916 w 3916053"/>
              <a:gd name="connsiteY1" fmla="*/ 968234 h 1151114"/>
              <a:gd name="connsiteX2" fmla="*/ 3894538 w 3916053"/>
              <a:gd name="connsiteY2" fmla="*/ 909067 h 1151114"/>
              <a:gd name="connsiteX3" fmla="*/ 3743931 w 3916053"/>
              <a:gd name="connsiteY3" fmla="*/ 328154 h 1151114"/>
              <a:gd name="connsiteX4" fmla="*/ 3652491 w 3916053"/>
              <a:gd name="connsiteY4" fmla="*/ 199062 h 1151114"/>
              <a:gd name="connsiteX5" fmla="*/ 3491126 w 3916053"/>
              <a:gd name="connsiteY5" fmla="*/ 91485 h 1151114"/>
              <a:gd name="connsiteX6" fmla="*/ 3378171 w 3916053"/>
              <a:gd name="connsiteY6" fmla="*/ 48455 h 1151114"/>
              <a:gd name="connsiteX7" fmla="*/ 3319003 w 3916053"/>
              <a:gd name="connsiteY7" fmla="*/ 37697 h 1151114"/>
              <a:gd name="connsiteX8" fmla="*/ 3050062 w 3916053"/>
              <a:gd name="connsiteY8" fmla="*/ 21561 h 1151114"/>
              <a:gd name="connsiteX9" fmla="*/ 2974759 w 3916053"/>
              <a:gd name="connsiteY9" fmla="*/ 16182 h 1151114"/>
              <a:gd name="connsiteX10" fmla="*/ 2603620 w 3916053"/>
              <a:gd name="connsiteY10" fmla="*/ 10803 h 1151114"/>
              <a:gd name="connsiteX11" fmla="*/ 2361573 w 3916053"/>
              <a:gd name="connsiteY11" fmla="*/ 37697 h 1151114"/>
              <a:gd name="connsiteX12" fmla="*/ 2221723 w 3916053"/>
              <a:gd name="connsiteY12" fmla="*/ 69970 h 1151114"/>
              <a:gd name="connsiteX13" fmla="*/ 1716114 w 3916053"/>
              <a:gd name="connsiteY13" fmla="*/ 204441 h 1151114"/>
              <a:gd name="connsiteX14" fmla="*/ 1388006 w 3916053"/>
              <a:gd name="connsiteY14" fmla="*/ 306638 h 1151114"/>
              <a:gd name="connsiteX15" fmla="*/ 1215883 w 3916053"/>
              <a:gd name="connsiteY15" fmla="*/ 381942 h 1151114"/>
              <a:gd name="connsiteX16" fmla="*/ 629592 w 3916053"/>
              <a:gd name="connsiteY16" fmla="*/ 667020 h 1151114"/>
              <a:gd name="connsiteX17" fmla="*/ 500500 w 3916053"/>
              <a:gd name="connsiteY17" fmla="*/ 758460 h 1151114"/>
              <a:gd name="connsiteX18" fmla="*/ 376787 w 3916053"/>
              <a:gd name="connsiteY18" fmla="*/ 833763 h 1151114"/>
              <a:gd name="connsiteX19" fmla="*/ 188528 w 3916053"/>
              <a:gd name="connsiteY19" fmla="*/ 978991 h 1151114"/>
              <a:gd name="connsiteX20" fmla="*/ 91709 w 3916053"/>
              <a:gd name="connsiteY20" fmla="*/ 1065052 h 1151114"/>
              <a:gd name="connsiteX21" fmla="*/ 48679 w 3916053"/>
              <a:gd name="connsiteY21" fmla="*/ 1102704 h 1151114"/>
              <a:gd name="connsiteX22" fmla="*/ 32542 w 3916053"/>
              <a:gd name="connsiteY22" fmla="*/ 1118841 h 1151114"/>
              <a:gd name="connsiteX23" fmla="*/ 269 w 3916053"/>
              <a:gd name="connsiteY23" fmla="*/ 1140356 h 1151114"/>
              <a:gd name="connsiteX24" fmla="*/ 5648 w 3916053"/>
              <a:gd name="connsiteY24" fmla="*/ 1151114 h 115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16053" h="1151114" extrusionOk="0">
                <a:moveTo>
                  <a:pt x="3916053" y="1124220"/>
                </a:moveTo>
                <a:cubicBezTo>
                  <a:pt x="3907099" y="1067095"/>
                  <a:pt x="3908258" y="1026127"/>
                  <a:pt x="3899916" y="968234"/>
                </a:cubicBezTo>
                <a:cubicBezTo>
                  <a:pt x="3901756" y="946422"/>
                  <a:pt x="3901516" y="931716"/>
                  <a:pt x="3894538" y="909067"/>
                </a:cubicBezTo>
                <a:cubicBezTo>
                  <a:pt x="3833059" y="751587"/>
                  <a:pt x="3806330" y="547391"/>
                  <a:pt x="3743931" y="328154"/>
                </a:cubicBezTo>
                <a:cubicBezTo>
                  <a:pt x="3724212" y="261748"/>
                  <a:pt x="3696787" y="248721"/>
                  <a:pt x="3652491" y="199062"/>
                </a:cubicBezTo>
                <a:cubicBezTo>
                  <a:pt x="3601119" y="150543"/>
                  <a:pt x="3558341" y="119590"/>
                  <a:pt x="3491126" y="91485"/>
                </a:cubicBezTo>
                <a:cubicBezTo>
                  <a:pt x="3451844" y="73206"/>
                  <a:pt x="3423381" y="60501"/>
                  <a:pt x="3378171" y="48455"/>
                </a:cubicBezTo>
                <a:cubicBezTo>
                  <a:pt x="3356706" y="43029"/>
                  <a:pt x="3337893" y="39906"/>
                  <a:pt x="3319003" y="37697"/>
                </a:cubicBezTo>
                <a:cubicBezTo>
                  <a:pt x="3201395" y="23392"/>
                  <a:pt x="3170350" y="32123"/>
                  <a:pt x="3050062" y="21561"/>
                </a:cubicBezTo>
                <a:cubicBezTo>
                  <a:pt x="3025133" y="22496"/>
                  <a:pt x="2997563" y="15147"/>
                  <a:pt x="2974759" y="16182"/>
                </a:cubicBezTo>
                <a:cubicBezTo>
                  <a:pt x="2819605" y="-15764"/>
                  <a:pt x="2894159" y="-10779"/>
                  <a:pt x="2603620" y="10803"/>
                </a:cubicBezTo>
                <a:cubicBezTo>
                  <a:pt x="2559713" y="10915"/>
                  <a:pt x="2407742" y="32446"/>
                  <a:pt x="2361573" y="37697"/>
                </a:cubicBezTo>
                <a:cubicBezTo>
                  <a:pt x="2318812" y="43338"/>
                  <a:pt x="2280253" y="62147"/>
                  <a:pt x="2221723" y="69970"/>
                </a:cubicBezTo>
                <a:cubicBezTo>
                  <a:pt x="1928851" y="192069"/>
                  <a:pt x="2186681" y="46809"/>
                  <a:pt x="1716114" y="204441"/>
                </a:cubicBezTo>
                <a:cubicBezTo>
                  <a:pt x="1702734" y="208290"/>
                  <a:pt x="1390643" y="304915"/>
                  <a:pt x="1388006" y="306638"/>
                </a:cubicBezTo>
                <a:cubicBezTo>
                  <a:pt x="1341929" y="327801"/>
                  <a:pt x="1272902" y="353353"/>
                  <a:pt x="1215883" y="381942"/>
                </a:cubicBezTo>
                <a:cubicBezTo>
                  <a:pt x="1190237" y="398463"/>
                  <a:pt x="674959" y="638314"/>
                  <a:pt x="629592" y="667020"/>
                </a:cubicBezTo>
                <a:cubicBezTo>
                  <a:pt x="586516" y="698967"/>
                  <a:pt x="550691" y="739732"/>
                  <a:pt x="500500" y="758460"/>
                </a:cubicBezTo>
                <a:cubicBezTo>
                  <a:pt x="460803" y="781939"/>
                  <a:pt x="417843" y="806340"/>
                  <a:pt x="376787" y="833763"/>
                </a:cubicBezTo>
                <a:cubicBezTo>
                  <a:pt x="315238" y="864373"/>
                  <a:pt x="251834" y="926068"/>
                  <a:pt x="188528" y="978991"/>
                </a:cubicBezTo>
                <a:cubicBezTo>
                  <a:pt x="148047" y="1005675"/>
                  <a:pt x="123775" y="1028993"/>
                  <a:pt x="91709" y="1065052"/>
                </a:cubicBezTo>
                <a:cubicBezTo>
                  <a:pt x="55067" y="1098349"/>
                  <a:pt x="80691" y="1092057"/>
                  <a:pt x="48679" y="1102704"/>
                </a:cubicBezTo>
                <a:cubicBezTo>
                  <a:pt x="42706" y="1109311"/>
                  <a:pt x="38920" y="1116515"/>
                  <a:pt x="32542" y="1118841"/>
                </a:cubicBezTo>
                <a:cubicBezTo>
                  <a:pt x="19210" y="1127437"/>
                  <a:pt x="11068" y="1120017"/>
                  <a:pt x="269" y="1140356"/>
                </a:cubicBezTo>
                <a:cubicBezTo>
                  <a:pt x="-906" y="1143672"/>
                  <a:pt x="4223" y="1147528"/>
                  <a:pt x="5648" y="1151114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2089799384">
                  <a:custGeom>
                    <a:avLst/>
                    <a:gdLst>
                      <a:gd name="connsiteX0" fmla="*/ 3916053 w 3916053"/>
                      <a:gd name="connsiteY0" fmla="*/ 1124220 h 1151114"/>
                      <a:gd name="connsiteX1" fmla="*/ 3899916 w 3916053"/>
                      <a:gd name="connsiteY1" fmla="*/ 968234 h 1151114"/>
                      <a:gd name="connsiteX2" fmla="*/ 3894538 w 3916053"/>
                      <a:gd name="connsiteY2" fmla="*/ 909067 h 1151114"/>
                      <a:gd name="connsiteX3" fmla="*/ 3743931 w 3916053"/>
                      <a:gd name="connsiteY3" fmla="*/ 328154 h 1151114"/>
                      <a:gd name="connsiteX4" fmla="*/ 3652491 w 3916053"/>
                      <a:gd name="connsiteY4" fmla="*/ 199062 h 1151114"/>
                      <a:gd name="connsiteX5" fmla="*/ 3491126 w 3916053"/>
                      <a:gd name="connsiteY5" fmla="*/ 91485 h 1151114"/>
                      <a:gd name="connsiteX6" fmla="*/ 3378171 w 3916053"/>
                      <a:gd name="connsiteY6" fmla="*/ 48455 h 1151114"/>
                      <a:gd name="connsiteX7" fmla="*/ 3319003 w 3916053"/>
                      <a:gd name="connsiteY7" fmla="*/ 37697 h 1151114"/>
                      <a:gd name="connsiteX8" fmla="*/ 3050062 w 3916053"/>
                      <a:gd name="connsiteY8" fmla="*/ 21561 h 1151114"/>
                      <a:gd name="connsiteX9" fmla="*/ 2974759 w 3916053"/>
                      <a:gd name="connsiteY9" fmla="*/ 16182 h 1151114"/>
                      <a:gd name="connsiteX10" fmla="*/ 2603620 w 3916053"/>
                      <a:gd name="connsiteY10" fmla="*/ 10803 h 1151114"/>
                      <a:gd name="connsiteX11" fmla="*/ 2361573 w 3916053"/>
                      <a:gd name="connsiteY11" fmla="*/ 37697 h 1151114"/>
                      <a:gd name="connsiteX12" fmla="*/ 2221723 w 3916053"/>
                      <a:gd name="connsiteY12" fmla="*/ 69970 h 1151114"/>
                      <a:gd name="connsiteX13" fmla="*/ 1716114 w 3916053"/>
                      <a:gd name="connsiteY13" fmla="*/ 204441 h 1151114"/>
                      <a:gd name="connsiteX14" fmla="*/ 1388006 w 3916053"/>
                      <a:gd name="connsiteY14" fmla="*/ 306638 h 1151114"/>
                      <a:gd name="connsiteX15" fmla="*/ 1215883 w 3916053"/>
                      <a:gd name="connsiteY15" fmla="*/ 381942 h 1151114"/>
                      <a:gd name="connsiteX16" fmla="*/ 629592 w 3916053"/>
                      <a:gd name="connsiteY16" fmla="*/ 667020 h 1151114"/>
                      <a:gd name="connsiteX17" fmla="*/ 500500 w 3916053"/>
                      <a:gd name="connsiteY17" fmla="*/ 758460 h 1151114"/>
                      <a:gd name="connsiteX18" fmla="*/ 376787 w 3916053"/>
                      <a:gd name="connsiteY18" fmla="*/ 833763 h 1151114"/>
                      <a:gd name="connsiteX19" fmla="*/ 188528 w 3916053"/>
                      <a:gd name="connsiteY19" fmla="*/ 978991 h 1151114"/>
                      <a:gd name="connsiteX20" fmla="*/ 91709 w 3916053"/>
                      <a:gd name="connsiteY20" fmla="*/ 1065052 h 1151114"/>
                      <a:gd name="connsiteX21" fmla="*/ 48679 w 3916053"/>
                      <a:gd name="connsiteY21" fmla="*/ 1102704 h 1151114"/>
                      <a:gd name="connsiteX22" fmla="*/ 32542 w 3916053"/>
                      <a:gd name="connsiteY22" fmla="*/ 1118841 h 1151114"/>
                      <a:gd name="connsiteX23" fmla="*/ 269 w 3916053"/>
                      <a:gd name="connsiteY23" fmla="*/ 1140356 h 1151114"/>
                      <a:gd name="connsiteX24" fmla="*/ 5648 w 3916053"/>
                      <a:gd name="connsiteY24" fmla="*/ 1151114 h 1151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3916053" h="1151114">
                        <a:moveTo>
                          <a:pt x="3916053" y="1124220"/>
                        </a:moveTo>
                        <a:cubicBezTo>
                          <a:pt x="3910674" y="1072225"/>
                          <a:pt x="3905117" y="1020247"/>
                          <a:pt x="3899916" y="968234"/>
                        </a:cubicBezTo>
                        <a:cubicBezTo>
                          <a:pt x="3897945" y="948529"/>
                          <a:pt x="3899227" y="928308"/>
                          <a:pt x="3894538" y="909067"/>
                        </a:cubicBezTo>
                        <a:cubicBezTo>
                          <a:pt x="3847175" y="714715"/>
                          <a:pt x="3798045" y="520735"/>
                          <a:pt x="3743931" y="328154"/>
                        </a:cubicBezTo>
                        <a:cubicBezTo>
                          <a:pt x="3724793" y="260045"/>
                          <a:pt x="3702840" y="246894"/>
                          <a:pt x="3652491" y="199062"/>
                        </a:cubicBezTo>
                        <a:cubicBezTo>
                          <a:pt x="3602297" y="151378"/>
                          <a:pt x="3561307" y="118220"/>
                          <a:pt x="3491126" y="91485"/>
                        </a:cubicBezTo>
                        <a:cubicBezTo>
                          <a:pt x="3453474" y="77142"/>
                          <a:pt x="3417812" y="55663"/>
                          <a:pt x="3378171" y="48455"/>
                        </a:cubicBezTo>
                        <a:cubicBezTo>
                          <a:pt x="3358448" y="44869"/>
                          <a:pt x="3338926" y="39911"/>
                          <a:pt x="3319003" y="37697"/>
                        </a:cubicBezTo>
                        <a:cubicBezTo>
                          <a:pt x="3199093" y="24374"/>
                          <a:pt x="3170328" y="27729"/>
                          <a:pt x="3050062" y="21561"/>
                        </a:cubicBezTo>
                        <a:cubicBezTo>
                          <a:pt x="3024930" y="20272"/>
                          <a:pt x="2999860" y="17975"/>
                          <a:pt x="2974759" y="16182"/>
                        </a:cubicBezTo>
                        <a:cubicBezTo>
                          <a:pt x="2813753" y="-8589"/>
                          <a:pt x="2893613" y="-351"/>
                          <a:pt x="2603620" y="10803"/>
                        </a:cubicBezTo>
                        <a:cubicBezTo>
                          <a:pt x="2558486" y="12539"/>
                          <a:pt x="2404216" y="29865"/>
                          <a:pt x="2361573" y="37697"/>
                        </a:cubicBezTo>
                        <a:cubicBezTo>
                          <a:pt x="2314518" y="46340"/>
                          <a:pt x="2268503" y="59946"/>
                          <a:pt x="2221723" y="69970"/>
                        </a:cubicBezTo>
                        <a:cubicBezTo>
                          <a:pt x="1905905" y="137645"/>
                          <a:pt x="2193858" y="60604"/>
                          <a:pt x="1716114" y="204441"/>
                        </a:cubicBezTo>
                        <a:cubicBezTo>
                          <a:pt x="1703173" y="208337"/>
                          <a:pt x="1390766" y="305430"/>
                          <a:pt x="1388006" y="306638"/>
                        </a:cubicBezTo>
                        <a:cubicBezTo>
                          <a:pt x="1330632" y="331739"/>
                          <a:pt x="1272763" y="355739"/>
                          <a:pt x="1215883" y="381942"/>
                        </a:cubicBezTo>
                        <a:cubicBezTo>
                          <a:pt x="1183694" y="396770"/>
                          <a:pt x="670660" y="637930"/>
                          <a:pt x="629592" y="667020"/>
                        </a:cubicBezTo>
                        <a:cubicBezTo>
                          <a:pt x="586561" y="697500"/>
                          <a:pt x="544519" y="729426"/>
                          <a:pt x="500500" y="758460"/>
                        </a:cubicBezTo>
                        <a:cubicBezTo>
                          <a:pt x="460200" y="785041"/>
                          <a:pt x="416208" y="805896"/>
                          <a:pt x="376787" y="833763"/>
                        </a:cubicBezTo>
                        <a:cubicBezTo>
                          <a:pt x="312069" y="879512"/>
                          <a:pt x="250942" y="930145"/>
                          <a:pt x="188528" y="978991"/>
                        </a:cubicBezTo>
                        <a:cubicBezTo>
                          <a:pt x="146404" y="1011958"/>
                          <a:pt x="125941" y="1027967"/>
                          <a:pt x="91709" y="1065052"/>
                        </a:cubicBezTo>
                        <a:cubicBezTo>
                          <a:pt x="56436" y="1103264"/>
                          <a:pt x="80022" y="1092256"/>
                          <a:pt x="48679" y="1102704"/>
                        </a:cubicBezTo>
                        <a:cubicBezTo>
                          <a:pt x="43300" y="1108083"/>
                          <a:pt x="38871" y="1114621"/>
                          <a:pt x="32542" y="1118841"/>
                        </a:cubicBezTo>
                        <a:cubicBezTo>
                          <a:pt x="17230" y="1129050"/>
                          <a:pt x="9628" y="1116959"/>
                          <a:pt x="269" y="1140356"/>
                        </a:cubicBezTo>
                        <a:cubicBezTo>
                          <a:pt x="-1220" y="1144078"/>
                          <a:pt x="3855" y="1147528"/>
                          <a:pt x="5648" y="1151114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DA399328-BF31-A9C7-2B0A-16BD77494ACD}"/>
              </a:ext>
            </a:extLst>
          </p:cNvPr>
          <p:cNvSpPr/>
          <p:nvPr/>
        </p:nvSpPr>
        <p:spPr>
          <a:xfrm>
            <a:off x="1274781" y="5669280"/>
            <a:ext cx="1882588" cy="823926"/>
          </a:xfrm>
          <a:custGeom>
            <a:avLst/>
            <a:gdLst>
              <a:gd name="connsiteX0" fmla="*/ 0 w 1882588"/>
              <a:gd name="connsiteY0" fmla="*/ 48409 h 823926"/>
              <a:gd name="connsiteX1" fmla="*/ 64546 w 1882588"/>
              <a:gd name="connsiteY1" fmla="*/ 182880 h 823926"/>
              <a:gd name="connsiteX2" fmla="*/ 123713 w 1882588"/>
              <a:gd name="connsiteY2" fmla="*/ 408791 h 823926"/>
              <a:gd name="connsiteX3" fmla="*/ 209774 w 1882588"/>
              <a:gd name="connsiteY3" fmla="*/ 597049 h 823926"/>
              <a:gd name="connsiteX4" fmla="*/ 263563 w 1882588"/>
              <a:gd name="connsiteY4" fmla="*/ 645459 h 823926"/>
              <a:gd name="connsiteX5" fmla="*/ 317351 w 1882588"/>
              <a:gd name="connsiteY5" fmla="*/ 699247 h 823926"/>
              <a:gd name="connsiteX6" fmla="*/ 424927 w 1882588"/>
              <a:gd name="connsiteY6" fmla="*/ 763793 h 823926"/>
              <a:gd name="connsiteX7" fmla="*/ 575534 w 1882588"/>
              <a:gd name="connsiteY7" fmla="*/ 796066 h 823926"/>
              <a:gd name="connsiteX8" fmla="*/ 645459 w 1882588"/>
              <a:gd name="connsiteY8" fmla="*/ 817581 h 823926"/>
              <a:gd name="connsiteX9" fmla="*/ 833718 w 1882588"/>
              <a:gd name="connsiteY9" fmla="*/ 812202 h 823926"/>
              <a:gd name="connsiteX10" fmla="*/ 1021977 w 1882588"/>
              <a:gd name="connsiteY10" fmla="*/ 796066 h 823926"/>
              <a:gd name="connsiteX11" fmla="*/ 1113417 w 1882588"/>
              <a:gd name="connsiteY11" fmla="*/ 763793 h 823926"/>
              <a:gd name="connsiteX12" fmla="*/ 1210235 w 1882588"/>
              <a:gd name="connsiteY12" fmla="*/ 742278 h 823926"/>
              <a:gd name="connsiteX13" fmla="*/ 1382358 w 1882588"/>
              <a:gd name="connsiteY13" fmla="*/ 640080 h 823926"/>
              <a:gd name="connsiteX14" fmla="*/ 1436146 w 1882588"/>
              <a:gd name="connsiteY14" fmla="*/ 591671 h 823926"/>
              <a:gd name="connsiteX15" fmla="*/ 1500692 w 1882588"/>
              <a:gd name="connsiteY15" fmla="*/ 554019 h 823926"/>
              <a:gd name="connsiteX16" fmla="*/ 1586753 w 1882588"/>
              <a:gd name="connsiteY16" fmla="*/ 462579 h 823926"/>
              <a:gd name="connsiteX17" fmla="*/ 1640541 w 1882588"/>
              <a:gd name="connsiteY17" fmla="*/ 403412 h 823926"/>
              <a:gd name="connsiteX18" fmla="*/ 1780391 w 1882588"/>
              <a:gd name="connsiteY18" fmla="*/ 199016 h 823926"/>
              <a:gd name="connsiteX19" fmla="*/ 1807285 w 1882588"/>
              <a:gd name="connsiteY19" fmla="*/ 155986 h 823926"/>
              <a:gd name="connsiteX20" fmla="*/ 1839558 w 1882588"/>
              <a:gd name="connsiteY20" fmla="*/ 80682 h 823926"/>
              <a:gd name="connsiteX21" fmla="*/ 1855694 w 1882588"/>
              <a:gd name="connsiteY21" fmla="*/ 32273 h 823926"/>
              <a:gd name="connsiteX22" fmla="*/ 1866452 w 1882588"/>
              <a:gd name="connsiteY22" fmla="*/ 16136 h 823926"/>
              <a:gd name="connsiteX23" fmla="*/ 1882588 w 1882588"/>
              <a:gd name="connsiteY23" fmla="*/ 0 h 82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82588" h="823926" extrusionOk="0">
                <a:moveTo>
                  <a:pt x="0" y="48409"/>
                </a:moveTo>
                <a:cubicBezTo>
                  <a:pt x="24400" y="97898"/>
                  <a:pt x="55095" y="129780"/>
                  <a:pt x="64546" y="182880"/>
                </a:cubicBezTo>
                <a:cubicBezTo>
                  <a:pt x="90121" y="254048"/>
                  <a:pt x="89767" y="351351"/>
                  <a:pt x="123713" y="408791"/>
                </a:cubicBezTo>
                <a:cubicBezTo>
                  <a:pt x="144157" y="458785"/>
                  <a:pt x="184941" y="566063"/>
                  <a:pt x="209774" y="597049"/>
                </a:cubicBezTo>
                <a:cubicBezTo>
                  <a:pt x="221771" y="617975"/>
                  <a:pt x="245261" y="628600"/>
                  <a:pt x="263563" y="645459"/>
                </a:cubicBezTo>
                <a:cubicBezTo>
                  <a:pt x="283007" y="668398"/>
                  <a:pt x="297725" y="681513"/>
                  <a:pt x="317351" y="699247"/>
                </a:cubicBezTo>
                <a:cubicBezTo>
                  <a:pt x="328313" y="709296"/>
                  <a:pt x="404189" y="754440"/>
                  <a:pt x="424927" y="763793"/>
                </a:cubicBezTo>
                <a:cubicBezTo>
                  <a:pt x="481433" y="785656"/>
                  <a:pt x="507714" y="783715"/>
                  <a:pt x="575534" y="796066"/>
                </a:cubicBezTo>
                <a:cubicBezTo>
                  <a:pt x="599418" y="800764"/>
                  <a:pt x="620518" y="819199"/>
                  <a:pt x="645459" y="817581"/>
                </a:cubicBezTo>
                <a:cubicBezTo>
                  <a:pt x="728391" y="836048"/>
                  <a:pt x="751090" y="819599"/>
                  <a:pt x="833718" y="812202"/>
                </a:cubicBezTo>
                <a:cubicBezTo>
                  <a:pt x="1135534" y="810196"/>
                  <a:pt x="741326" y="859643"/>
                  <a:pt x="1021977" y="796066"/>
                </a:cubicBezTo>
                <a:cubicBezTo>
                  <a:pt x="1050377" y="782735"/>
                  <a:pt x="1078279" y="771936"/>
                  <a:pt x="1113417" y="763793"/>
                </a:cubicBezTo>
                <a:cubicBezTo>
                  <a:pt x="1150206" y="753053"/>
                  <a:pt x="1181403" y="751355"/>
                  <a:pt x="1210235" y="742278"/>
                </a:cubicBezTo>
                <a:cubicBezTo>
                  <a:pt x="1228947" y="731910"/>
                  <a:pt x="1365213" y="649891"/>
                  <a:pt x="1382358" y="640080"/>
                </a:cubicBezTo>
                <a:cubicBezTo>
                  <a:pt x="1401549" y="628009"/>
                  <a:pt x="1416220" y="607217"/>
                  <a:pt x="1436146" y="591671"/>
                </a:cubicBezTo>
                <a:cubicBezTo>
                  <a:pt x="1450323" y="578040"/>
                  <a:pt x="1481767" y="566532"/>
                  <a:pt x="1500692" y="554019"/>
                </a:cubicBezTo>
                <a:cubicBezTo>
                  <a:pt x="1553089" y="515952"/>
                  <a:pt x="1547524" y="510705"/>
                  <a:pt x="1586753" y="462579"/>
                </a:cubicBezTo>
                <a:cubicBezTo>
                  <a:pt x="1605730" y="446516"/>
                  <a:pt x="1620573" y="421710"/>
                  <a:pt x="1640541" y="403412"/>
                </a:cubicBezTo>
                <a:cubicBezTo>
                  <a:pt x="1729995" y="278255"/>
                  <a:pt x="1700530" y="319123"/>
                  <a:pt x="1780391" y="199016"/>
                </a:cubicBezTo>
                <a:cubicBezTo>
                  <a:pt x="1790296" y="187350"/>
                  <a:pt x="1802251" y="173791"/>
                  <a:pt x="1807285" y="155986"/>
                </a:cubicBezTo>
                <a:cubicBezTo>
                  <a:pt x="1818347" y="133473"/>
                  <a:pt x="1830756" y="102520"/>
                  <a:pt x="1839558" y="80682"/>
                </a:cubicBezTo>
                <a:cubicBezTo>
                  <a:pt x="1843050" y="66266"/>
                  <a:pt x="1843197" y="48078"/>
                  <a:pt x="1855694" y="32273"/>
                </a:cubicBezTo>
                <a:cubicBezTo>
                  <a:pt x="1859676" y="27229"/>
                  <a:pt x="1862524" y="21019"/>
                  <a:pt x="1866452" y="16136"/>
                </a:cubicBezTo>
                <a:cubicBezTo>
                  <a:pt x="1871322" y="10292"/>
                  <a:pt x="1882588" y="-1"/>
                  <a:pt x="1882588" y="0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3228814247">
                  <a:custGeom>
                    <a:avLst/>
                    <a:gdLst>
                      <a:gd name="connsiteX0" fmla="*/ 0 w 1882588"/>
                      <a:gd name="connsiteY0" fmla="*/ 48409 h 823926"/>
                      <a:gd name="connsiteX1" fmla="*/ 64546 w 1882588"/>
                      <a:gd name="connsiteY1" fmla="*/ 182880 h 823926"/>
                      <a:gd name="connsiteX2" fmla="*/ 123713 w 1882588"/>
                      <a:gd name="connsiteY2" fmla="*/ 408791 h 823926"/>
                      <a:gd name="connsiteX3" fmla="*/ 209774 w 1882588"/>
                      <a:gd name="connsiteY3" fmla="*/ 597049 h 823926"/>
                      <a:gd name="connsiteX4" fmla="*/ 263563 w 1882588"/>
                      <a:gd name="connsiteY4" fmla="*/ 645459 h 823926"/>
                      <a:gd name="connsiteX5" fmla="*/ 317351 w 1882588"/>
                      <a:gd name="connsiteY5" fmla="*/ 699247 h 823926"/>
                      <a:gd name="connsiteX6" fmla="*/ 424927 w 1882588"/>
                      <a:gd name="connsiteY6" fmla="*/ 763793 h 823926"/>
                      <a:gd name="connsiteX7" fmla="*/ 575534 w 1882588"/>
                      <a:gd name="connsiteY7" fmla="*/ 796066 h 823926"/>
                      <a:gd name="connsiteX8" fmla="*/ 645459 w 1882588"/>
                      <a:gd name="connsiteY8" fmla="*/ 817581 h 823926"/>
                      <a:gd name="connsiteX9" fmla="*/ 833718 w 1882588"/>
                      <a:gd name="connsiteY9" fmla="*/ 812202 h 823926"/>
                      <a:gd name="connsiteX10" fmla="*/ 1021977 w 1882588"/>
                      <a:gd name="connsiteY10" fmla="*/ 796066 h 823926"/>
                      <a:gd name="connsiteX11" fmla="*/ 1113417 w 1882588"/>
                      <a:gd name="connsiteY11" fmla="*/ 763793 h 823926"/>
                      <a:gd name="connsiteX12" fmla="*/ 1210235 w 1882588"/>
                      <a:gd name="connsiteY12" fmla="*/ 742278 h 823926"/>
                      <a:gd name="connsiteX13" fmla="*/ 1382358 w 1882588"/>
                      <a:gd name="connsiteY13" fmla="*/ 640080 h 823926"/>
                      <a:gd name="connsiteX14" fmla="*/ 1436146 w 1882588"/>
                      <a:gd name="connsiteY14" fmla="*/ 591671 h 823926"/>
                      <a:gd name="connsiteX15" fmla="*/ 1500692 w 1882588"/>
                      <a:gd name="connsiteY15" fmla="*/ 554019 h 823926"/>
                      <a:gd name="connsiteX16" fmla="*/ 1586753 w 1882588"/>
                      <a:gd name="connsiteY16" fmla="*/ 462579 h 823926"/>
                      <a:gd name="connsiteX17" fmla="*/ 1640541 w 1882588"/>
                      <a:gd name="connsiteY17" fmla="*/ 403412 h 823926"/>
                      <a:gd name="connsiteX18" fmla="*/ 1780391 w 1882588"/>
                      <a:gd name="connsiteY18" fmla="*/ 199016 h 823926"/>
                      <a:gd name="connsiteX19" fmla="*/ 1807285 w 1882588"/>
                      <a:gd name="connsiteY19" fmla="*/ 155986 h 823926"/>
                      <a:gd name="connsiteX20" fmla="*/ 1839558 w 1882588"/>
                      <a:gd name="connsiteY20" fmla="*/ 80682 h 823926"/>
                      <a:gd name="connsiteX21" fmla="*/ 1855694 w 1882588"/>
                      <a:gd name="connsiteY21" fmla="*/ 32273 h 823926"/>
                      <a:gd name="connsiteX22" fmla="*/ 1866452 w 1882588"/>
                      <a:gd name="connsiteY22" fmla="*/ 16136 h 823926"/>
                      <a:gd name="connsiteX23" fmla="*/ 1882588 w 1882588"/>
                      <a:gd name="connsiteY23" fmla="*/ 0 h 82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882588" h="823926">
                        <a:moveTo>
                          <a:pt x="0" y="48409"/>
                        </a:moveTo>
                        <a:cubicBezTo>
                          <a:pt x="21515" y="93233"/>
                          <a:pt x="48403" y="135854"/>
                          <a:pt x="64546" y="182880"/>
                        </a:cubicBezTo>
                        <a:cubicBezTo>
                          <a:pt x="89821" y="256506"/>
                          <a:pt x="94074" y="336811"/>
                          <a:pt x="123713" y="408791"/>
                        </a:cubicBezTo>
                        <a:cubicBezTo>
                          <a:pt x="141952" y="453084"/>
                          <a:pt x="182912" y="558877"/>
                          <a:pt x="209774" y="597049"/>
                        </a:cubicBezTo>
                        <a:cubicBezTo>
                          <a:pt x="223656" y="616776"/>
                          <a:pt x="246075" y="628845"/>
                          <a:pt x="263563" y="645459"/>
                        </a:cubicBezTo>
                        <a:cubicBezTo>
                          <a:pt x="281946" y="662923"/>
                          <a:pt x="297643" y="683293"/>
                          <a:pt x="317351" y="699247"/>
                        </a:cubicBezTo>
                        <a:cubicBezTo>
                          <a:pt x="327882" y="707772"/>
                          <a:pt x="406785" y="756371"/>
                          <a:pt x="424927" y="763793"/>
                        </a:cubicBezTo>
                        <a:cubicBezTo>
                          <a:pt x="485535" y="788587"/>
                          <a:pt x="509897" y="787314"/>
                          <a:pt x="575534" y="796066"/>
                        </a:cubicBezTo>
                        <a:cubicBezTo>
                          <a:pt x="598842" y="803238"/>
                          <a:pt x="621404" y="813572"/>
                          <a:pt x="645459" y="817581"/>
                        </a:cubicBezTo>
                        <a:cubicBezTo>
                          <a:pt x="728427" y="831409"/>
                          <a:pt x="750037" y="819374"/>
                          <a:pt x="833718" y="812202"/>
                        </a:cubicBezTo>
                        <a:cubicBezTo>
                          <a:pt x="1088715" y="790346"/>
                          <a:pt x="755343" y="825693"/>
                          <a:pt x="1021977" y="796066"/>
                        </a:cubicBezTo>
                        <a:cubicBezTo>
                          <a:pt x="1052457" y="785308"/>
                          <a:pt x="1082338" y="772673"/>
                          <a:pt x="1113417" y="763793"/>
                        </a:cubicBezTo>
                        <a:cubicBezTo>
                          <a:pt x="1145205" y="754711"/>
                          <a:pt x="1179355" y="754085"/>
                          <a:pt x="1210235" y="742278"/>
                        </a:cubicBezTo>
                        <a:cubicBezTo>
                          <a:pt x="1232375" y="733813"/>
                          <a:pt x="1364388" y="653212"/>
                          <a:pt x="1382358" y="640080"/>
                        </a:cubicBezTo>
                        <a:cubicBezTo>
                          <a:pt x="1401833" y="625848"/>
                          <a:pt x="1416638" y="605859"/>
                          <a:pt x="1436146" y="591671"/>
                        </a:cubicBezTo>
                        <a:cubicBezTo>
                          <a:pt x="1456290" y="577021"/>
                          <a:pt x="1480423" y="568497"/>
                          <a:pt x="1500692" y="554019"/>
                        </a:cubicBezTo>
                        <a:cubicBezTo>
                          <a:pt x="1553025" y="516638"/>
                          <a:pt x="1546598" y="509820"/>
                          <a:pt x="1586753" y="462579"/>
                        </a:cubicBezTo>
                        <a:cubicBezTo>
                          <a:pt x="1604015" y="442270"/>
                          <a:pt x="1623478" y="423888"/>
                          <a:pt x="1640541" y="403412"/>
                        </a:cubicBezTo>
                        <a:cubicBezTo>
                          <a:pt x="1738527" y="285829"/>
                          <a:pt x="1705906" y="324709"/>
                          <a:pt x="1780391" y="199016"/>
                        </a:cubicBezTo>
                        <a:cubicBezTo>
                          <a:pt x="1789014" y="184465"/>
                          <a:pt x="1800416" y="171443"/>
                          <a:pt x="1807285" y="155986"/>
                        </a:cubicBezTo>
                        <a:cubicBezTo>
                          <a:pt x="1815440" y="137637"/>
                          <a:pt x="1831691" y="102710"/>
                          <a:pt x="1839558" y="80682"/>
                        </a:cubicBezTo>
                        <a:cubicBezTo>
                          <a:pt x="1845279" y="64664"/>
                          <a:pt x="1846259" y="46425"/>
                          <a:pt x="1855694" y="32273"/>
                        </a:cubicBezTo>
                        <a:cubicBezTo>
                          <a:pt x="1859280" y="26894"/>
                          <a:pt x="1862313" y="21102"/>
                          <a:pt x="1866452" y="16136"/>
                        </a:cubicBezTo>
                        <a:cubicBezTo>
                          <a:pt x="1871322" y="10292"/>
                          <a:pt x="1882588" y="0"/>
                          <a:pt x="1882588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968C655C-7550-DF8C-857A-3A0322987B87}"/>
              </a:ext>
            </a:extLst>
          </p:cNvPr>
          <p:cNvSpPr/>
          <p:nvPr/>
        </p:nvSpPr>
        <p:spPr>
          <a:xfrm>
            <a:off x="1280160" y="4459045"/>
            <a:ext cx="3786702" cy="1269402"/>
          </a:xfrm>
          <a:custGeom>
            <a:avLst/>
            <a:gdLst>
              <a:gd name="connsiteX0" fmla="*/ 0 w 3786702"/>
              <a:gd name="connsiteY0" fmla="*/ 1258644 h 1269402"/>
              <a:gd name="connsiteX1" fmla="*/ 381896 w 3786702"/>
              <a:gd name="connsiteY1" fmla="*/ 629322 h 1269402"/>
              <a:gd name="connsiteX2" fmla="*/ 435685 w 3786702"/>
              <a:gd name="connsiteY2" fmla="*/ 564776 h 1269402"/>
              <a:gd name="connsiteX3" fmla="*/ 580913 w 3786702"/>
              <a:gd name="connsiteY3" fmla="*/ 451821 h 1269402"/>
              <a:gd name="connsiteX4" fmla="*/ 812202 w 3786702"/>
              <a:gd name="connsiteY4" fmla="*/ 279699 h 1269402"/>
              <a:gd name="connsiteX5" fmla="*/ 855233 w 3786702"/>
              <a:gd name="connsiteY5" fmla="*/ 247426 h 1269402"/>
              <a:gd name="connsiteX6" fmla="*/ 1032734 w 3786702"/>
              <a:gd name="connsiteY6" fmla="*/ 199016 h 1269402"/>
              <a:gd name="connsiteX7" fmla="*/ 1307054 w 3786702"/>
              <a:gd name="connsiteY7" fmla="*/ 102197 h 1269402"/>
              <a:gd name="connsiteX8" fmla="*/ 1522207 w 3786702"/>
              <a:gd name="connsiteY8" fmla="*/ 48409 h 1269402"/>
              <a:gd name="connsiteX9" fmla="*/ 1839558 w 3786702"/>
              <a:gd name="connsiteY9" fmla="*/ 21515 h 1269402"/>
              <a:gd name="connsiteX10" fmla="*/ 1947134 w 3786702"/>
              <a:gd name="connsiteY10" fmla="*/ 16136 h 1269402"/>
              <a:gd name="connsiteX11" fmla="*/ 2033195 w 3786702"/>
              <a:gd name="connsiteY11" fmla="*/ 10757 h 1269402"/>
              <a:gd name="connsiteX12" fmla="*/ 2226833 w 3786702"/>
              <a:gd name="connsiteY12" fmla="*/ 0 h 1269402"/>
              <a:gd name="connsiteX13" fmla="*/ 2463501 w 3786702"/>
              <a:gd name="connsiteY13" fmla="*/ 21515 h 1269402"/>
              <a:gd name="connsiteX14" fmla="*/ 2528047 w 3786702"/>
              <a:gd name="connsiteY14" fmla="*/ 37651 h 1269402"/>
              <a:gd name="connsiteX15" fmla="*/ 2603351 w 3786702"/>
              <a:gd name="connsiteY15" fmla="*/ 53788 h 1269402"/>
              <a:gd name="connsiteX16" fmla="*/ 2737821 w 3786702"/>
              <a:gd name="connsiteY16" fmla="*/ 112955 h 1269402"/>
              <a:gd name="connsiteX17" fmla="*/ 2802367 w 3786702"/>
              <a:gd name="connsiteY17" fmla="*/ 139849 h 1269402"/>
              <a:gd name="connsiteX18" fmla="*/ 2979868 w 3786702"/>
              <a:gd name="connsiteY18" fmla="*/ 258183 h 1269402"/>
              <a:gd name="connsiteX19" fmla="*/ 3033656 w 3786702"/>
              <a:gd name="connsiteY19" fmla="*/ 301214 h 1269402"/>
              <a:gd name="connsiteX20" fmla="*/ 3162748 w 3786702"/>
              <a:gd name="connsiteY20" fmla="*/ 381896 h 1269402"/>
              <a:gd name="connsiteX21" fmla="*/ 3264946 w 3786702"/>
              <a:gd name="connsiteY21" fmla="*/ 473336 h 1269402"/>
              <a:gd name="connsiteX22" fmla="*/ 3324113 w 3786702"/>
              <a:gd name="connsiteY22" fmla="*/ 510988 h 1269402"/>
              <a:gd name="connsiteX23" fmla="*/ 3437068 w 3786702"/>
              <a:gd name="connsiteY23" fmla="*/ 618564 h 1269402"/>
              <a:gd name="connsiteX24" fmla="*/ 3539266 w 3786702"/>
              <a:gd name="connsiteY24" fmla="*/ 731520 h 1269402"/>
              <a:gd name="connsiteX25" fmla="*/ 3609191 w 3786702"/>
              <a:gd name="connsiteY25" fmla="*/ 839096 h 1269402"/>
              <a:gd name="connsiteX26" fmla="*/ 3684494 w 3786702"/>
              <a:gd name="connsiteY26" fmla="*/ 978946 h 1269402"/>
              <a:gd name="connsiteX27" fmla="*/ 3711388 w 3786702"/>
              <a:gd name="connsiteY27" fmla="*/ 1070386 h 1269402"/>
              <a:gd name="connsiteX28" fmla="*/ 3732904 w 3786702"/>
              <a:gd name="connsiteY28" fmla="*/ 1108037 h 1269402"/>
              <a:gd name="connsiteX29" fmla="*/ 3743661 w 3786702"/>
              <a:gd name="connsiteY29" fmla="*/ 1129553 h 1269402"/>
              <a:gd name="connsiteX30" fmla="*/ 3770555 w 3786702"/>
              <a:gd name="connsiteY30" fmla="*/ 1177962 h 1269402"/>
              <a:gd name="connsiteX31" fmla="*/ 3775934 w 3786702"/>
              <a:gd name="connsiteY31" fmla="*/ 1210235 h 1269402"/>
              <a:gd name="connsiteX32" fmla="*/ 3786692 w 3786702"/>
              <a:gd name="connsiteY32" fmla="*/ 1269402 h 126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86702" h="1269402" extrusionOk="0">
                <a:moveTo>
                  <a:pt x="0" y="1258644"/>
                </a:moveTo>
                <a:cubicBezTo>
                  <a:pt x="105930" y="984752"/>
                  <a:pt x="103096" y="967679"/>
                  <a:pt x="381896" y="629322"/>
                </a:cubicBezTo>
                <a:cubicBezTo>
                  <a:pt x="397945" y="611884"/>
                  <a:pt x="417172" y="586033"/>
                  <a:pt x="435685" y="564776"/>
                </a:cubicBezTo>
                <a:cubicBezTo>
                  <a:pt x="476094" y="516807"/>
                  <a:pt x="525026" y="497940"/>
                  <a:pt x="580913" y="451821"/>
                </a:cubicBezTo>
                <a:cubicBezTo>
                  <a:pt x="813148" y="302936"/>
                  <a:pt x="495108" y="527165"/>
                  <a:pt x="812202" y="279699"/>
                </a:cubicBezTo>
                <a:cubicBezTo>
                  <a:pt x="825878" y="270485"/>
                  <a:pt x="837157" y="255929"/>
                  <a:pt x="855233" y="247426"/>
                </a:cubicBezTo>
                <a:cubicBezTo>
                  <a:pt x="984613" y="211535"/>
                  <a:pt x="929920" y="213295"/>
                  <a:pt x="1032734" y="199016"/>
                </a:cubicBezTo>
                <a:cubicBezTo>
                  <a:pt x="1147915" y="148731"/>
                  <a:pt x="1143295" y="148402"/>
                  <a:pt x="1307054" y="102197"/>
                </a:cubicBezTo>
                <a:cubicBezTo>
                  <a:pt x="1399339" y="73772"/>
                  <a:pt x="1427015" y="70759"/>
                  <a:pt x="1522207" y="48409"/>
                </a:cubicBezTo>
                <a:cubicBezTo>
                  <a:pt x="1655532" y="23086"/>
                  <a:pt x="1689264" y="32137"/>
                  <a:pt x="1839558" y="21515"/>
                </a:cubicBezTo>
                <a:cubicBezTo>
                  <a:pt x="1865405" y="23649"/>
                  <a:pt x="1918102" y="17007"/>
                  <a:pt x="1947134" y="16136"/>
                </a:cubicBezTo>
                <a:cubicBezTo>
                  <a:pt x="1988910" y="11650"/>
                  <a:pt x="2011360" y="8022"/>
                  <a:pt x="2033195" y="10757"/>
                </a:cubicBezTo>
                <a:cubicBezTo>
                  <a:pt x="2269986" y="17126"/>
                  <a:pt x="2001934" y="44351"/>
                  <a:pt x="2226833" y="0"/>
                </a:cubicBezTo>
                <a:cubicBezTo>
                  <a:pt x="2327578" y="-1172"/>
                  <a:pt x="2356038" y="7116"/>
                  <a:pt x="2463501" y="21515"/>
                </a:cubicBezTo>
                <a:cubicBezTo>
                  <a:pt x="2482016" y="24335"/>
                  <a:pt x="2504744" y="28857"/>
                  <a:pt x="2528047" y="37651"/>
                </a:cubicBezTo>
                <a:cubicBezTo>
                  <a:pt x="2554481" y="42982"/>
                  <a:pt x="2581394" y="47897"/>
                  <a:pt x="2603351" y="53788"/>
                </a:cubicBezTo>
                <a:cubicBezTo>
                  <a:pt x="2664931" y="70636"/>
                  <a:pt x="2677600" y="86694"/>
                  <a:pt x="2737821" y="112955"/>
                </a:cubicBezTo>
                <a:cubicBezTo>
                  <a:pt x="2757084" y="117779"/>
                  <a:pt x="2784952" y="127068"/>
                  <a:pt x="2802367" y="139849"/>
                </a:cubicBezTo>
                <a:cubicBezTo>
                  <a:pt x="2850379" y="161389"/>
                  <a:pt x="2940199" y="226836"/>
                  <a:pt x="2979868" y="258183"/>
                </a:cubicBezTo>
                <a:cubicBezTo>
                  <a:pt x="2997940" y="270765"/>
                  <a:pt x="3014637" y="285745"/>
                  <a:pt x="3033656" y="301214"/>
                </a:cubicBezTo>
                <a:cubicBezTo>
                  <a:pt x="3094205" y="342820"/>
                  <a:pt x="3107553" y="336714"/>
                  <a:pt x="3162748" y="381896"/>
                </a:cubicBezTo>
                <a:cubicBezTo>
                  <a:pt x="3286565" y="472297"/>
                  <a:pt x="3147454" y="392902"/>
                  <a:pt x="3264946" y="473336"/>
                </a:cubicBezTo>
                <a:cubicBezTo>
                  <a:pt x="3284277" y="487715"/>
                  <a:pt x="3304603" y="500042"/>
                  <a:pt x="3324113" y="510988"/>
                </a:cubicBezTo>
                <a:cubicBezTo>
                  <a:pt x="3355570" y="552561"/>
                  <a:pt x="3392877" y="581232"/>
                  <a:pt x="3437068" y="618564"/>
                </a:cubicBezTo>
                <a:cubicBezTo>
                  <a:pt x="3482459" y="650251"/>
                  <a:pt x="3518053" y="687024"/>
                  <a:pt x="3539266" y="731520"/>
                </a:cubicBezTo>
                <a:cubicBezTo>
                  <a:pt x="3560799" y="759483"/>
                  <a:pt x="3584073" y="804456"/>
                  <a:pt x="3609191" y="839096"/>
                </a:cubicBezTo>
                <a:cubicBezTo>
                  <a:pt x="3627145" y="871079"/>
                  <a:pt x="3671031" y="944386"/>
                  <a:pt x="3684494" y="978946"/>
                </a:cubicBezTo>
                <a:cubicBezTo>
                  <a:pt x="3695583" y="1007781"/>
                  <a:pt x="3700917" y="1040886"/>
                  <a:pt x="3711388" y="1070386"/>
                </a:cubicBezTo>
                <a:cubicBezTo>
                  <a:pt x="3719155" y="1081324"/>
                  <a:pt x="3722809" y="1095967"/>
                  <a:pt x="3732904" y="1108037"/>
                </a:cubicBezTo>
                <a:cubicBezTo>
                  <a:pt x="3737195" y="1113502"/>
                  <a:pt x="3739680" y="1122870"/>
                  <a:pt x="3743661" y="1129553"/>
                </a:cubicBezTo>
                <a:cubicBezTo>
                  <a:pt x="3775280" y="1182476"/>
                  <a:pt x="3745551" y="1120175"/>
                  <a:pt x="3770555" y="1177962"/>
                </a:cubicBezTo>
                <a:cubicBezTo>
                  <a:pt x="3770510" y="1188026"/>
                  <a:pt x="3772963" y="1199156"/>
                  <a:pt x="3775934" y="1210235"/>
                </a:cubicBezTo>
                <a:cubicBezTo>
                  <a:pt x="3790271" y="1269316"/>
                  <a:pt x="3790226" y="1240152"/>
                  <a:pt x="3786692" y="1269402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118774770">
                  <a:custGeom>
                    <a:avLst/>
                    <a:gdLst>
                      <a:gd name="connsiteX0" fmla="*/ 0 w 3786702"/>
                      <a:gd name="connsiteY0" fmla="*/ 1258644 h 1269402"/>
                      <a:gd name="connsiteX1" fmla="*/ 381896 w 3786702"/>
                      <a:gd name="connsiteY1" fmla="*/ 629322 h 1269402"/>
                      <a:gd name="connsiteX2" fmla="*/ 435685 w 3786702"/>
                      <a:gd name="connsiteY2" fmla="*/ 564776 h 1269402"/>
                      <a:gd name="connsiteX3" fmla="*/ 580913 w 3786702"/>
                      <a:gd name="connsiteY3" fmla="*/ 451821 h 1269402"/>
                      <a:gd name="connsiteX4" fmla="*/ 812202 w 3786702"/>
                      <a:gd name="connsiteY4" fmla="*/ 279699 h 1269402"/>
                      <a:gd name="connsiteX5" fmla="*/ 855233 w 3786702"/>
                      <a:gd name="connsiteY5" fmla="*/ 247426 h 1269402"/>
                      <a:gd name="connsiteX6" fmla="*/ 1032734 w 3786702"/>
                      <a:gd name="connsiteY6" fmla="*/ 199016 h 1269402"/>
                      <a:gd name="connsiteX7" fmla="*/ 1307054 w 3786702"/>
                      <a:gd name="connsiteY7" fmla="*/ 102197 h 1269402"/>
                      <a:gd name="connsiteX8" fmla="*/ 1522207 w 3786702"/>
                      <a:gd name="connsiteY8" fmla="*/ 48409 h 1269402"/>
                      <a:gd name="connsiteX9" fmla="*/ 1839558 w 3786702"/>
                      <a:gd name="connsiteY9" fmla="*/ 21515 h 1269402"/>
                      <a:gd name="connsiteX10" fmla="*/ 1947134 w 3786702"/>
                      <a:gd name="connsiteY10" fmla="*/ 16136 h 1269402"/>
                      <a:gd name="connsiteX11" fmla="*/ 2033195 w 3786702"/>
                      <a:gd name="connsiteY11" fmla="*/ 10757 h 1269402"/>
                      <a:gd name="connsiteX12" fmla="*/ 2226833 w 3786702"/>
                      <a:gd name="connsiteY12" fmla="*/ 0 h 1269402"/>
                      <a:gd name="connsiteX13" fmla="*/ 2463501 w 3786702"/>
                      <a:gd name="connsiteY13" fmla="*/ 21515 h 1269402"/>
                      <a:gd name="connsiteX14" fmla="*/ 2528047 w 3786702"/>
                      <a:gd name="connsiteY14" fmla="*/ 37651 h 1269402"/>
                      <a:gd name="connsiteX15" fmla="*/ 2603351 w 3786702"/>
                      <a:gd name="connsiteY15" fmla="*/ 53788 h 1269402"/>
                      <a:gd name="connsiteX16" fmla="*/ 2737821 w 3786702"/>
                      <a:gd name="connsiteY16" fmla="*/ 112955 h 1269402"/>
                      <a:gd name="connsiteX17" fmla="*/ 2802367 w 3786702"/>
                      <a:gd name="connsiteY17" fmla="*/ 139849 h 1269402"/>
                      <a:gd name="connsiteX18" fmla="*/ 2979868 w 3786702"/>
                      <a:gd name="connsiteY18" fmla="*/ 258183 h 1269402"/>
                      <a:gd name="connsiteX19" fmla="*/ 3033656 w 3786702"/>
                      <a:gd name="connsiteY19" fmla="*/ 301214 h 1269402"/>
                      <a:gd name="connsiteX20" fmla="*/ 3162748 w 3786702"/>
                      <a:gd name="connsiteY20" fmla="*/ 381896 h 1269402"/>
                      <a:gd name="connsiteX21" fmla="*/ 3264946 w 3786702"/>
                      <a:gd name="connsiteY21" fmla="*/ 473336 h 1269402"/>
                      <a:gd name="connsiteX22" fmla="*/ 3324113 w 3786702"/>
                      <a:gd name="connsiteY22" fmla="*/ 510988 h 1269402"/>
                      <a:gd name="connsiteX23" fmla="*/ 3437068 w 3786702"/>
                      <a:gd name="connsiteY23" fmla="*/ 618564 h 1269402"/>
                      <a:gd name="connsiteX24" fmla="*/ 3539266 w 3786702"/>
                      <a:gd name="connsiteY24" fmla="*/ 731520 h 1269402"/>
                      <a:gd name="connsiteX25" fmla="*/ 3609191 w 3786702"/>
                      <a:gd name="connsiteY25" fmla="*/ 839096 h 1269402"/>
                      <a:gd name="connsiteX26" fmla="*/ 3684494 w 3786702"/>
                      <a:gd name="connsiteY26" fmla="*/ 978946 h 1269402"/>
                      <a:gd name="connsiteX27" fmla="*/ 3711388 w 3786702"/>
                      <a:gd name="connsiteY27" fmla="*/ 1070386 h 1269402"/>
                      <a:gd name="connsiteX28" fmla="*/ 3732904 w 3786702"/>
                      <a:gd name="connsiteY28" fmla="*/ 1108037 h 1269402"/>
                      <a:gd name="connsiteX29" fmla="*/ 3743661 w 3786702"/>
                      <a:gd name="connsiteY29" fmla="*/ 1129553 h 1269402"/>
                      <a:gd name="connsiteX30" fmla="*/ 3770555 w 3786702"/>
                      <a:gd name="connsiteY30" fmla="*/ 1177962 h 1269402"/>
                      <a:gd name="connsiteX31" fmla="*/ 3775934 w 3786702"/>
                      <a:gd name="connsiteY31" fmla="*/ 1210235 h 1269402"/>
                      <a:gd name="connsiteX32" fmla="*/ 3786692 w 3786702"/>
                      <a:gd name="connsiteY32" fmla="*/ 1269402 h 1269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786702" h="1269402">
                        <a:moveTo>
                          <a:pt x="0" y="1258644"/>
                        </a:moveTo>
                        <a:cubicBezTo>
                          <a:pt x="105436" y="984511"/>
                          <a:pt x="100166" y="967394"/>
                          <a:pt x="381896" y="629322"/>
                        </a:cubicBezTo>
                        <a:cubicBezTo>
                          <a:pt x="399826" y="607807"/>
                          <a:pt x="414784" y="583418"/>
                          <a:pt x="435685" y="564776"/>
                        </a:cubicBezTo>
                        <a:cubicBezTo>
                          <a:pt x="481454" y="523955"/>
                          <a:pt x="533138" y="490274"/>
                          <a:pt x="580913" y="451821"/>
                        </a:cubicBezTo>
                        <a:cubicBezTo>
                          <a:pt x="779468" y="292008"/>
                          <a:pt x="485146" y="509521"/>
                          <a:pt x="812202" y="279699"/>
                        </a:cubicBezTo>
                        <a:cubicBezTo>
                          <a:pt x="826872" y="269391"/>
                          <a:pt x="838310" y="253349"/>
                          <a:pt x="855233" y="247426"/>
                        </a:cubicBezTo>
                        <a:cubicBezTo>
                          <a:pt x="985068" y="201983"/>
                          <a:pt x="925259" y="215551"/>
                          <a:pt x="1032734" y="199016"/>
                        </a:cubicBezTo>
                        <a:cubicBezTo>
                          <a:pt x="1148327" y="149476"/>
                          <a:pt x="1142871" y="149107"/>
                          <a:pt x="1307054" y="102197"/>
                        </a:cubicBezTo>
                        <a:cubicBezTo>
                          <a:pt x="1402767" y="74850"/>
                          <a:pt x="1426778" y="65109"/>
                          <a:pt x="1522207" y="48409"/>
                        </a:cubicBezTo>
                        <a:cubicBezTo>
                          <a:pt x="1654644" y="25233"/>
                          <a:pt x="1683390" y="29593"/>
                          <a:pt x="1839558" y="21515"/>
                        </a:cubicBezTo>
                        <a:lnTo>
                          <a:pt x="1947134" y="16136"/>
                        </a:lnTo>
                        <a:lnTo>
                          <a:pt x="2033195" y="10757"/>
                        </a:lnTo>
                        <a:cubicBezTo>
                          <a:pt x="2278506" y="-2871"/>
                          <a:pt x="2017656" y="13074"/>
                          <a:pt x="2226833" y="0"/>
                        </a:cubicBezTo>
                        <a:cubicBezTo>
                          <a:pt x="2317396" y="5327"/>
                          <a:pt x="2366892" y="6652"/>
                          <a:pt x="2463501" y="21515"/>
                        </a:cubicBezTo>
                        <a:cubicBezTo>
                          <a:pt x="2485421" y="24887"/>
                          <a:pt x="2506437" y="32664"/>
                          <a:pt x="2528047" y="37651"/>
                        </a:cubicBezTo>
                        <a:cubicBezTo>
                          <a:pt x="2553061" y="43423"/>
                          <a:pt x="2578631" y="46866"/>
                          <a:pt x="2603351" y="53788"/>
                        </a:cubicBezTo>
                        <a:cubicBezTo>
                          <a:pt x="2664391" y="70879"/>
                          <a:pt x="2676513" y="84659"/>
                          <a:pt x="2737821" y="112955"/>
                        </a:cubicBezTo>
                        <a:cubicBezTo>
                          <a:pt x="2758984" y="122723"/>
                          <a:pt x="2781519" y="129425"/>
                          <a:pt x="2802367" y="139849"/>
                        </a:cubicBezTo>
                        <a:cubicBezTo>
                          <a:pt x="2857356" y="167343"/>
                          <a:pt x="2938641" y="225201"/>
                          <a:pt x="2979868" y="258183"/>
                        </a:cubicBezTo>
                        <a:cubicBezTo>
                          <a:pt x="2997797" y="272527"/>
                          <a:pt x="3014551" y="288478"/>
                          <a:pt x="3033656" y="301214"/>
                        </a:cubicBezTo>
                        <a:cubicBezTo>
                          <a:pt x="3096270" y="342956"/>
                          <a:pt x="3109267" y="336859"/>
                          <a:pt x="3162748" y="381896"/>
                        </a:cubicBezTo>
                        <a:cubicBezTo>
                          <a:pt x="3259522" y="463391"/>
                          <a:pt x="3161012" y="399098"/>
                          <a:pt x="3264946" y="473336"/>
                        </a:cubicBezTo>
                        <a:cubicBezTo>
                          <a:pt x="3283969" y="486924"/>
                          <a:pt x="3306246" y="495913"/>
                          <a:pt x="3324113" y="510988"/>
                        </a:cubicBezTo>
                        <a:cubicBezTo>
                          <a:pt x="3363852" y="544518"/>
                          <a:pt x="3399704" y="582405"/>
                          <a:pt x="3437068" y="618564"/>
                        </a:cubicBezTo>
                        <a:cubicBezTo>
                          <a:pt x="3476463" y="656688"/>
                          <a:pt x="3507373" y="686581"/>
                          <a:pt x="3539266" y="731520"/>
                        </a:cubicBezTo>
                        <a:cubicBezTo>
                          <a:pt x="3564018" y="766398"/>
                          <a:pt x="3586064" y="803120"/>
                          <a:pt x="3609191" y="839096"/>
                        </a:cubicBezTo>
                        <a:cubicBezTo>
                          <a:pt x="3634183" y="877972"/>
                          <a:pt x="3673373" y="941133"/>
                          <a:pt x="3684494" y="978946"/>
                        </a:cubicBezTo>
                        <a:cubicBezTo>
                          <a:pt x="3693459" y="1009426"/>
                          <a:pt x="3695625" y="1042801"/>
                          <a:pt x="3711388" y="1070386"/>
                        </a:cubicBezTo>
                        <a:cubicBezTo>
                          <a:pt x="3718560" y="1082936"/>
                          <a:pt x="3725982" y="1095347"/>
                          <a:pt x="3732904" y="1108037"/>
                        </a:cubicBezTo>
                        <a:cubicBezTo>
                          <a:pt x="3736744" y="1115076"/>
                          <a:pt x="3739411" y="1122753"/>
                          <a:pt x="3743661" y="1129553"/>
                        </a:cubicBezTo>
                        <a:cubicBezTo>
                          <a:pt x="3772090" y="1175041"/>
                          <a:pt x="3749469" y="1125244"/>
                          <a:pt x="3770555" y="1177962"/>
                        </a:cubicBezTo>
                        <a:cubicBezTo>
                          <a:pt x="3772348" y="1188720"/>
                          <a:pt x="3773795" y="1199541"/>
                          <a:pt x="3775934" y="1210235"/>
                        </a:cubicBezTo>
                        <a:cubicBezTo>
                          <a:pt x="3787470" y="1267913"/>
                          <a:pt x="3786692" y="1240863"/>
                          <a:pt x="3786692" y="126940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A6CF0F3D-EF60-9C99-F98C-8C0CAF4D1B1C}"/>
              </a:ext>
            </a:extLst>
          </p:cNvPr>
          <p:cNvSpPr/>
          <p:nvPr/>
        </p:nvSpPr>
        <p:spPr>
          <a:xfrm>
            <a:off x="3151839" y="5647765"/>
            <a:ext cx="3910556" cy="1055402"/>
          </a:xfrm>
          <a:custGeom>
            <a:avLst/>
            <a:gdLst>
              <a:gd name="connsiteX0" fmla="*/ 27046 w 3910556"/>
              <a:gd name="connsiteY0" fmla="*/ 16136 h 1055402"/>
              <a:gd name="connsiteX1" fmla="*/ 152 w 3910556"/>
              <a:gd name="connsiteY1" fmla="*/ 172122 h 1055402"/>
              <a:gd name="connsiteX2" fmla="*/ 5530 w 3910556"/>
              <a:gd name="connsiteY2" fmla="*/ 193637 h 1055402"/>
              <a:gd name="connsiteX3" fmla="*/ 177653 w 3910556"/>
              <a:gd name="connsiteY3" fmla="*/ 554019 h 1055402"/>
              <a:gd name="connsiteX4" fmla="*/ 204547 w 3910556"/>
              <a:gd name="connsiteY4" fmla="*/ 618564 h 1055402"/>
              <a:gd name="connsiteX5" fmla="*/ 247577 w 3910556"/>
              <a:gd name="connsiteY5" fmla="*/ 731520 h 1055402"/>
              <a:gd name="connsiteX6" fmla="*/ 301366 w 3910556"/>
              <a:gd name="connsiteY6" fmla="*/ 801444 h 1055402"/>
              <a:gd name="connsiteX7" fmla="*/ 349775 w 3910556"/>
              <a:gd name="connsiteY7" fmla="*/ 817581 h 1055402"/>
              <a:gd name="connsiteX8" fmla="*/ 392806 w 3910556"/>
              <a:gd name="connsiteY8" fmla="*/ 833717 h 1055402"/>
              <a:gd name="connsiteX9" fmla="*/ 543413 w 3910556"/>
              <a:gd name="connsiteY9" fmla="*/ 898263 h 1055402"/>
              <a:gd name="connsiteX10" fmla="*/ 715535 w 3910556"/>
              <a:gd name="connsiteY10" fmla="*/ 930536 h 1055402"/>
              <a:gd name="connsiteX11" fmla="*/ 763945 w 3910556"/>
              <a:gd name="connsiteY11" fmla="*/ 946673 h 1055402"/>
              <a:gd name="connsiteX12" fmla="*/ 946825 w 3910556"/>
              <a:gd name="connsiteY12" fmla="*/ 989703 h 1055402"/>
              <a:gd name="connsiteX13" fmla="*/ 1059780 w 3910556"/>
              <a:gd name="connsiteY13" fmla="*/ 1016597 h 1055402"/>
              <a:gd name="connsiteX14" fmla="*/ 1199629 w 3910556"/>
              <a:gd name="connsiteY14" fmla="*/ 1027355 h 1055402"/>
              <a:gd name="connsiteX15" fmla="*/ 1334100 w 3910556"/>
              <a:gd name="connsiteY15" fmla="*/ 1038113 h 1055402"/>
              <a:gd name="connsiteX16" fmla="*/ 1479328 w 3910556"/>
              <a:gd name="connsiteY16" fmla="*/ 1043491 h 1055402"/>
              <a:gd name="connsiteX17" fmla="*/ 1715996 w 3910556"/>
              <a:gd name="connsiteY17" fmla="*/ 1048870 h 1055402"/>
              <a:gd name="connsiteX18" fmla="*/ 2049483 w 3910556"/>
              <a:gd name="connsiteY18" fmla="*/ 1032734 h 1055402"/>
              <a:gd name="connsiteX19" fmla="*/ 2162439 w 3910556"/>
              <a:gd name="connsiteY19" fmla="*/ 1021976 h 1055402"/>
              <a:gd name="connsiteX20" fmla="*/ 2334561 w 3910556"/>
              <a:gd name="connsiteY20" fmla="*/ 1005840 h 1055402"/>
              <a:gd name="connsiteX21" fmla="*/ 2646533 w 3910556"/>
              <a:gd name="connsiteY21" fmla="*/ 909021 h 1055402"/>
              <a:gd name="connsiteX22" fmla="*/ 2770246 w 3910556"/>
              <a:gd name="connsiteY22" fmla="*/ 860611 h 1055402"/>
              <a:gd name="connsiteX23" fmla="*/ 2969262 w 3910556"/>
              <a:gd name="connsiteY23" fmla="*/ 763793 h 1055402"/>
              <a:gd name="connsiteX24" fmla="*/ 3092975 w 3910556"/>
              <a:gd name="connsiteY24" fmla="*/ 677731 h 1055402"/>
              <a:gd name="connsiteX25" fmla="*/ 3141385 w 3910556"/>
              <a:gd name="connsiteY25" fmla="*/ 640080 h 1055402"/>
              <a:gd name="connsiteX26" fmla="*/ 3281234 w 3910556"/>
              <a:gd name="connsiteY26" fmla="*/ 548640 h 1055402"/>
              <a:gd name="connsiteX27" fmla="*/ 3458735 w 3910556"/>
              <a:gd name="connsiteY27" fmla="*/ 398033 h 1055402"/>
              <a:gd name="connsiteX28" fmla="*/ 3539417 w 3910556"/>
              <a:gd name="connsiteY28" fmla="*/ 306593 h 1055402"/>
              <a:gd name="connsiteX29" fmla="*/ 3577069 w 3910556"/>
              <a:gd name="connsiteY29" fmla="*/ 268941 h 1055402"/>
              <a:gd name="connsiteX30" fmla="*/ 3614721 w 3910556"/>
              <a:gd name="connsiteY30" fmla="*/ 225910 h 1055402"/>
              <a:gd name="connsiteX31" fmla="*/ 3657752 w 3910556"/>
              <a:gd name="connsiteY31" fmla="*/ 193637 h 1055402"/>
              <a:gd name="connsiteX32" fmla="*/ 3770707 w 3910556"/>
              <a:gd name="connsiteY32" fmla="*/ 107576 h 1055402"/>
              <a:gd name="connsiteX33" fmla="*/ 3835253 w 3910556"/>
              <a:gd name="connsiteY33" fmla="*/ 59167 h 1055402"/>
              <a:gd name="connsiteX34" fmla="*/ 3889041 w 3910556"/>
              <a:gd name="connsiteY34" fmla="*/ 32273 h 1055402"/>
              <a:gd name="connsiteX35" fmla="*/ 3910556 w 3910556"/>
              <a:gd name="connsiteY35" fmla="*/ 0 h 105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10556" h="1055402" extrusionOk="0">
                <a:moveTo>
                  <a:pt x="27046" y="16136"/>
                </a:moveTo>
                <a:cubicBezTo>
                  <a:pt x="11290" y="74128"/>
                  <a:pt x="-855" y="123123"/>
                  <a:pt x="152" y="172122"/>
                </a:cubicBezTo>
                <a:cubicBezTo>
                  <a:pt x="-780" y="178803"/>
                  <a:pt x="1306" y="186910"/>
                  <a:pt x="5530" y="193637"/>
                </a:cubicBezTo>
                <a:cubicBezTo>
                  <a:pt x="87470" y="306286"/>
                  <a:pt x="119659" y="405352"/>
                  <a:pt x="177653" y="554019"/>
                </a:cubicBezTo>
                <a:cubicBezTo>
                  <a:pt x="187785" y="573086"/>
                  <a:pt x="191726" y="599198"/>
                  <a:pt x="204547" y="618564"/>
                </a:cubicBezTo>
                <a:cubicBezTo>
                  <a:pt x="218356" y="656190"/>
                  <a:pt x="223962" y="696932"/>
                  <a:pt x="247577" y="731520"/>
                </a:cubicBezTo>
                <a:cubicBezTo>
                  <a:pt x="257414" y="752883"/>
                  <a:pt x="283191" y="791395"/>
                  <a:pt x="301366" y="801444"/>
                </a:cubicBezTo>
                <a:cubicBezTo>
                  <a:pt x="317002" y="809717"/>
                  <a:pt x="333014" y="812049"/>
                  <a:pt x="349775" y="817581"/>
                </a:cubicBezTo>
                <a:cubicBezTo>
                  <a:pt x="362311" y="824893"/>
                  <a:pt x="378633" y="830861"/>
                  <a:pt x="392806" y="833717"/>
                </a:cubicBezTo>
                <a:cubicBezTo>
                  <a:pt x="454957" y="862999"/>
                  <a:pt x="460111" y="885344"/>
                  <a:pt x="543413" y="898263"/>
                </a:cubicBezTo>
                <a:cubicBezTo>
                  <a:pt x="559360" y="905571"/>
                  <a:pt x="665046" y="919563"/>
                  <a:pt x="715535" y="930536"/>
                </a:cubicBezTo>
                <a:cubicBezTo>
                  <a:pt x="729910" y="938305"/>
                  <a:pt x="744808" y="942326"/>
                  <a:pt x="763945" y="946673"/>
                </a:cubicBezTo>
                <a:cubicBezTo>
                  <a:pt x="948114" y="1074982"/>
                  <a:pt x="648811" y="922240"/>
                  <a:pt x="946825" y="989703"/>
                </a:cubicBezTo>
                <a:cubicBezTo>
                  <a:pt x="993488" y="1006847"/>
                  <a:pt x="1011695" y="1010685"/>
                  <a:pt x="1059780" y="1016597"/>
                </a:cubicBezTo>
                <a:cubicBezTo>
                  <a:pt x="1105405" y="1025972"/>
                  <a:pt x="1161444" y="1025185"/>
                  <a:pt x="1199629" y="1027355"/>
                </a:cubicBezTo>
                <a:cubicBezTo>
                  <a:pt x="1247782" y="1032810"/>
                  <a:pt x="1267478" y="1037693"/>
                  <a:pt x="1334100" y="1038113"/>
                </a:cubicBezTo>
                <a:cubicBezTo>
                  <a:pt x="1381059" y="1041989"/>
                  <a:pt x="1415742" y="1037325"/>
                  <a:pt x="1479328" y="1043491"/>
                </a:cubicBezTo>
                <a:cubicBezTo>
                  <a:pt x="1607450" y="1056888"/>
                  <a:pt x="1538802" y="1052019"/>
                  <a:pt x="1715996" y="1048870"/>
                </a:cubicBezTo>
                <a:cubicBezTo>
                  <a:pt x="1846507" y="1037688"/>
                  <a:pt x="1945298" y="1052065"/>
                  <a:pt x="2049483" y="1032734"/>
                </a:cubicBezTo>
                <a:cubicBezTo>
                  <a:pt x="2103117" y="1032769"/>
                  <a:pt x="2137189" y="1026724"/>
                  <a:pt x="2162439" y="1021976"/>
                </a:cubicBezTo>
                <a:cubicBezTo>
                  <a:pt x="2234785" y="1015406"/>
                  <a:pt x="2269659" y="1019559"/>
                  <a:pt x="2334561" y="1005840"/>
                </a:cubicBezTo>
                <a:cubicBezTo>
                  <a:pt x="2442176" y="975402"/>
                  <a:pt x="2559575" y="926902"/>
                  <a:pt x="2646533" y="909021"/>
                </a:cubicBezTo>
                <a:cubicBezTo>
                  <a:pt x="2682369" y="897035"/>
                  <a:pt x="2739592" y="881410"/>
                  <a:pt x="2770246" y="860611"/>
                </a:cubicBezTo>
                <a:cubicBezTo>
                  <a:pt x="2846830" y="831535"/>
                  <a:pt x="2910915" y="809130"/>
                  <a:pt x="2969262" y="763793"/>
                </a:cubicBezTo>
                <a:cubicBezTo>
                  <a:pt x="3014242" y="741862"/>
                  <a:pt x="3053719" y="706156"/>
                  <a:pt x="3092975" y="677731"/>
                </a:cubicBezTo>
                <a:cubicBezTo>
                  <a:pt x="3110068" y="665896"/>
                  <a:pt x="3124164" y="654171"/>
                  <a:pt x="3141385" y="640080"/>
                </a:cubicBezTo>
                <a:cubicBezTo>
                  <a:pt x="3184977" y="617935"/>
                  <a:pt x="3246132" y="592388"/>
                  <a:pt x="3281234" y="548640"/>
                </a:cubicBezTo>
                <a:cubicBezTo>
                  <a:pt x="3291073" y="546455"/>
                  <a:pt x="3431429" y="436560"/>
                  <a:pt x="3458735" y="398033"/>
                </a:cubicBezTo>
                <a:cubicBezTo>
                  <a:pt x="3487262" y="366228"/>
                  <a:pt x="3511398" y="333845"/>
                  <a:pt x="3539417" y="306593"/>
                </a:cubicBezTo>
                <a:cubicBezTo>
                  <a:pt x="3555274" y="291869"/>
                  <a:pt x="3567640" y="280539"/>
                  <a:pt x="3577069" y="268941"/>
                </a:cubicBezTo>
                <a:cubicBezTo>
                  <a:pt x="3586753" y="253866"/>
                  <a:pt x="3602201" y="239276"/>
                  <a:pt x="3614721" y="225910"/>
                </a:cubicBezTo>
                <a:cubicBezTo>
                  <a:pt x="3627789" y="215117"/>
                  <a:pt x="3642731" y="208653"/>
                  <a:pt x="3657752" y="193637"/>
                </a:cubicBezTo>
                <a:cubicBezTo>
                  <a:pt x="3785121" y="65799"/>
                  <a:pt x="3689607" y="168908"/>
                  <a:pt x="3770707" y="107576"/>
                </a:cubicBezTo>
                <a:cubicBezTo>
                  <a:pt x="3817964" y="62439"/>
                  <a:pt x="3769241" y="100066"/>
                  <a:pt x="3835253" y="59167"/>
                </a:cubicBezTo>
                <a:cubicBezTo>
                  <a:pt x="3857378" y="43692"/>
                  <a:pt x="3865007" y="42795"/>
                  <a:pt x="3889041" y="32273"/>
                </a:cubicBezTo>
                <a:cubicBezTo>
                  <a:pt x="3903744" y="4390"/>
                  <a:pt x="3892103" y="18485"/>
                  <a:pt x="3910556" y="0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3493979400">
                  <a:custGeom>
                    <a:avLst/>
                    <a:gdLst>
                      <a:gd name="connsiteX0" fmla="*/ 27046 w 3910556"/>
                      <a:gd name="connsiteY0" fmla="*/ 16136 h 1055402"/>
                      <a:gd name="connsiteX1" fmla="*/ 152 w 3910556"/>
                      <a:gd name="connsiteY1" fmla="*/ 172122 h 1055402"/>
                      <a:gd name="connsiteX2" fmla="*/ 5530 w 3910556"/>
                      <a:gd name="connsiteY2" fmla="*/ 193637 h 1055402"/>
                      <a:gd name="connsiteX3" fmla="*/ 177653 w 3910556"/>
                      <a:gd name="connsiteY3" fmla="*/ 554019 h 1055402"/>
                      <a:gd name="connsiteX4" fmla="*/ 204547 w 3910556"/>
                      <a:gd name="connsiteY4" fmla="*/ 618564 h 1055402"/>
                      <a:gd name="connsiteX5" fmla="*/ 247577 w 3910556"/>
                      <a:gd name="connsiteY5" fmla="*/ 731520 h 1055402"/>
                      <a:gd name="connsiteX6" fmla="*/ 301366 w 3910556"/>
                      <a:gd name="connsiteY6" fmla="*/ 801444 h 1055402"/>
                      <a:gd name="connsiteX7" fmla="*/ 349775 w 3910556"/>
                      <a:gd name="connsiteY7" fmla="*/ 817581 h 1055402"/>
                      <a:gd name="connsiteX8" fmla="*/ 392806 w 3910556"/>
                      <a:gd name="connsiteY8" fmla="*/ 833717 h 1055402"/>
                      <a:gd name="connsiteX9" fmla="*/ 543413 w 3910556"/>
                      <a:gd name="connsiteY9" fmla="*/ 898263 h 1055402"/>
                      <a:gd name="connsiteX10" fmla="*/ 715535 w 3910556"/>
                      <a:gd name="connsiteY10" fmla="*/ 930536 h 1055402"/>
                      <a:gd name="connsiteX11" fmla="*/ 763945 w 3910556"/>
                      <a:gd name="connsiteY11" fmla="*/ 946673 h 1055402"/>
                      <a:gd name="connsiteX12" fmla="*/ 946825 w 3910556"/>
                      <a:gd name="connsiteY12" fmla="*/ 989703 h 1055402"/>
                      <a:gd name="connsiteX13" fmla="*/ 1059780 w 3910556"/>
                      <a:gd name="connsiteY13" fmla="*/ 1016597 h 1055402"/>
                      <a:gd name="connsiteX14" fmla="*/ 1199629 w 3910556"/>
                      <a:gd name="connsiteY14" fmla="*/ 1027355 h 1055402"/>
                      <a:gd name="connsiteX15" fmla="*/ 1334100 w 3910556"/>
                      <a:gd name="connsiteY15" fmla="*/ 1038113 h 1055402"/>
                      <a:gd name="connsiteX16" fmla="*/ 1479328 w 3910556"/>
                      <a:gd name="connsiteY16" fmla="*/ 1043491 h 1055402"/>
                      <a:gd name="connsiteX17" fmla="*/ 1715996 w 3910556"/>
                      <a:gd name="connsiteY17" fmla="*/ 1048870 h 1055402"/>
                      <a:gd name="connsiteX18" fmla="*/ 2049483 w 3910556"/>
                      <a:gd name="connsiteY18" fmla="*/ 1032734 h 1055402"/>
                      <a:gd name="connsiteX19" fmla="*/ 2162439 w 3910556"/>
                      <a:gd name="connsiteY19" fmla="*/ 1021976 h 1055402"/>
                      <a:gd name="connsiteX20" fmla="*/ 2334561 w 3910556"/>
                      <a:gd name="connsiteY20" fmla="*/ 1005840 h 1055402"/>
                      <a:gd name="connsiteX21" fmla="*/ 2646533 w 3910556"/>
                      <a:gd name="connsiteY21" fmla="*/ 909021 h 1055402"/>
                      <a:gd name="connsiteX22" fmla="*/ 2770246 w 3910556"/>
                      <a:gd name="connsiteY22" fmla="*/ 860611 h 1055402"/>
                      <a:gd name="connsiteX23" fmla="*/ 2969262 w 3910556"/>
                      <a:gd name="connsiteY23" fmla="*/ 763793 h 1055402"/>
                      <a:gd name="connsiteX24" fmla="*/ 3092975 w 3910556"/>
                      <a:gd name="connsiteY24" fmla="*/ 677731 h 1055402"/>
                      <a:gd name="connsiteX25" fmla="*/ 3141385 w 3910556"/>
                      <a:gd name="connsiteY25" fmla="*/ 640080 h 1055402"/>
                      <a:gd name="connsiteX26" fmla="*/ 3281234 w 3910556"/>
                      <a:gd name="connsiteY26" fmla="*/ 548640 h 1055402"/>
                      <a:gd name="connsiteX27" fmla="*/ 3458735 w 3910556"/>
                      <a:gd name="connsiteY27" fmla="*/ 398033 h 1055402"/>
                      <a:gd name="connsiteX28" fmla="*/ 3539417 w 3910556"/>
                      <a:gd name="connsiteY28" fmla="*/ 306593 h 1055402"/>
                      <a:gd name="connsiteX29" fmla="*/ 3577069 w 3910556"/>
                      <a:gd name="connsiteY29" fmla="*/ 268941 h 1055402"/>
                      <a:gd name="connsiteX30" fmla="*/ 3614721 w 3910556"/>
                      <a:gd name="connsiteY30" fmla="*/ 225910 h 1055402"/>
                      <a:gd name="connsiteX31" fmla="*/ 3657752 w 3910556"/>
                      <a:gd name="connsiteY31" fmla="*/ 193637 h 1055402"/>
                      <a:gd name="connsiteX32" fmla="*/ 3770707 w 3910556"/>
                      <a:gd name="connsiteY32" fmla="*/ 107576 h 1055402"/>
                      <a:gd name="connsiteX33" fmla="*/ 3835253 w 3910556"/>
                      <a:gd name="connsiteY33" fmla="*/ 59167 h 1055402"/>
                      <a:gd name="connsiteX34" fmla="*/ 3889041 w 3910556"/>
                      <a:gd name="connsiteY34" fmla="*/ 32273 h 1055402"/>
                      <a:gd name="connsiteX35" fmla="*/ 3910556 w 3910556"/>
                      <a:gd name="connsiteY35" fmla="*/ 0 h 1055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3910556" h="1055402">
                        <a:moveTo>
                          <a:pt x="27046" y="16136"/>
                        </a:moveTo>
                        <a:cubicBezTo>
                          <a:pt x="18081" y="68131"/>
                          <a:pt x="6501" y="119743"/>
                          <a:pt x="152" y="172122"/>
                        </a:cubicBezTo>
                        <a:cubicBezTo>
                          <a:pt x="-738" y="179461"/>
                          <a:pt x="2414" y="186933"/>
                          <a:pt x="5530" y="193637"/>
                        </a:cubicBezTo>
                        <a:cubicBezTo>
                          <a:pt x="61640" y="314360"/>
                          <a:pt x="121189" y="433461"/>
                          <a:pt x="177653" y="554019"/>
                        </a:cubicBezTo>
                        <a:cubicBezTo>
                          <a:pt x="187539" y="575127"/>
                          <a:pt x="196004" y="596878"/>
                          <a:pt x="204547" y="618564"/>
                        </a:cubicBezTo>
                        <a:cubicBezTo>
                          <a:pt x="219315" y="656052"/>
                          <a:pt x="226222" y="697353"/>
                          <a:pt x="247577" y="731520"/>
                        </a:cubicBezTo>
                        <a:cubicBezTo>
                          <a:pt x="259591" y="750741"/>
                          <a:pt x="278702" y="788493"/>
                          <a:pt x="301366" y="801444"/>
                        </a:cubicBezTo>
                        <a:cubicBezTo>
                          <a:pt x="316134" y="809883"/>
                          <a:pt x="333735" y="811920"/>
                          <a:pt x="349775" y="817581"/>
                        </a:cubicBezTo>
                        <a:cubicBezTo>
                          <a:pt x="364221" y="822679"/>
                          <a:pt x="378945" y="827194"/>
                          <a:pt x="392806" y="833717"/>
                        </a:cubicBezTo>
                        <a:cubicBezTo>
                          <a:pt x="456064" y="863485"/>
                          <a:pt x="457106" y="883253"/>
                          <a:pt x="543413" y="898263"/>
                        </a:cubicBezTo>
                        <a:cubicBezTo>
                          <a:pt x="562474" y="901578"/>
                          <a:pt x="674026" y="919006"/>
                          <a:pt x="715535" y="930536"/>
                        </a:cubicBezTo>
                        <a:cubicBezTo>
                          <a:pt x="731924" y="935088"/>
                          <a:pt x="747443" y="942548"/>
                          <a:pt x="763945" y="946673"/>
                        </a:cubicBezTo>
                        <a:cubicBezTo>
                          <a:pt x="950202" y="993237"/>
                          <a:pt x="622662" y="892451"/>
                          <a:pt x="946825" y="989703"/>
                        </a:cubicBezTo>
                        <a:cubicBezTo>
                          <a:pt x="991989" y="1003253"/>
                          <a:pt x="1011992" y="1011431"/>
                          <a:pt x="1059780" y="1016597"/>
                        </a:cubicBezTo>
                        <a:cubicBezTo>
                          <a:pt x="1106263" y="1021622"/>
                          <a:pt x="1153020" y="1023675"/>
                          <a:pt x="1199629" y="1027355"/>
                        </a:cubicBezTo>
                        <a:lnTo>
                          <a:pt x="1334100" y="1038113"/>
                        </a:lnTo>
                        <a:lnTo>
                          <a:pt x="1479328" y="1043491"/>
                        </a:lnTo>
                        <a:cubicBezTo>
                          <a:pt x="1606479" y="1060445"/>
                          <a:pt x="1542676" y="1056488"/>
                          <a:pt x="1715996" y="1048870"/>
                        </a:cubicBezTo>
                        <a:lnTo>
                          <a:pt x="2049483" y="1032734"/>
                        </a:lnTo>
                        <a:lnTo>
                          <a:pt x="2162439" y="1021976"/>
                        </a:lnTo>
                        <a:cubicBezTo>
                          <a:pt x="2234288" y="1016150"/>
                          <a:pt x="2263296" y="1018797"/>
                          <a:pt x="2334561" y="1005840"/>
                        </a:cubicBezTo>
                        <a:cubicBezTo>
                          <a:pt x="2434970" y="987584"/>
                          <a:pt x="2561696" y="942218"/>
                          <a:pt x="2646533" y="909021"/>
                        </a:cubicBezTo>
                        <a:cubicBezTo>
                          <a:pt x="2687771" y="892884"/>
                          <a:pt x="2729864" y="878783"/>
                          <a:pt x="2770246" y="860611"/>
                        </a:cubicBezTo>
                        <a:cubicBezTo>
                          <a:pt x="2837520" y="830337"/>
                          <a:pt x="2908702" y="805922"/>
                          <a:pt x="2969262" y="763793"/>
                        </a:cubicBezTo>
                        <a:cubicBezTo>
                          <a:pt x="3010500" y="735106"/>
                          <a:pt x="3053322" y="708571"/>
                          <a:pt x="3092975" y="677731"/>
                        </a:cubicBezTo>
                        <a:cubicBezTo>
                          <a:pt x="3109112" y="665181"/>
                          <a:pt x="3124525" y="651641"/>
                          <a:pt x="3141385" y="640080"/>
                        </a:cubicBezTo>
                        <a:cubicBezTo>
                          <a:pt x="3187320" y="608582"/>
                          <a:pt x="3238127" y="583909"/>
                          <a:pt x="3281234" y="548640"/>
                        </a:cubicBezTo>
                        <a:cubicBezTo>
                          <a:pt x="3288388" y="542787"/>
                          <a:pt x="3430791" y="429703"/>
                          <a:pt x="3458735" y="398033"/>
                        </a:cubicBezTo>
                        <a:cubicBezTo>
                          <a:pt x="3485629" y="367553"/>
                          <a:pt x="3510674" y="335336"/>
                          <a:pt x="3539417" y="306593"/>
                        </a:cubicBezTo>
                        <a:cubicBezTo>
                          <a:pt x="3551968" y="294042"/>
                          <a:pt x="3564958" y="281917"/>
                          <a:pt x="3577069" y="268941"/>
                        </a:cubicBezTo>
                        <a:cubicBezTo>
                          <a:pt x="3590074" y="255008"/>
                          <a:pt x="3600788" y="238915"/>
                          <a:pt x="3614721" y="225910"/>
                        </a:cubicBezTo>
                        <a:cubicBezTo>
                          <a:pt x="3627828" y="213676"/>
                          <a:pt x="3643875" y="204991"/>
                          <a:pt x="3657752" y="193637"/>
                        </a:cubicBezTo>
                        <a:cubicBezTo>
                          <a:pt x="3793499" y="82571"/>
                          <a:pt x="3682721" y="161720"/>
                          <a:pt x="3770707" y="107576"/>
                        </a:cubicBezTo>
                        <a:cubicBezTo>
                          <a:pt x="3831430" y="70209"/>
                          <a:pt x="3774853" y="103094"/>
                          <a:pt x="3835253" y="59167"/>
                        </a:cubicBezTo>
                        <a:cubicBezTo>
                          <a:pt x="3856751" y="43532"/>
                          <a:pt x="3865070" y="41861"/>
                          <a:pt x="3889041" y="32273"/>
                        </a:cubicBezTo>
                        <a:cubicBezTo>
                          <a:pt x="3902067" y="6221"/>
                          <a:pt x="3894129" y="16427"/>
                          <a:pt x="3910556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BA67B178-FFF3-E341-BEC0-75236F482432}"/>
              </a:ext>
            </a:extLst>
          </p:cNvPr>
          <p:cNvSpPr/>
          <p:nvPr/>
        </p:nvSpPr>
        <p:spPr>
          <a:xfrm>
            <a:off x="5029200" y="4093285"/>
            <a:ext cx="5916706" cy="1619026"/>
          </a:xfrm>
          <a:custGeom>
            <a:avLst/>
            <a:gdLst>
              <a:gd name="connsiteX0" fmla="*/ 0 w 5916706"/>
              <a:gd name="connsiteY0" fmla="*/ 1597510 h 1619026"/>
              <a:gd name="connsiteX1" fmla="*/ 86061 w 5916706"/>
              <a:gd name="connsiteY1" fmla="*/ 1398494 h 1619026"/>
              <a:gd name="connsiteX2" fmla="*/ 484094 w 5916706"/>
              <a:gd name="connsiteY2" fmla="*/ 919779 h 1619026"/>
              <a:gd name="connsiteX3" fmla="*/ 607807 w 5916706"/>
              <a:gd name="connsiteY3" fmla="*/ 839096 h 1619026"/>
              <a:gd name="connsiteX4" fmla="*/ 763793 w 5916706"/>
              <a:gd name="connsiteY4" fmla="*/ 747656 h 1619026"/>
              <a:gd name="connsiteX5" fmla="*/ 839096 w 5916706"/>
              <a:gd name="connsiteY5" fmla="*/ 704626 h 1619026"/>
              <a:gd name="connsiteX6" fmla="*/ 984325 w 5916706"/>
              <a:gd name="connsiteY6" fmla="*/ 629322 h 1619026"/>
              <a:gd name="connsiteX7" fmla="*/ 1124174 w 5916706"/>
              <a:gd name="connsiteY7" fmla="*/ 570155 h 1619026"/>
              <a:gd name="connsiteX8" fmla="*/ 1387736 w 5916706"/>
              <a:gd name="connsiteY8" fmla="*/ 457200 h 1619026"/>
              <a:gd name="connsiteX9" fmla="*/ 1506071 w 5916706"/>
              <a:gd name="connsiteY9" fmla="*/ 414169 h 1619026"/>
              <a:gd name="connsiteX10" fmla="*/ 1581374 w 5916706"/>
              <a:gd name="connsiteY10" fmla="*/ 403411 h 1619026"/>
              <a:gd name="connsiteX11" fmla="*/ 1645920 w 5916706"/>
              <a:gd name="connsiteY11" fmla="*/ 392654 h 1619026"/>
              <a:gd name="connsiteX12" fmla="*/ 1710466 w 5916706"/>
              <a:gd name="connsiteY12" fmla="*/ 376517 h 1619026"/>
              <a:gd name="connsiteX13" fmla="*/ 1801906 w 5916706"/>
              <a:gd name="connsiteY13" fmla="*/ 360381 h 1619026"/>
              <a:gd name="connsiteX14" fmla="*/ 1887967 w 5916706"/>
              <a:gd name="connsiteY14" fmla="*/ 338866 h 1619026"/>
              <a:gd name="connsiteX15" fmla="*/ 2060089 w 5916706"/>
              <a:gd name="connsiteY15" fmla="*/ 301214 h 1619026"/>
              <a:gd name="connsiteX16" fmla="*/ 2248348 w 5916706"/>
              <a:gd name="connsiteY16" fmla="*/ 231289 h 1619026"/>
              <a:gd name="connsiteX17" fmla="*/ 2350546 w 5916706"/>
              <a:gd name="connsiteY17" fmla="*/ 199016 h 1619026"/>
              <a:gd name="connsiteX18" fmla="*/ 2441986 w 5916706"/>
              <a:gd name="connsiteY18" fmla="*/ 166743 h 1619026"/>
              <a:gd name="connsiteX19" fmla="*/ 2743200 w 5916706"/>
              <a:gd name="connsiteY19" fmla="*/ 129091 h 1619026"/>
              <a:gd name="connsiteX20" fmla="*/ 2947595 w 5916706"/>
              <a:gd name="connsiteY20" fmla="*/ 91440 h 1619026"/>
              <a:gd name="connsiteX21" fmla="*/ 3055172 w 5916706"/>
              <a:gd name="connsiteY21" fmla="*/ 69924 h 1619026"/>
              <a:gd name="connsiteX22" fmla="*/ 3157369 w 5916706"/>
              <a:gd name="connsiteY22" fmla="*/ 53788 h 1619026"/>
              <a:gd name="connsiteX23" fmla="*/ 3254188 w 5916706"/>
              <a:gd name="connsiteY23" fmla="*/ 32273 h 1619026"/>
              <a:gd name="connsiteX24" fmla="*/ 3415553 w 5916706"/>
              <a:gd name="connsiteY24" fmla="*/ 10757 h 1619026"/>
              <a:gd name="connsiteX25" fmla="*/ 3603812 w 5916706"/>
              <a:gd name="connsiteY25" fmla="*/ 0 h 1619026"/>
              <a:gd name="connsiteX26" fmla="*/ 3921162 w 5916706"/>
              <a:gd name="connsiteY26" fmla="*/ 26894 h 1619026"/>
              <a:gd name="connsiteX27" fmla="*/ 4206240 w 5916706"/>
              <a:gd name="connsiteY27" fmla="*/ 86061 h 1619026"/>
              <a:gd name="connsiteX28" fmla="*/ 4378362 w 5916706"/>
              <a:gd name="connsiteY28" fmla="*/ 118334 h 1619026"/>
              <a:gd name="connsiteX29" fmla="*/ 4690334 w 5916706"/>
              <a:gd name="connsiteY29" fmla="*/ 188259 h 1619026"/>
              <a:gd name="connsiteX30" fmla="*/ 4953896 w 5916706"/>
              <a:gd name="connsiteY30" fmla="*/ 268941 h 1619026"/>
              <a:gd name="connsiteX31" fmla="*/ 5195944 w 5916706"/>
              <a:gd name="connsiteY31" fmla="*/ 387275 h 1619026"/>
              <a:gd name="connsiteX32" fmla="*/ 5486400 w 5916706"/>
              <a:gd name="connsiteY32" fmla="*/ 586291 h 1619026"/>
              <a:gd name="connsiteX33" fmla="*/ 5610113 w 5916706"/>
              <a:gd name="connsiteY33" fmla="*/ 720762 h 1619026"/>
              <a:gd name="connsiteX34" fmla="*/ 5647765 w 5916706"/>
              <a:gd name="connsiteY34" fmla="*/ 806823 h 1619026"/>
              <a:gd name="connsiteX35" fmla="*/ 5669280 w 5916706"/>
              <a:gd name="connsiteY35" fmla="*/ 903642 h 1619026"/>
              <a:gd name="connsiteX36" fmla="*/ 5685416 w 5916706"/>
              <a:gd name="connsiteY36" fmla="*/ 952051 h 1619026"/>
              <a:gd name="connsiteX37" fmla="*/ 5728447 w 5916706"/>
              <a:gd name="connsiteY37" fmla="*/ 1043491 h 1619026"/>
              <a:gd name="connsiteX38" fmla="*/ 5803751 w 5916706"/>
              <a:gd name="connsiteY38" fmla="*/ 1247887 h 1619026"/>
              <a:gd name="connsiteX39" fmla="*/ 5836024 w 5916706"/>
              <a:gd name="connsiteY39" fmla="*/ 1296296 h 1619026"/>
              <a:gd name="connsiteX40" fmla="*/ 5857539 w 5916706"/>
              <a:gd name="connsiteY40" fmla="*/ 1360842 h 1619026"/>
              <a:gd name="connsiteX41" fmla="*/ 5889812 w 5916706"/>
              <a:gd name="connsiteY41" fmla="*/ 1441524 h 1619026"/>
              <a:gd name="connsiteX42" fmla="*/ 5905948 w 5916706"/>
              <a:gd name="connsiteY42" fmla="*/ 1538343 h 1619026"/>
              <a:gd name="connsiteX43" fmla="*/ 5916706 w 5916706"/>
              <a:gd name="connsiteY43" fmla="*/ 1619026 h 161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16706" h="1619026" extrusionOk="0">
                <a:moveTo>
                  <a:pt x="0" y="1597510"/>
                </a:moveTo>
                <a:cubicBezTo>
                  <a:pt x="38245" y="1503771"/>
                  <a:pt x="39406" y="1464796"/>
                  <a:pt x="86061" y="1398494"/>
                </a:cubicBezTo>
                <a:cubicBezTo>
                  <a:pt x="207875" y="1237256"/>
                  <a:pt x="316700" y="1066468"/>
                  <a:pt x="484094" y="919779"/>
                </a:cubicBezTo>
                <a:cubicBezTo>
                  <a:pt x="575217" y="843889"/>
                  <a:pt x="496355" y="897339"/>
                  <a:pt x="607807" y="839096"/>
                </a:cubicBezTo>
                <a:cubicBezTo>
                  <a:pt x="656561" y="818601"/>
                  <a:pt x="713740" y="783213"/>
                  <a:pt x="763793" y="747656"/>
                </a:cubicBezTo>
                <a:cubicBezTo>
                  <a:pt x="783986" y="732921"/>
                  <a:pt x="816806" y="717385"/>
                  <a:pt x="839096" y="704626"/>
                </a:cubicBezTo>
                <a:cubicBezTo>
                  <a:pt x="1040662" y="596253"/>
                  <a:pt x="764781" y="742077"/>
                  <a:pt x="984325" y="629322"/>
                </a:cubicBezTo>
                <a:cubicBezTo>
                  <a:pt x="1048929" y="596196"/>
                  <a:pt x="1050379" y="602800"/>
                  <a:pt x="1124174" y="570155"/>
                </a:cubicBezTo>
                <a:cubicBezTo>
                  <a:pt x="1416943" y="450570"/>
                  <a:pt x="1080581" y="586304"/>
                  <a:pt x="1387736" y="457200"/>
                </a:cubicBezTo>
                <a:cubicBezTo>
                  <a:pt x="1423568" y="450944"/>
                  <a:pt x="1459915" y="420724"/>
                  <a:pt x="1506071" y="414169"/>
                </a:cubicBezTo>
                <a:cubicBezTo>
                  <a:pt x="1528064" y="405911"/>
                  <a:pt x="1553572" y="409242"/>
                  <a:pt x="1581374" y="403411"/>
                </a:cubicBezTo>
                <a:cubicBezTo>
                  <a:pt x="1604111" y="401257"/>
                  <a:pt x="1622990" y="395778"/>
                  <a:pt x="1645920" y="392654"/>
                </a:cubicBezTo>
                <a:cubicBezTo>
                  <a:pt x="1669241" y="390649"/>
                  <a:pt x="1689787" y="381552"/>
                  <a:pt x="1710466" y="376517"/>
                </a:cubicBezTo>
                <a:cubicBezTo>
                  <a:pt x="1737896" y="371077"/>
                  <a:pt x="1772222" y="371191"/>
                  <a:pt x="1801906" y="360381"/>
                </a:cubicBezTo>
                <a:cubicBezTo>
                  <a:pt x="1825315" y="350248"/>
                  <a:pt x="1860685" y="346369"/>
                  <a:pt x="1887967" y="338866"/>
                </a:cubicBezTo>
                <a:cubicBezTo>
                  <a:pt x="1974411" y="320008"/>
                  <a:pt x="1974535" y="326724"/>
                  <a:pt x="2060089" y="301214"/>
                </a:cubicBezTo>
                <a:cubicBezTo>
                  <a:pt x="2147278" y="275156"/>
                  <a:pt x="2164017" y="261132"/>
                  <a:pt x="2248348" y="231289"/>
                </a:cubicBezTo>
                <a:cubicBezTo>
                  <a:pt x="2280709" y="222712"/>
                  <a:pt x="2320355" y="203561"/>
                  <a:pt x="2350546" y="199016"/>
                </a:cubicBezTo>
                <a:cubicBezTo>
                  <a:pt x="2384456" y="192315"/>
                  <a:pt x="2412373" y="173619"/>
                  <a:pt x="2441986" y="166743"/>
                </a:cubicBezTo>
                <a:cubicBezTo>
                  <a:pt x="2495423" y="149875"/>
                  <a:pt x="2712779" y="129655"/>
                  <a:pt x="2743200" y="129091"/>
                </a:cubicBezTo>
                <a:cubicBezTo>
                  <a:pt x="2802677" y="121336"/>
                  <a:pt x="2898538" y="91572"/>
                  <a:pt x="2947595" y="91440"/>
                </a:cubicBezTo>
                <a:cubicBezTo>
                  <a:pt x="2986968" y="85127"/>
                  <a:pt x="3018296" y="77090"/>
                  <a:pt x="3055172" y="69924"/>
                </a:cubicBezTo>
                <a:cubicBezTo>
                  <a:pt x="3091655" y="60305"/>
                  <a:pt x="3116342" y="60945"/>
                  <a:pt x="3157369" y="53788"/>
                </a:cubicBezTo>
                <a:cubicBezTo>
                  <a:pt x="3193762" y="40801"/>
                  <a:pt x="3224485" y="35039"/>
                  <a:pt x="3254188" y="32273"/>
                </a:cubicBezTo>
                <a:cubicBezTo>
                  <a:pt x="3274702" y="28839"/>
                  <a:pt x="3399219" y="15446"/>
                  <a:pt x="3415553" y="10757"/>
                </a:cubicBezTo>
                <a:cubicBezTo>
                  <a:pt x="3478216" y="5842"/>
                  <a:pt x="3603811" y="0"/>
                  <a:pt x="3603812" y="0"/>
                </a:cubicBezTo>
                <a:cubicBezTo>
                  <a:pt x="3754837" y="1928"/>
                  <a:pt x="3789453" y="5941"/>
                  <a:pt x="3921162" y="26894"/>
                </a:cubicBezTo>
                <a:cubicBezTo>
                  <a:pt x="4128902" y="87824"/>
                  <a:pt x="3994979" y="43973"/>
                  <a:pt x="4206240" y="86061"/>
                </a:cubicBezTo>
                <a:cubicBezTo>
                  <a:pt x="4252646" y="106934"/>
                  <a:pt x="4327095" y="103124"/>
                  <a:pt x="4378362" y="118334"/>
                </a:cubicBezTo>
                <a:cubicBezTo>
                  <a:pt x="4480154" y="140345"/>
                  <a:pt x="4575785" y="185314"/>
                  <a:pt x="4690334" y="188259"/>
                </a:cubicBezTo>
                <a:cubicBezTo>
                  <a:pt x="4786162" y="224722"/>
                  <a:pt x="4862200" y="231757"/>
                  <a:pt x="4953896" y="268941"/>
                </a:cubicBezTo>
                <a:cubicBezTo>
                  <a:pt x="5030134" y="317193"/>
                  <a:pt x="5115474" y="355522"/>
                  <a:pt x="5195944" y="387275"/>
                </a:cubicBezTo>
                <a:cubicBezTo>
                  <a:pt x="5319149" y="455582"/>
                  <a:pt x="5377844" y="464834"/>
                  <a:pt x="5486400" y="586291"/>
                </a:cubicBezTo>
                <a:cubicBezTo>
                  <a:pt x="5547405" y="652859"/>
                  <a:pt x="5562062" y="659361"/>
                  <a:pt x="5610113" y="720762"/>
                </a:cubicBezTo>
                <a:cubicBezTo>
                  <a:pt x="5624577" y="751096"/>
                  <a:pt x="5646148" y="778202"/>
                  <a:pt x="5647765" y="806823"/>
                </a:cubicBezTo>
                <a:cubicBezTo>
                  <a:pt x="5660176" y="839132"/>
                  <a:pt x="5662870" y="876086"/>
                  <a:pt x="5669280" y="903642"/>
                </a:cubicBezTo>
                <a:cubicBezTo>
                  <a:pt x="5672780" y="920613"/>
                  <a:pt x="5675745" y="937024"/>
                  <a:pt x="5685416" y="952051"/>
                </a:cubicBezTo>
                <a:cubicBezTo>
                  <a:pt x="5736024" y="1033933"/>
                  <a:pt x="5684171" y="948575"/>
                  <a:pt x="5728447" y="1043491"/>
                </a:cubicBezTo>
                <a:cubicBezTo>
                  <a:pt x="5751471" y="1104666"/>
                  <a:pt x="5775284" y="1181431"/>
                  <a:pt x="5803751" y="1247887"/>
                </a:cubicBezTo>
                <a:cubicBezTo>
                  <a:pt x="5812237" y="1265298"/>
                  <a:pt x="5824541" y="1277904"/>
                  <a:pt x="5836024" y="1296296"/>
                </a:cubicBezTo>
                <a:cubicBezTo>
                  <a:pt x="5840842" y="1316051"/>
                  <a:pt x="5849274" y="1338806"/>
                  <a:pt x="5857539" y="1360842"/>
                </a:cubicBezTo>
                <a:cubicBezTo>
                  <a:pt x="5869775" y="1400166"/>
                  <a:pt x="5873754" y="1406513"/>
                  <a:pt x="5889812" y="1441524"/>
                </a:cubicBezTo>
                <a:cubicBezTo>
                  <a:pt x="5899440" y="1482549"/>
                  <a:pt x="5900175" y="1496609"/>
                  <a:pt x="5905948" y="1538343"/>
                </a:cubicBezTo>
                <a:cubicBezTo>
                  <a:pt x="5908966" y="1619022"/>
                  <a:pt x="5900423" y="1597582"/>
                  <a:pt x="5916706" y="1619026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3354503956">
                  <a:custGeom>
                    <a:avLst/>
                    <a:gdLst>
                      <a:gd name="connsiteX0" fmla="*/ 0 w 5916706"/>
                      <a:gd name="connsiteY0" fmla="*/ 1597510 h 1619026"/>
                      <a:gd name="connsiteX1" fmla="*/ 86061 w 5916706"/>
                      <a:gd name="connsiteY1" fmla="*/ 1398494 h 1619026"/>
                      <a:gd name="connsiteX2" fmla="*/ 484094 w 5916706"/>
                      <a:gd name="connsiteY2" fmla="*/ 919779 h 1619026"/>
                      <a:gd name="connsiteX3" fmla="*/ 607807 w 5916706"/>
                      <a:gd name="connsiteY3" fmla="*/ 839096 h 1619026"/>
                      <a:gd name="connsiteX4" fmla="*/ 763793 w 5916706"/>
                      <a:gd name="connsiteY4" fmla="*/ 747656 h 1619026"/>
                      <a:gd name="connsiteX5" fmla="*/ 839096 w 5916706"/>
                      <a:gd name="connsiteY5" fmla="*/ 704626 h 1619026"/>
                      <a:gd name="connsiteX6" fmla="*/ 984325 w 5916706"/>
                      <a:gd name="connsiteY6" fmla="*/ 629322 h 1619026"/>
                      <a:gd name="connsiteX7" fmla="*/ 1124174 w 5916706"/>
                      <a:gd name="connsiteY7" fmla="*/ 570155 h 1619026"/>
                      <a:gd name="connsiteX8" fmla="*/ 1387736 w 5916706"/>
                      <a:gd name="connsiteY8" fmla="*/ 457200 h 1619026"/>
                      <a:gd name="connsiteX9" fmla="*/ 1506071 w 5916706"/>
                      <a:gd name="connsiteY9" fmla="*/ 414169 h 1619026"/>
                      <a:gd name="connsiteX10" fmla="*/ 1581374 w 5916706"/>
                      <a:gd name="connsiteY10" fmla="*/ 403411 h 1619026"/>
                      <a:gd name="connsiteX11" fmla="*/ 1645920 w 5916706"/>
                      <a:gd name="connsiteY11" fmla="*/ 392654 h 1619026"/>
                      <a:gd name="connsiteX12" fmla="*/ 1710466 w 5916706"/>
                      <a:gd name="connsiteY12" fmla="*/ 376517 h 1619026"/>
                      <a:gd name="connsiteX13" fmla="*/ 1801906 w 5916706"/>
                      <a:gd name="connsiteY13" fmla="*/ 360381 h 1619026"/>
                      <a:gd name="connsiteX14" fmla="*/ 1887967 w 5916706"/>
                      <a:gd name="connsiteY14" fmla="*/ 338866 h 1619026"/>
                      <a:gd name="connsiteX15" fmla="*/ 2060089 w 5916706"/>
                      <a:gd name="connsiteY15" fmla="*/ 301214 h 1619026"/>
                      <a:gd name="connsiteX16" fmla="*/ 2248348 w 5916706"/>
                      <a:gd name="connsiteY16" fmla="*/ 231289 h 1619026"/>
                      <a:gd name="connsiteX17" fmla="*/ 2350546 w 5916706"/>
                      <a:gd name="connsiteY17" fmla="*/ 199016 h 1619026"/>
                      <a:gd name="connsiteX18" fmla="*/ 2441986 w 5916706"/>
                      <a:gd name="connsiteY18" fmla="*/ 166743 h 1619026"/>
                      <a:gd name="connsiteX19" fmla="*/ 2743200 w 5916706"/>
                      <a:gd name="connsiteY19" fmla="*/ 129091 h 1619026"/>
                      <a:gd name="connsiteX20" fmla="*/ 2947595 w 5916706"/>
                      <a:gd name="connsiteY20" fmla="*/ 91440 h 1619026"/>
                      <a:gd name="connsiteX21" fmla="*/ 3055172 w 5916706"/>
                      <a:gd name="connsiteY21" fmla="*/ 69924 h 1619026"/>
                      <a:gd name="connsiteX22" fmla="*/ 3157369 w 5916706"/>
                      <a:gd name="connsiteY22" fmla="*/ 53788 h 1619026"/>
                      <a:gd name="connsiteX23" fmla="*/ 3254188 w 5916706"/>
                      <a:gd name="connsiteY23" fmla="*/ 32273 h 1619026"/>
                      <a:gd name="connsiteX24" fmla="*/ 3415553 w 5916706"/>
                      <a:gd name="connsiteY24" fmla="*/ 10757 h 1619026"/>
                      <a:gd name="connsiteX25" fmla="*/ 3603812 w 5916706"/>
                      <a:gd name="connsiteY25" fmla="*/ 0 h 1619026"/>
                      <a:gd name="connsiteX26" fmla="*/ 3921162 w 5916706"/>
                      <a:gd name="connsiteY26" fmla="*/ 26894 h 1619026"/>
                      <a:gd name="connsiteX27" fmla="*/ 4206240 w 5916706"/>
                      <a:gd name="connsiteY27" fmla="*/ 86061 h 1619026"/>
                      <a:gd name="connsiteX28" fmla="*/ 4378362 w 5916706"/>
                      <a:gd name="connsiteY28" fmla="*/ 118334 h 1619026"/>
                      <a:gd name="connsiteX29" fmla="*/ 4690334 w 5916706"/>
                      <a:gd name="connsiteY29" fmla="*/ 188259 h 1619026"/>
                      <a:gd name="connsiteX30" fmla="*/ 4953896 w 5916706"/>
                      <a:gd name="connsiteY30" fmla="*/ 268941 h 1619026"/>
                      <a:gd name="connsiteX31" fmla="*/ 5195944 w 5916706"/>
                      <a:gd name="connsiteY31" fmla="*/ 387275 h 1619026"/>
                      <a:gd name="connsiteX32" fmla="*/ 5486400 w 5916706"/>
                      <a:gd name="connsiteY32" fmla="*/ 586291 h 1619026"/>
                      <a:gd name="connsiteX33" fmla="*/ 5610113 w 5916706"/>
                      <a:gd name="connsiteY33" fmla="*/ 720762 h 1619026"/>
                      <a:gd name="connsiteX34" fmla="*/ 5647765 w 5916706"/>
                      <a:gd name="connsiteY34" fmla="*/ 806823 h 1619026"/>
                      <a:gd name="connsiteX35" fmla="*/ 5669280 w 5916706"/>
                      <a:gd name="connsiteY35" fmla="*/ 903642 h 1619026"/>
                      <a:gd name="connsiteX36" fmla="*/ 5685416 w 5916706"/>
                      <a:gd name="connsiteY36" fmla="*/ 952051 h 1619026"/>
                      <a:gd name="connsiteX37" fmla="*/ 5728447 w 5916706"/>
                      <a:gd name="connsiteY37" fmla="*/ 1043491 h 1619026"/>
                      <a:gd name="connsiteX38" fmla="*/ 5803751 w 5916706"/>
                      <a:gd name="connsiteY38" fmla="*/ 1247887 h 1619026"/>
                      <a:gd name="connsiteX39" fmla="*/ 5836024 w 5916706"/>
                      <a:gd name="connsiteY39" fmla="*/ 1296296 h 1619026"/>
                      <a:gd name="connsiteX40" fmla="*/ 5857539 w 5916706"/>
                      <a:gd name="connsiteY40" fmla="*/ 1360842 h 1619026"/>
                      <a:gd name="connsiteX41" fmla="*/ 5889812 w 5916706"/>
                      <a:gd name="connsiteY41" fmla="*/ 1441524 h 1619026"/>
                      <a:gd name="connsiteX42" fmla="*/ 5905948 w 5916706"/>
                      <a:gd name="connsiteY42" fmla="*/ 1538343 h 1619026"/>
                      <a:gd name="connsiteX43" fmla="*/ 5916706 w 5916706"/>
                      <a:gd name="connsiteY43" fmla="*/ 1619026 h 161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5916706" h="1619026">
                        <a:moveTo>
                          <a:pt x="0" y="1597510"/>
                        </a:moveTo>
                        <a:cubicBezTo>
                          <a:pt x="37147" y="1496199"/>
                          <a:pt x="33226" y="1462699"/>
                          <a:pt x="86061" y="1398494"/>
                        </a:cubicBezTo>
                        <a:cubicBezTo>
                          <a:pt x="217927" y="1238251"/>
                          <a:pt x="328988" y="1057651"/>
                          <a:pt x="484094" y="919779"/>
                        </a:cubicBezTo>
                        <a:cubicBezTo>
                          <a:pt x="566273" y="846731"/>
                          <a:pt x="496563" y="901186"/>
                          <a:pt x="607807" y="839096"/>
                        </a:cubicBezTo>
                        <a:cubicBezTo>
                          <a:pt x="660435" y="809722"/>
                          <a:pt x="711689" y="777949"/>
                          <a:pt x="763793" y="747656"/>
                        </a:cubicBezTo>
                        <a:cubicBezTo>
                          <a:pt x="788786" y="733125"/>
                          <a:pt x="812898" y="716852"/>
                          <a:pt x="839096" y="704626"/>
                        </a:cubicBezTo>
                        <a:cubicBezTo>
                          <a:pt x="1062528" y="600358"/>
                          <a:pt x="793282" y="728997"/>
                          <a:pt x="984325" y="629322"/>
                        </a:cubicBezTo>
                        <a:cubicBezTo>
                          <a:pt x="1049545" y="595294"/>
                          <a:pt x="1050541" y="603987"/>
                          <a:pt x="1124174" y="570155"/>
                        </a:cubicBezTo>
                        <a:cubicBezTo>
                          <a:pt x="1386680" y="449544"/>
                          <a:pt x="1086438" y="571205"/>
                          <a:pt x="1387736" y="457200"/>
                        </a:cubicBezTo>
                        <a:cubicBezTo>
                          <a:pt x="1424525" y="443280"/>
                          <a:pt x="1467900" y="422978"/>
                          <a:pt x="1506071" y="414169"/>
                        </a:cubicBezTo>
                        <a:cubicBezTo>
                          <a:pt x="1530778" y="408467"/>
                          <a:pt x="1556313" y="407267"/>
                          <a:pt x="1581374" y="403411"/>
                        </a:cubicBezTo>
                        <a:cubicBezTo>
                          <a:pt x="1602932" y="400094"/>
                          <a:pt x="1624566" y="397103"/>
                          <a:pt x="1645920" y="392654"/>
                        </a:cubicBezTo>
                        <a:cubicBezTo>
                          <a:pt x="1667631" y="388131"/>
                          <a:pt x="1688748" y="381010"/>
                          <a:pt x="1710466" y="376517"/>
                        </a:cubicBezTo>
                        <a:cubicBezTo>
                          <a:pt x="1740775" y="370246"/>
                          <a:pt x="1771629" y="366803"/>
                          <a:pt x="1801906" y="360381"/>
                        </a:cubicBezTo>
                        <a:cubicBezTo>
                          <a:pt x="1830832" y="354245"/>
                          <a:pt x="1859080" y="345185"/>
                          <a:pt x="1887967" y="338866"/>
                        </a:cubicBezTo>
                        <a:cubicBezTo>
                          <a:pt x="1974733" y="319886"/>
                          <a:pt x="1974443" y="327167"/>
                          <a:pt x="2060089" y="301214"/>
                        </a:cubicBezTo>
                        <a:cubicBezTo>
                          <a:pt x="2148057" y="274557"/>
                          <a:pt x="2160106" y="262293"/>
                          <a:pt x="2248348" y="231289"/>
                        </a:cubicBezTo>
                        <a:cubicBezTo>
                          <a:pt x="2282052" y="219447"/>
                          <a:pt x="2316655" y="210313"/>
                          <a:pt x="2350546" y="199016"/>
                        </a:cubicBezTo>
                        <a:cubicBezTo>
                          <a:pt x="2381210" y="188795"/>
                          <a:pt x="2410579" y="174382"/>
                          <a:pt x="2441986" y="166743"/>
                        </a:cubicBezTo>
                        <a:cubicBezTo>
                          <a:pt x="2501199" y="152340"/>
                          <a:pt x="2715175" y="134253"/>
                          <a:pt x="2743200" y="129091"/>
                        </a:cubicBezTo>
                        <a:lnTo>
                          <a:pt x="2947595" y="91440"/>
                        </a:lnTo>
                        <a:cubicBezTo>
                          <a:pt x="2983454" y="84268"/>
                          <a:pt x="3019178" y="76385"/>
                          <a:pt x="3055172" y="69924"/>
                        </a:cubicBezTo>
                        <a:cubicBezTo>
                          <a:pt x="3089117" y="63831"/>
                          <a:pt x="3123482" y="60199"/>
                          <a:pt x="3157369" y="53788"/>
                        </a:cubicBezTo>
                        <a:cubicBezTo>
                          <a:pt x="3189853" y="47642"/>
                          <a:pt x="3221694" y="38366"/>
                          <a:pt x="3254188" y="32273"/>
                        </a:cubicBezTo>
                        <a:cubicBezTo>
                          <a:pt x="3273924" y="28572"/>
                          <a:pt x="3400319" y="11952"/>
                          <a:pt x="3415553" y="10757"/>
                        </a:cubicBezTo>
                        <a:cubicBezTo>
                          <a:pt x="3478216" y="5842"/>
                          <a:pt x="3603812" y="0"/>
                          <a:pt x="3603812" y="0"/>
                        </a:cubicBezTo>
                        <a:cubicBezTo>
                          <a:pt x="3752598" y="8502"/>
                          <a:pt x="3786804" y="6223"/>
                          <a:pt x="3921162" y="26894"/>
                        </a:cubicBezTo>
                        <a:cubicBezTo>
                          <a:pt x="4137546" y="60184"/>
                          <a:pt x="4003742" y="43430"/>
                          <a:pt x="4206240" y="86061"/>
                        </a:cubicBezTo>
                        <a:cubicBezTo>
                          <a:pt x="4263362" y="98087"/>
                          <a:pt x="4321247" y="106276"/>
                          <a:pt x="4378362" y="118334"/>
                        </a:cubicBezTo>
                        <a:cubicBezTo>
                          <a:pt x="4482635" y="140347"/>
                          <a:pt x="4587174" y="161514"/>
                          <a:pt x="4690334" y="188259"/>
                        </a:cubicBezTo>
                        <a:cubicBezTo>
                          <a:pt x="4788281" y="213652"/>
                          <a:pt x="4862343" y="227947"/>
                          <a:pt x="4953896" y="268941"/>
                        </a:cubicBezTo>
                        <a:cubicBezTo>
                          <a:pt x="5035863" y="305643"/>
                          <a:pt x="5115385" y="347579"/>
                          <a:pt x="5195944" y="387275"/>
                        </a:cubicBezTo>
                        <a:cubicBezTo>
                          <a:pt x="5327154" y="451929"/>
                          <a:pt x="5376133" y="466436"/>
                          <a:pt x="5486400" y="586291"/>
                        </a:cubicBezTo>
                        <a:lnTo>
                          <a:pt x="5610113" y="720762"/>
                        </a:lnTo>
                        <a:cubicBezTo>
                          <a:pt x="5622664" y="749449"/>
                          <a:pt x="5641624" y="776119"/>
                          <a:pt x="5647765" y="806823"/>
                        </a:cubicBezTo>
                        <a:cubicBezTo>
                          <a:pt x="5654378" y="839891"/>
                          <a:pt x="5659783" y="871351"/>
                          <a:pt x="5669280" y="903642"/>
                        </a:cubicBezTo>
                        <a:cubicBezTo>
                          <a:pt x="5674079" y="919960"/>
                          <a:pt x="5678508" y="936508"/>
                          <a:pt x="5685416" y="952051"/>
                        </a:cubicBezTo>
                        <a:cubicBezTo>
                          <a:pt x="5733170" y="1059497"/>
                          <a:pt x="5694693" y="945298"/>
                          <a:pt x="5728447" y="1043491"/>
                        </a:cubicBezTo>
                        <a:cubicBezTo>
                          <a:pt x="5749881" y="1105843"/>
                          <a:pt x="5771814" y="1186674"/>
                          <a:pt x="5803751" y="1247887"/>
                        </a:cubicBezTo>
                        <a:cubicBezTo>
                          <a:pt x="5812722" y="1265081"/>
                          <a:pt x="5825266" y="1280160"/>
                          <a:pt x="5836024" y="1296296"/>
                        </a:cubicBezTo>
                        <a:cubicBezTo>
                          <a:pt x="5843196" y="1317811"/>
                          <a:pt x="5850047" y="1339436"/>
                          <a:pt x="5857539" y="1360842"/>
                        </a:cubicBezTo>
                        <a:cubicBezTo>
                          <a:pt x="5870862" y="1398910"/>
                          <a:pt x="5874421" y="1405613"/>
                          <a:pt x="5889812" y="1441524"/>
                        </a:cubicBezTo>
                        <a:cubicBezTo>
                          <a:pt x="5898567" y="1485300"/>
                          <a:pt x="5902125" y="1496291"/>
                          <a:pt x="5905948" y="1538343"/>
                        </a:cubicBezTo>
                        <a:cubicBezTo>
                          <a:pt x="5913176" y="1617844"/>
                          <a:pt x="5893364" y="1595684"/>
                          <a:pt x="5916706" y="1619026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1C18B867-7918-B7B1-88E2-6C96C98C8475}"/>
              </a:ext>
            </a:extLst>
          </p:cNvPr>
          <p:cNvSpPr/>
          <p:nvPr/>
        </p:nvSpPr>
        <p:spPr>
          <a:xfrm>
            <a:off x="7052156" y="5674659"/>
            <a:ext cx="3839962" cy="1097280"/>
          </a:xfrm>
          <a:custGeom>
            <a:avLst/>
            <a:gdLst>
              <a:gd name="connsiteX0" fmla="*/ 31755 w 3839962"/>
              <a:gd name="connsiteY0" fmla="*/ 16136 h 1097280"/>
              <a:gd name="connsiteX1" fmla="*/ 101679 w 3839962"/>
              <a:gd name="connsiteY1" fmla="*/ 634701 h 1097280"/>
              <a:gd name="connsiteX2" fmla="*/ 214635 w 3839962"/>
              <a:gd name="connsiteY2" fmla="*/ 753035 h 1097280"/>
              <a:gd name="connsiteX3" fmla="*/ 349105 w 3839962"/>
              <a:gd name="connsiteY3" fmla="*/ 833717 h 1097280"/>
              <a:gd name="connsiteX4" fmla="*/ 386757 w 3839962"/>
              <a:gd name="connsiteY4" fmla="*/ 849854 h 1097280"/>
              <a:gd name="connsiteX5" fmla="*/ 429788 w 3839962"/>
              <a:gd name="connsiteY5" fmla="*/ 871369 h 1097280"/>
              <a:gd name="connsiteX6" fmla="*/ 553500 w 3839962"/>
              <a:gd name="connsiteY6" fmla="*/ 919779 h 1097280"/>
              <a:gd name="connsiteX7" fmla="*/ 596531 w 3839962"/>
              <a:gd name="connsiteY7" fmla="*/ 935915 h 1097280"/>
              <a:gd name="connsiteX8" fmla="*/ 666456 w 3839962"/>
              <a:gd name="connsiteY8" fmla="*/ 968188 h 1097280"/>
              <a:gd name="connsiteX9" fmla="*/ 714865 w 3839962"/>
              <a:gd name="connsiteY9" fmla="*/ 973567 h 1097280"/>
              <a:gd name="connsiteX10" fmla="*/ 827820 w 3839962"/>
              <a:gd name="connsiteY10" fmla="*/ 1000461 h 1097280"/>
              <a:gd name="connsiteX11" fmla="*/ 897745 w 3839962"/>
              <a:gd name="connsiteY11" fmla="*/ 1016597 h 1097280"/>
              <a:gd name="connsiteX12" fmla="*/ 1037595 w 3839962"/>
              <a:gd name="connsiteY12" fmla="*/ 1027355 h 1097280"/>
              <a:gd name="connsiteX13" fmla="*/ 1086004 w 3839962"/>
              <a:gd name="connsiteY13" fmla="*/ 1032734 h 1097280"/>
              <a:gd name="connsiteX14" fmla="*/ 1145171 w 3839962"/>
              <a:gd name="connsiteY14" fmla="*/ 1043492 h 1097280"/>
              <a:gd name="connsiteX15" fmla="*/ 1311915 w 3839962"/>
              <a:gd name="connsiteY15" fmla="*/ 1054249 h 1097280"/>
              <a:gd name="connsiteX16" fmla="*/ 1494795 w 3839962"/>
              <a:gd name="connsiteY16" fmla="*/ 1065007 h 1097280"/>
              <a:gd name="connsiteX17" fmla="*/ 1645402 w 3839962"/>
              <a:gd name="connsiteY17" fmla="*/ 1086522 h 1097280"/>
              <a:gd name="connsiteX18" fmla="*/ 1726084 w 3839962"/>
              <a:gd name="connsiteY18" fmla="*/ 1097280 h 1097280"/>
              <a:gd name="connsiteX19" fmla="*/ 2011162 w 3839962"/>
              <a:gd name="connsiteY19" fmla="*/ 1081143 h 1097280"/>
              <a:gd name="connsiteX20" fmla="*/ 2091844 w 3839962"/>
              <a:gd name="connsiteY20" fmla="*/ 1091901 h 1097280"/>
              <a:gd name="connsiteX21" fmla="*/ 2183284 w 3839962"/>
              <a:gd name="connsiteY21" fmla="*/ 1097280 h 1097280"/>
              <a:gd name="connsiteX22" fmla="*/ 2387679 w 3839962"/>
              <a:gd name="connsiteY22" fmla="*/ 1070386 h 1097280"/>
              <a:gd name="connsiteX23" fmla="*/ 2575938 w 3839962"/>
              <a:gd name="connsiteY23" fmla="*/ 1027355 h 1097280"/>
              <a:gd name="connsiteX24" fmla="*/ 2758818 w 3839962"/>
              <a:gd name="connsiteY24" fmla="*/ 978946 h 1097280"/>
              <a:gd name="connsiteX25" fmla="*/ 2973971 w 3839962"/>
              <a:gd name="connsiteY25" fmla="*/ 935915 h 1097280"/>
              <a:gd name="connsiteX26" fmla="*/ 3070790 w 3839962"/>
              <a:gd name="connsiteY26" fmla="*/ 914400 h 1097280"/>
              <a:gd name="connsiteX27" fmla="*/ 3156851 w 3839962"/>
              <a:gd name="connsiteY27" fmla="*/ 903642 h 1097280"/>
              <a:gd name="connsiteX28" fmla="*/ 3221397 w 3839962"/>
              <a:gd name="connsiteY28" fmla="*/ 871369 h 1097280"/>
              <a:gd name="connsiteX29" fmla="*/ 3285943 w 3839962"/>
              <a:gd name="connsiteY29" fmla="*/ 844475 h 1097280"/>
              <a:gd name="connsiteX30" fmla="*/ 3398898 w 3839962"/>
              <a:gd name="connsiteY30" fmla="*/ 763793 h 1097280"/>
              <a:gd name="connsiteX31" fmla="*/ 3527990 w 3839962"/>
              <a:gd name="connsiteY31" fmla="*/ 666974 h 1097280"/>
              <a:gd name="connsiteX32" fmla="*/ 3576399 w 3839962"/>
              <a:gd name="connsiteY32" fmla="*/ 618565 h 1097280"/>
              <a:gd name="connsiteX33" fmla="*/ 3630188 w 3839962"/>
              <a:gd name="connsiteY33" fmla="*/ 537882 h 1097280"/>
              <a:gd name="connsiteX34" fmla="*/ 3678597 w 3839962"/>
              <a:gd name="connsiteY34" fmla="*/ 462579 h 1097280"/>
              <a:gd name="connsiteX35" fmla="*/ 3716249 w 3839962"/>
              <a:gd name="connsiteY35" fmla="*/ 365760 h 1097280"/>
              <a:gd name="connsiteX36" fmla="*/ 3727006 w 3839962"/>
              <a:gd name="connsiteY36" fmla="*/ 338866 h 1097280"/>
              <a:gd name="connsiteX37" fmla="*/ 3748522 w 3839962"/>
              <a:gd name="connsiteY37" fmla="*/ 306593 h 1097280"/>
              <a:gd name="connsiteX38" fmla="*/ 3759279 w 3839962"/>
              <a:gd name="connsiteY38" fmla="*/ 268941 h 1097280"/>
              <a:gd name="connsiteX39" fmla="*/ 3775416 w 3839962"/>
              <a:gd name="connsiteY39" fmla="*/ 236668 h 1097280"/>
              <a:gd name="connsiteX40" fmla="*/ 3780795 w 3839962"/>
              <a:gd name="connsiteY40" fmla="*/ 204395 h 1097280"/>
              <a:gd name="connsiteX41" fmla="*/ 3813068 w 3839962"/>
              <a:gd name="connsiteY41" fmla="*/ 145228 h 1097280"/>
              <a:gd name="connsiteX42" fmla="*/ 3829204 w 3839962"/>
              <a:gd name="connsiteY42" fmla="*/ 59167 h 1097280"/>
              <a:gd name="connsiteX43" fmla="*/ 3823825 w 3839962"/>
              <a:gd name="connsiteY43" fmla="*/ 43030 h 1097280"/>
              <a:gd name="connsiteX44" fmla="*/ 3839962 w 3839962"/>
              <a:gd name="connsiteY44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839962" h="1097280" extrusionOk="0">
                <a:moveTo>
                  <a:pt x="31755" y="16136"/>
                </a:moveTo>
                <a:cubicBezTo>
                  <a:pt x="-8840" y="298175"/>
                  <a:pt x="-33415" y="224613"/>
                  <a:pt x="101679" y="634701"/>
                </a:cubicBezTo>
                <a:cubicBezTo>
                  <a:pt x="106854" y="655188"/>
                  <a:pt x="182053" y="724230"/>
                  <a:pt x="214635" y="753035"/>
                </a:cubicBezTo>
                <a:cubicBezTo>
                  <a:pt x="247029" y="779130"/>
                  <a:pt x="321482" y="822219"/>
                  <a:pt x="349105" y="833717"/>
                </a:cubicBezTo>
                <a:cubicBezTo>
                  <a:pt x="364050" y="839828"/>
                  <a:pt x="372962" y="844946"/>
                  <a:pt x="386757" y="849854"/>
                </a:cubicBezTo>
                <a:cubicBezTo>
                  <a:pt x="403434" y="856525"/>
                  <a:pt x="412969" y="867969"/>
                  <a:pt x="429788" y="871369"/>
                </a:cubicBezTo>
                <a:cubicBezTo>
                  <a:pt x="548331" y="923390"/>
                  <a:pt x="483527" y="906045"/>
                  <a:pt x="553500" y="919779"/>
                </a:cubicBezTo>
                <a:cubicBezTo>
                  <a:pt x="568766" y="924727"/>
                  <a:pt x="582848" y="929605"/>
                  <a:pt x="596531" y="935915"/>
                </a:cubicBezTo>
                <a:cubicBezTo>
                  <a:pt x="615537" y="941605"/>
                  <a:pt x="647121" y="963381"/>
                  <a:pt x="666456" y="968188"/>
                </a:cubicBezTo>
                <a:cubicBezTo>
                  <a:pt x="679367" y="973158"/>
                  <a:pt x="697201" y="974374"/>
                  <a:pt x="714865" y="973567"/>
                </a:cubicBezTo>
                <a:cubicBezTo>
                  <a:pt x="797568" y="992169"/>
                  <a:pt x="730307" y="962387"/>
                  <a:pt x="827820" y="1000461"/>
                </a:cubicBezTo>
                <a:cubicBezTo>
                  <a:pt x="852559" y="1004071"/>
                  <a:pt x="873506" y="1012670"/>
                  <a:pt x="897745" y="1016597"/>
                </a:cubicBezTo>
                <a:cubicBezTo>
                  <a:pt x="944279" y="1027275"/>
                  <a:pt x="981864" y="1018769"/>
                  <a:pt x="1037595" y="1027355"/>
                </a:cubicBezTo>
                <a:cubicBezTo>
                  <a:pt x="1056943" y="1030527"/>
                  <a:pt x="1071468" y="1027114"/>
                  <a:pt x="1086004" y="1032734"/>
                </a:cubicBezTo>
                <a:cubicBezTo>
                  <a:pt x="1102656" y="1037742"/>
                  <a:pt x="1128442" y="1042462"/>
                  <a:pt x="1145171" y="1043492"/>
                </a:cubicBezTo>
                <a:cubicBezTo>
                  <a:pt x="1201016" y="1055888"/>
                  <a:pt x="1255259" y="1047155"/>
                  <a:pt x="1311915" y="1054249"/>
                </a:cubicBezTo>
                <a:cubicBezTo>
                  <a:pt x="1357343" y="1057465"/>
                  <a:pt x="1409515" y="1068656"/>
                  <a:pt x="1494795" y="1065007"/>
                </a:cubicBezTo>
                <a:cubicBezTo>
                  <a:pt x="1562281" y="1070985"/>
                  <a:pt x="1586587" y="1083422"/>
                  <a:pt x="1645402" y="1086522"/>
                </a:cubicBezTo>
                <a:cubicBezTo>
                  <a:pt x="1666161" y="1092404"/>
                  <a:pt x="1704475" y="1092721"/>
                  <a:pt x="1726084" y="1097280"/>
                </a:cubicBezTo>
                <a:cubicBezTo>
                  <a:pt x="1820619" y="1075565"/>
                  <a:pt x="1943792" y="1078467"/>
                  <a:pt x="2011162" y="1081143"/>
                </a:cubicBezTo>
                <a:cubicBezTo>
                  <a:pt x="2037522" y="1078205"/>
                  <a:pt x="2065232" y="1091935"/>
                  <a:pt x="2091844" y="1091901"/>
                </a:cubicBezTo>
                <a:cubicBezTo>
                  <a:pt x="2124552" y="1097850"/>
                  <a:pt x="2151782" y="1098986"/>
                  <a:pt x="2183284" y="1097280"/>
                </a:cubicBezTo>
                <a:cubicBezTo>
                  <a:pt x="2247952" y="1100646"/>
                  <a:pt x="2306697" y="1088416"/>
                  <a:pt x="2387679" y="1070386"/>
                </a:cubicBezTo>
                <a:cubicBezTo>
                  <a:pt x="2447530" y="1054022"/>
                  <a:pt x="2520326" y="1039242"/>
                  <a:pt x="2575938" y="1027355"/>
                </a:cubicBezTo>
                <a:cubicBezTo>
                  <a:pt x="2643524" y="1002835"/>
                  <a:pt x="2696339" y="984680"/>
                  <a:pt x="2758818" y="978946"/>
                </a:cubicBezTo>
                <a:cubicBezTo>
                  <a:pt x="2818060" y="966087"/>
                  <a:pt x="2907809" y="955780"/>
                  <a:pt x="2973971" y="935915"/>
                </a:cubicBezTo>
                <a:cubicBezTo>
                  <a:pt x="3005674" y="929736"/>
                  <a:pt x="3039554" y="917278"/>
                  <a:pt x="3070790" y="914400"/>
                </a:cubicBezTo>
                <a:cubicBezTo>
                  <a:pt x="3104750" y="909068"/>
                  <a:pt x="3131193" y="912788"/>
                  <a:pt x="3156851" y="903642"/>
                </a:cubicBezTo>
                <a:cubicBezTo>
                  <a:pt x="3179408" y="895467"/>
                  <a:pt x="3197457" y="882022"/>
                  <a:pt x="3221397" y="871369"/>
                </a:cubicBezTo>
                <a:cubicBezTo>
                  <a:pt x="3243459" y="860427"/>
                  <a:pt x="3266334" y="853226"/>
                  <a:pt x="3285943" y="844475"/>
                </a:cubicBezTo>
                <a:cubicBezTo>
                  <a:pt x="3343074" y="814770"/>
                  <a:pt x="3347895" y="801309"/>
                  <a:pt x="3398898" y="763793"/>
                </a:cubicBezTo>
                <a:cubicBezTo>
                  <a:pt x="3470852" y="714549"/>
                  <a:pt x="3462543" y="722747"/>
                  <a:pt x="3527990" y="666974"/>
                </a:cubicBezTo>
                <a:cubicBezTo>
                  <a:pt x="3546534" y="656683"/>
                  <a:pt x="3564071" y="639306"/>
                  <a:pt x="3576399" y="618565"/>
                </a:cubicBezTo>
                <a:cubicBezTo>
                  <a:pt x="3594303" y="592948"/>
                  <a:pt x="3610611" y="563308"/>
                  <a:pt x="3630188" y="537882"/>
                </a:cubicBezTo>
                <a:cubicBezTo>
                  <a:pt x="3648285" y="508874"/>
                  <a:pt x="3669495" y="490793"/>
                  <a:pt x="3678597" y="462579"/>
                </a:cubicBezTo>
                <a:cubicBezTo>
                  <a:pt x="3690383" y="426237"/>
                  <a:pt x="3699908" y="399351"/>
                  <a:pt x="3716249" y="365760"/>
                </a:cubicBezTo>
                <a:cubicBezTo>
                  <a:pt x="3718187" y="355351"/>
                  <a:pt x="3722446" y="348870"/>
                  <a:pt x="3727006" y="338866"/>
                </a:cubicBezTo>
                <a:cubicBezTo>
                  <a:pt x="3735193" y="324947"/>
                  <a:pt x="3743215" y="312693"/>
                  <a:pt x="3748522" y="306593"/>
                </a:cubicBezTo>
                <a:cubicBezTo>
                  <a:pt x="3750132" y="292507"/>
                  <a:pt x="3756957" y="279774"/>
                  <a:pt x="3759279" y="268941"/>
                </a:cubicBezTo>
                <a:cubicBezTo>
                  <a:pt x="3764381" y="258065"/>
                  <a:pt x="3772234" y="245886"/>
                  <a:pt x="3775416" y="236668"/>
                </a:cubicBezTo>
                <a:cubicBezTo>
                  <a:pt x="3779393" y="227121"/>
                  <a:pt x="3775546" y="214083"/>
                  <a:pt x="3780795" y="204395"/>
                </a:cubicBezTo>
                <a:cubicBezTo>
                  <a:pt x="3793185" y="175917"/>
                  <a:pt x="3799164" y="166573"/>
                  <a:pt x="3813068" y="145228"/>
                </a:cubicBezTo>
                <a:cubicBezTo>
                  <a:pt x="3826182" y="77888"/>
                  <a:pt x="3824529" y="104123"/>
                  <a:pt x="3829204" y="59167"/>
                </a:cubicBezTo>
                <a:cubicBezTo>
                  <a:pt x="3828446" y="53972"/>
                  <a:pt x="3822647" y="49116"/>
                  <a:pt x="3823825" y="43030"/>
                </a:cubicBezTo>
                <a:cubicBezTo>
                  <a:pt x="3826565" y="27958"/>
                  <a:pt x="3839961" y="1"/>
                  <a:pt x="3839962" y="0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633144979">
                  <a:custGeom>
                    <a:avLst/>
                    <a:gdLst>
                      <a:gd name="connsiteX0" fmla="*/ 31755 w 3839962"/>
                      <a:gd name="connsiteY0" fmla="*/ 16136 h 1097280"/>
                      <a:gd name="connsiteX1" fmla="*/ 101679 w 3839962"/>
                      <a:gd name="connsiteY1" fmla="*/ 634701 h 1097280"/>
                      <a:gd name="connsiteX2" fmla="*/ 214635 w 3839962"/>
                      <a:gd name="connsiteY2" fmla="*/ 753035 h 1097280"/>
                      <a:gd name="connsiteX3" fmla="*/ 349105 w 3839962"/>
                      <a:gd name="connsiteY3" fmla="*/ 833717 h 1097280"/>
                      <a:gd name="connsiteX4" fmla="*/ 386757 w 3839962"/>
                      <a:gd name="connsiteY4" fmla="*/ 849854 h 1097280"/>
                      <a:gd name="connsiteX5" fmla="*/ 429788 w 3839962"/>
                      <a:gd name="connsiteY5" fmla="*/ 871369 h 1097280"/>
                      <a:gd name="connsiteX6" fmla="*/ 553500 w 3839962"/>
                      <a:gd name="connsiteY6" fmla="*/ 919779 h 1097280"/>
                      <a:gd name="connsiteX7" fmla="*/ 596531 w 3839962"/>
                      <a:gd name="connsiteY7" fmla="*/ 935915 h 1097280"/>
                      <a:gd name="connsiteX8" fmla="*/ 666456 w 3839962"/>
                      <a:gd name="connsiteY8" fmla="*/ 968188 h 1097280"/>
                      <a:gd name="connsiteX9" fmla="*/ 714865 w 3839962"/>
                      <a:gd name="connsiteY9" fmla="*/ 973567 h 1097280"/>
                      <a:gd name="connsiteX10" fmla="*/ 827820 w 3839962"/>
                      <a:gd name="connsiteY10" fmla="*/ 1000461 h 1097280"/>
                      <a:gd name="connsiteX11" fmla="*/ 897745 w 3839962"/>
                      <a:gd name="connsiteY11" fmla="*/ 1016597 h 1097280"/>
                      <a:gd name="connsiteX12" fmla="*/ 1037595 w 3839962"/>
                      <a:gd name="connsiteY12" fmla="*/ 1027355 h 1097280"/>
                      <a:gd name="connsiteX13" fmla="*/ 1086004 w 3839962"/>
                      <a:gd name="connsiteY13" fmla="*/ 1032734 h 1097280"/>
                      <a:gd name="connsiteX14" fmla="*/ 1145171 w 3839962"/>
                      <a:gd name="connsiteY14" fmla="*/ 1043492 h 1097280"/>
                      <a:gd name="connsiteX15" fmla="*/ 1311915 w 3839962"/>
                      <a:gd name="connsiteY15" fmla="*/ 1054249 h 1097280"/>
                      <a:gd name="connsiteX16" fmla="*/ 1494795 w 3839962"/>
                      <a:gd name="connsiteY16" fmla="*/ 1065007 h 1097280"/>
                      <a:gd name="connsiteX17" fmla="*/ 1645402 w 3839962"/>
                      <a:gd name="connsiteY17" fmla="*/ 1086522 h 1097280"/>
                      <a:gd name="connsiteX18" fmla="*/ 1726084 w 3839962"/>
                      <a:gd name="connsiteY18" fmla="*/ 1097280 h 1097280"/>
                      <a:gd name="connsiteX19" fmla="*/ 2011162 w 3839962"/>
                      <a:gd name="connsiteY19" fmla="*/ 1081143 h 1097280"/>
                      <a:gd name="connsiteX20" fmla="*/ 2091844 w 3839962"/>
                      <a:gd name="connsiteY20" fmla="*/ 1091901 h 1097280"/>
                      <a:gd name="connsiteX21" fmla="*/ 2183284 w 3839962"/>
                      <a:gd name="connsiteY21" fmla="*/ 1097280 h 1097280"/>
                      <a:gd name="connsiteX22" fmla="*/ 2387679 w 3839962"/>
                      <a:gd name="connsiteY22" fmla="*/ 1070386 h 1097280"/>
                      <a:gd name="connsiteX23" fmla="*/ 2575938 w 3839962"/>
                      <a:gd name="connsiteY23" fmla="*/ 1027355 h 1097280"/>
                      <a:gd name="connsiteX24" fmla="*/ 2758818 w 3839962"/>
                      <a:gd name="connsiteY24" fmla="*/ 978946 h 1097280"/>
                      <a:gd name="connsiteX25" fmla="*/ 2973971 w 3839962"/>
                      <a:gd name="connsiteY25" fmla="*/ 935915 h 1097280"/>
                      <a:gd name="connsiteX26" fmla="*/ 3070790 w 3839962"/>
                      <a:gd name="connsiteY26" fmla="*/ 914400 h 1097280"/>
                      <a:gd name="connsiteX27" fmla="*/ 3156851 w 3839962"/>
                      <a:gd name="connsiteY27" fmla="*/ 903642 h 1097280"/>
                      <a:gd name="connsiteX28" fmla="*/ 3221397 w 3839962"/>
                      <a:gd name="connsiteY28" fmla="*/ 871369 h 1097280"/>
                      <a:gd name="connsiteX29" fmla="*/ 3285943 w 3839962"/>
                      <a:gd name="connsiteY29" fmla="*/ 844475 h 1097280"/>
                      <a:gd name="connsiteX30" fmla="*/ 3398898 w 3839962"/>
                      <a:gd name="connsiteY30" fmla="*/ 763793 h 1097280"/>
                      <a:gd name="connsiteX31" fmla="*/ 3527990 w 3839962"/>
                      <a:gd name="connsiteY31" fmla="*/ 666974 h 1097280"/>
                      <a:gd name="connsiteX32" fmla="*/ 3576399 w 3839962"/>
                      <a:gd name="connsiteY32" fmla="*/ 618565 h 1097280"/>
                      <a:gd name="connsiteX33" fmla="*/ 3630188 w 3839962"/>
                      <a:gd name="connsiteY33" fmla="*/ 537882 h 1097280"/>
                      <a:gd name="connsiteX34" fmla="*/ 3678597 w 3839962"/>
                      <a:gd name="connsiteY34" fmla="*/ 462579 h 1097280"/>
                      <a:gd name="connsiteX35" fmla="*/ 3716249 w 3839962"/>
                      <a:gd name="connsiteY35" fmla="*/ 365760 h 1097280"/>
                      <a:gd name="connsiteX36" fmla="*/ 3727006 w 3839962"/>
                      <a:gd name="connsiteY36" fmla="*/ 338866 h 1097280"/>
                      <a:gd name="connsiteX37" fmla="*/ 3748522 w 3839962"/>
                      <a:gd name="connsiteY37" fmla="*/ 306593 h 1097280"/>
                      <a:gd name="connsiteX38" fmla="*/ 3759279 w 3839962"/>
                      <a:gd name="connsiteY38" fmla="*/ 268941 h 1097280"/>
                      <a:gd name="connsiteX39" fmla="*/ 3775416 w 3839962"/>
                      <a:gd name="connsiteY39" fmla="*/ 236668 h 1097280"/>
                      <a:gd name="connsiteX40" fmla="*/ 3780795 w 3839962"/>
                      <a:gd name="connsiteY40" fmla="*/ 204395 h 1097280"/>
                      <a:gd name="connsiteX41" fmla="*/ 3813068 w 3839962"/>
                      <a:gd name="connsiteY41" fmla="*/ 145228 h 1097280"/>
                      <a:gd name="connsiteX42" fmla="*/ 3829204 w 3839962"/>
                      <a:gd name="connsiteY42" fmla="*/ 59167 h 1097280"/>
                      <a:gd name="connsiteX43" fmla="*/ 3823825 w 3839962"/>
                      <a:gd name="connsiteY43" fmla="*/ 43030 h 1097280"/>
                      <a:gd name="connsiteX44" fmla="*/ 3839962 w 3839962"/>
                      <a:gd name="connsiteY44" fmla="*/ 0 h 1097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3839962" h="1097280">
                        <a:moveTo>
                          <a:pt x="31755" y="16136"/>
                        </a:moveTo>
                        <a:cubicBezTo>
                          <a:pt x="-14278" y="292325"/>
                          <a:pt x="-24928" y="235098"/>
                          <a:pt x="101679" y="634701"/>
                        </a:cubicBezTo>
                        <a:cubicBezTo>
                          <a:pt x="108913" y="657533"/>
                          <a:pt x="182280" y="728769"/>
                          <a:pt x="214635" y="753035"/>
                        </a:cubicBezTo>
                        <a:cubicBezTo>
                          <a:pt x="245503" y="776186"/>
                          <a:pt x="322388" y="822267"/>
                          <a:pt x="349105" y="833717"/>
                        </a:cubicBezTo>
                        <a:cubicBezTo>
                          <a:pt x="361656" y="839096"/>
                          <a:pt x="374383" y="844080"/>
                          <a:pt x="386757" y="849854"/>
                        </a:cubicBezTo>
                        <a:cubicBezTo>
                          <a:pt x="401289" y="856636"/>
                          <a:pt x="415109" y="864910"/>
                          <a:pt x="429788" y="871369"/>
                        </a:cubicBezTo>
                        <a:cubicBezTo>
                          <a:pt x="550022" y="924272"/>
                          <a:pt x="483659" y="894836"/>
                          <a:pt x="553500" y="919779"/>
                        </a:cubicBezTo>
                        <a:cubicBezTo>
                          <a:pt x="567927" y="924931"/>
                          <a:pt x="582451" y="929881"/>
                          <a:pt x="596531" y="935915"/>
                        </a:cubicBezTo>
                        <a:cubicBezTo>
                          <a:pt x="615916" y="944223"/>
                          <a:pt x="646246" y="963136"/>
                          <a:pt x="666456" y="968188"/>
                        </a:cubicBezTo>
                        <a:cubicBezTo>
                          <a:pt x="682207" y="972126"/>
                          <a:pt x="698729" y="971774"/>
                          <a:pt x="714865" y="973567"/>
                        </a:cubicBezTo>
                        <a:cubicBezTo>
                          <a:pt x="808805" y="1001748"/>
                          <a:pt x="727799" y="979624"/>
                          <a:pt x="827820" y="1000461"/>
                        </a:cubicBezTo>
                        <a:cubicBezTo>
                          <a:pt x="851238" y="1005340"/>
                          <a:pt x="874018" y="1013555"/>
                          <a:pt x="897745" y="1016597"/>
                        </a:cubicBezTo>
                        <a:cubicBezTo>
                          <a:pt x="944120" y="1022542"/>
                          <a:pt x="991127" y="1022192"/>
                          <a:pt x="1037595" y="1027355"/>
                        </a:cubicBezTo>
                        <a:cubicBezTo>
                          <a:pt x="1053731" y="1029148"/>
                          <a:pt x="1069948" y="1030326"/>
                          <a:pt x="1086004" y="1032734"/>
                        </a:cubicBezTo>
                        <a:cubicBezTo>
                          <a:pt x="1105828" y="1035708"/>
                          <a:pt x="1125216" y="1041592"/>
                          <a:pt x="1145171" y="1043492"/>
                        </a:cubicBezTo>
                        <a:cubicBezTo>
                          <a:pt x="1200617" y="1048772"/>
                          <a:pt x="1256304" y="1051159"/>
                          <a:pt x="1311915" y="1054249"/>
                        </a:cubicBezTo>
                        <a:lnTo>
                          <a:pt x="1494795" y="1065007"/>
                        </a:lnTo>
                        <a:lnTo>
                          <a:pt x="1645402" y="1086522"/>
                        </a:lnTo>
                        <a:lnTo>
                          <a:pt x="1726084" y="1097280"/>
                        </a:lnTo>
                        <a:cubicBezTo>
                          <a:pt x="1810662" y="1090514"/>
                          <a:pt x="1927294" y="1079193"/>
                          <a:pt x="2011162" y="1081143"/>
                        </a:cubicBezTo>
                        <a:cubicBezTo>
                          <a:pt x="2038287" y="1081774"/>
                          <a:pt x="2064830" y="1089368"/>
                          <a:pt x="2091844" y="1091901"/>
                        </a:cubicBezTo>
                        <a:cubicBezTo>
                          <a:pt x="2122243" y="1094751"/>
                          <a:pt x="2152804" y="1095487"/>
                          <a:pt x="2183284" y="1097280"/>
                        </a:cubicBezTo>
                        <a:cubicBezTo>
                          <a:pt x="2256900" y="1089531"/>
                          <a:pt x="2314956" y="1085200"/>
                          <a:pt x="2387679" y="1070386"/>
                        </a:cubicBezTo>
                        <a:cubicBezTo>
                          <a:pt x="2450755" y="1057537"/>
                          <a:pt x="2513710" y="1043827"/>
                          <a:pt x="2575938" y="1027355"/>
                        </a:cubicBezTo>
                        <a:cubicBezTo>
                          <a:pt x="2636898" y="1011219"/>
                          <a:pt x="2696983" y="991313"/>
                          <a:pt x="2758818" y="978946"/>
                        </a:cubicBezTo>
                        <a:cubicBezTo>
                          <a:pt x="2830536" y="964602"/>
                          <a:pt x="2902575" y="951781"/>
                          <a:pt x="2973971" y="935915"/>
                        </a:cubicBezTo>
                        <a:cubicBezTo>
                          <a:pt x="3006244" y="928743"/>
                          <a:pt x="3038233" y="920145"/>
                          <a:pt x="3070790" y="914400"/>
                        </a:cubicBezTo>
                        <a:cubicBezTo>
                          <a:pt x="3099260" y="909376"/>
                          <a:pt x="3128164" y="907228"/>
                          <a:pt x="3156851" y="903642"/>
                        </a:cubicBezTo>
                        <a:cubicBezTo>
                          <a:pt x="3178366" y="892884"/>
                          <a:pt x="3199530" y="881392"/>
                          <a:pt x="3221397" y="871369"/>
                        </a:cubicBezTo>
                        <a:cubicBezTo>
                          <a:pt x="3242586" y="861658"/>
                          <a:pt x="3265278" y="855257"/>
                          <a:pt x="3285943" y="844475"/>
                        </a:cubicBezTo>
                        <a:cubicBezTo>
                          <a:pt x="3343604" y="814391"/>
                          <a:pt x="3347361" y="801886"/>
                          <a:pt x="3398898" y="763793"/>
                        </a:cubicBezTo>
                        <a:cubicBezTo>
                          <a:pt x="3470328" y="710997"/>
                          <a:pt x="3464362" y="724239"/>
                          <a:pt x="3527990" y="666974"/>
                        </a:cubicBezTo>
                        <a:cubicBezTo>
                          <a:pt x="3544952" y="651708"/>
                          <a:pt x="3562234" y="636457"/>
                          <a:pt x="3576399" y="618565"/>
                        </a:cubicBezTo>
                        <a:cubicBezTo>
                          <a:pt x="3596462" y="593222"/>
                          <a:pt x="3611979" y="564588"/>
                          <a:pt x="3630188" y="537882"/>
                        </a:cubicBezTo>
                        <a:cubicBezTo>
                          <a:pt x="3648220" y="511436"/>
                          <a:pt x="3665610" y="492096"/>
                          <a:pt x="3678597" y="462579"/>
                        </a:cubicBezTo>
                        <a:cubicBezTo>
                          <a:pt x="3692543" y="430884"/>
                          <a:pt x="3703631" y="398007"/>
                          <a:pt x="3716249" y="365760"/>
                        </a:cubicBezTo>
                        <a:cubicBezTo>
                          <a:pt x="3719767" y="356769"/>
                          <a:pt x="3721650" y="346900"/>
                          <a:pt x="3727006" y="338866"/>
                        </a:cubicBezTo>
                        <a:lnTo>
                          <a:pt x="3748522" y="306593"/>
                        </a:lnTo>
                        <a:cubicBezTo>
                          <a:pt x="3752108" y="294042"/>
                          <a:pt x="3754593" y="281124"/>
                          <a:pt x="3759279" y="268941"/>
                        </a:cubicBezTo>
                        <a:cubicBezTo>
                          <a:pt x="3763597" y="257715"/>
                          <a:pt x="3771612" y="248078"/>
                          <a:pt x="3775416" y="236668"/>
                        </a:cubicBezTo>
                        <a:cubicBezTo>
                          <a:pt x="3778865" y="226322"/>
                          <a:pt x="3777127" y="214666"/>
                          <a:pt x="3780795" y="204395"/>
                        </a:cubicBezTo>
                        <a:cubicBezTo>
                          <a:pt x="3790182" y="178111"/>
                          <a:pt x="3799469" y="165626"/>
                          <a:pt x="3813068" y="145228"/>
                        </a:cubicBezTo>
                        <a:cubicBezTo>
                          <a:pt x="3825964" y="80746"/>
                          <a:pt x="3820819" y="109476"/>
                          <a:pt x="3829204" y="59167"/>
                        </a:cubicBezTo>
                        <a:cubicBezTo>
                          <a:pt x="3827411" y="53788"/>
                          <a:pt x="3822811" y="48609"/>
                          <a:pt x="3823825" y="43030"/>
                        </a:cubicBezTo>
                        <a:cubicBezTo>
                          <a:pt x="3826565" y="27958"/>
                          <a:pt x="3839962" y="0"/>
                          <a:pt x="3839962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C9F228B-E361-179E-9234-D7A491A2C500}"/>
              </a:ext>
            </a:extLst>
          </p:cNvPr>
          <p:cNvSpPr/>
          <p:nvPr/>
        </p:nvSpPr>
        <p:spPr>
          <a:xfrm>
            <a:off x="1170709" y="5590309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73A5911-5753-777C-4A0C-4AA8327F39F2}"/>
              </a:ext>
            </a:extLst>
          </p:cNvPr>
          <p:cNvSpPr/>
          <p:nvPr/>
        </p:nvSpPr>
        <p:spPr>
          <a:xfrm>
            <a:off x="10805680" y="5590308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1124F73-081D-6931-9780-E64698465DEA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1386320" y="5696714"/>
            <a:ext cx="9419360" cy="1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36EFBD06-D9E5-13C7-0A60-0C0E4C769E8A}"/>
              </a:ext>
            </a:extLst>
          </p:cNvPr>
          <p:cNvSpPr/>
          <p:nvPr/>
        </p:nvSpPr>
        <p:spPr>
          <a:xfrm>
            <a:off x="3068781" y="5590307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CC63DDB-B2B7-169B-B591-1F232A16182D}"/>
              </a:ext>
            </a:extLst>
          </p:cNvPr>
          <p:cNvSpPr/>
          <p:nvPr/>
        </p:nvSpPr>
        <p:spPr>
          <a:xfrm>
            <a:off x="4966853" y="5590307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9D95AE8-0D6E-868C-1D56-522B6E830438}"/>
              </a:ext>
            </a:extLst>
          </p:cNvPr>
          <p:cNvSpPr/>
          <p:nvPr/>
        </p:nvSpPr>
        <p:spPr>
          <a:xfrm>
            <a:off x="8907608" y="5590306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CFE4F7E-4DD2-A92B-2894-01051BE4F3A0}"/>
              </a:ext>
            </a:extLst>
          </p:cNvPr>
          <p:cNvSpPr/>
          <p:nvPr/>
        </p:nvSpPr>
        <p:spPr>
          <a:xfrm>
            <a:off x="7010400" y="5590305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2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30"/>
    </mc:Choice>
    <mc:Fallback xmlns="">
      <p:transition advTm="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DD176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878E8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606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606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BE87A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E6CED-F6C9-B1E6-0846-91311A90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Biarcs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6E295CC-48FE-EA53-373F-E95B1BCC95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 </a:t>
                </a:r>
                <a:r>
                  <a:rPr lang="de-DE" i="1" dirty="0">
                    <a:solidFill>
                      <a:schemeClr val="accent1"/>
                    </a:solidFill>
                  </a:rPr>
                  <a:t>Theorem: </a:t>
                </a:r>
                <a:r>
                  <a:rPr lang="de-DE" dirty="0"/>
                  <a:t>Every </a:t>
                </a:r>
                <a:r>
                  <a:rPr lang="de-DE" i="1" dirty="0">
                    <a:solidFill>
                      <a:schemeClr val="accent1"/>
                    </a:solidFill>
                  </a:rPr>
                  <a:t>planar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graph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admits</a:t>
                </a:r>
                <a:r>
                  <a:rPr lang="de-DE" dirty="0"/>
                  <a:t> an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arc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diagram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with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br>
                  <a:rPr lang="de-DE" i="1" dirty="0">
                    <a:solidFill>
                      <a:schemeClr val="accent1"/>
                    </a:solidFill>
                  </a:rPr>
                </a:br>
                <a:r>
                  <a:rPr lang="de-DE" i="1" dirty="0">
                    <a:solidFill>
                      <a:schemeClr val="accent1"/>
                    </a:solidFill>
                  </a:rPr>
                  <a:t>                    at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most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biarcs</a:t>
                </a:r>
                <a:r>
                  <a:rPr lang="de-DE" i="1" dirty="0">
                    <a:solidFill>
                      <a:schemeClr val="accent1"/>
                    </a:solidFill>
                  </a:rPr>
                  <a:t>.</a:t>
                </a:r>
              </a:p>
              <a:p>
                <a:pPr lvl="1"/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e-DE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−8</m:t>
                            </m:r>
                          </m:num>
                          <m:den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dirty="0">
                    <a:solidFill>
                      <a:schemeClr val="accent2"/>
                    </a:solidFill>
                  </a:rPr>
                  <a:t>         [Cardinal, Hoffmann, Kusters, Tóth, Wettstein 2018]</a:t>
                </a:r>
              </a:p>
              <a:p>
                <a:pPr lvl="1"/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de-DE" i="1" dirty="0">
                    <a:solidFill>
                      <a:schemeClr val="accent2"/>
                    </a:solidFill>
                  </a:rPr>
                  <a:t>    </a:t>
                </a:r>
                <a:r>
                  <a:rPr lang="de-DE" dirty="0">
                    <a:solidFill>
                      <a:schemeClr val="tx1"/>
                    </a:solidFill>
                  </a:rPr>
                  <a:t>if </a:t>
                </a:r>
                <a:r>
                  <a:rPr lang="de-DE" dirty="0" err="1">
                    <a:solidFill>
                      <a:schemeClr val="tx1"/>
                    </a:solidFill>
                  </a:rPr>
                  <a:t>biarcs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</a:rPr>
                  <a:t>must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</a:rPr>
                  <a:t>be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i="1" dirty="0">
                    <a:solidFill>
                      <a:schemeClr val="accent2"/>
                    </a:solidFill>
                  </a:rPr>
                  <a:t>monotone</a:t>
                </a:r>
              </a:p>
              <a:p>
                <a:pPr lvl="1"/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Application</a:t>
                </a:r>
                <a:r>
                  <a:rPr lang="de-DE" i="1" dirty="0">
                    <a:solidFill>
                      <a:schemeClr val="accent2"/>
                    </a:solidFill>
                  </a:rPr>
                  <a:t>: </a:t>
                </a:r>
                <a:r>
                  <a:rPr lang="de-DE" dirty="0"/>
                  <a:t>universal </a:t>
                </a:r>
                <a:r>
                  <a:rPr lang="de-DE" dirty="0" err="1"/>
                  <a:t>point</a:t>
                </a:r>
                <a:r>
                  <a:rPr lang="de-DE" dirty="0"/>
                  <a:t> </a:t>
                </a:r>
                <a:r>
                  <a:rPr lang="de-DE" dirty="0" err="1"/>
                  <a:t>sets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1-bend </a:t>
                </a:r>
                <a:r>
                  <a:rPr lang="de-DE" dirty="0" err="1"/>
                  <a:t>drawings</a:t>
                </a:r>
                <a:r>
                  <a:rPr lang="de-DE" dirty="0"/>
                  <a:t>       </a:t>
                </a:r>
                <a:r>
                  <a:rPr lang="de-DE" dirty="0">
                    <a:solidFill>
                      <a:schemeClr val="accent2"/>
                    </a:solidFill>
                  </a:rPr>
                  <a:t>[Löffler, Tóth 2015]</a:t>
                </a:r>
              </a:p>
              <a:p>
                <a:r>
                  <a:rPr lang="de-DE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Our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contribution</a:t>
                </a:r>
                <a:r>
                  <a:rPr lang="de-DE" i="1" dirty="0">
                    <a:solidFill>
                      <a:schemeClr val="accent1"/>
                    </a:solidFill>
                  </a:rPr>
                  <a:t>: </a:t>
                </a:r>
                <a:r>
                  <a:rPr lang="de-DE" dirty="0" err="1"/>
                  <a:t>Results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i="1" dirty="0">
                    <a:solidFill>
                      <a:schemeClr val="accent1"/>
                    </a:solidFill>
                  </a:rPr>
                  <a:t>down-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up</a:t>
                </a:r>
                <a:r>
                  <a:rPr lang="de-DE" i="1" dirty="0">
                    <a:solidFill>
                      <a:schemeClr val="accent1"/>
                    </a:solidFill>
                  </a:rPr>
                  <a:t> monotone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arc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diagrams</a:t>
                </a:r>
                <a:endParaRPr lang="de-DE" i="1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de-DE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de-DE" i="1" dirty="0">
                    <a:solidFill>
                      <a:schemeClr val="accent2"/>
                    </a:solidFill>
                  </a:rPr>
                  <a:t>       </a:t>
                </a:r>
                <a:r>
                  <a:rPr lang="de-DE" dirty="0"/>
                  <a:t>for </a:t>
                </a:r>
                <a:r>
                  <a:rPr lang="de-DE" i="1" dirty="0">
                    <a:solidFill>
                      <a:schemeClr val="accent2"/>
                    </a:solidFill>
                  </a:rPr>
                  <a:t>planar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graphs</a:t>
                </a:r>
                <a:endParaRPr lang="de-DE" i="1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de-DE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</m:d>
                  </m:oMath>
                </a14:m>
                <a:r>
                  <a:rPr lang="de-DE" i="1" dirty="0">
                    <a:solidFill>
                      <a:schemeClr val="accent2"/>
                    </a:solidFill>
                  </a:rPr>
                  <a:t>   </a:t>
                </a:r>
                <a:r>
                  <a:rPr lang="de-DE" dirty="0"/>
                  <a:t>for </a:t>
                </a:r>
                <a:r>
                  <a:rPr lang="de-DE" i="1" dirty="0">
                    <a:solidFill>
                      <a:schemeClr val="accent2"/>
                    </a:solidFill>
                  </a:rPr>
                  <a:t>planar 3-trees</a:t>
                </a:r>
              </a:p>
              <a:p>
                <a:pPr lvl="1"/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de-DE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−8</m:t>
                            </m:r>
                          </m:num>
                          <m:den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de-DE" i="1" dirty="0">
                    <a:solidFill>
                      <a:schemeClr val="accent2"/>
                    </a:solidFill>
                  </a:rPr>
                  <a:t>             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Kleetopes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dirty="0"/>
                  <a:t>(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class</a:t>
                </a:r>
                <a:r>
                  <a:rPr lang="de-DE" dirty="0"/>
                  <a:t> </a:t>
                </a:r>
                <a:r>
                  <a:rPr lang="de-DE" dirty="0" err="1"/>
                  <a:t>yielding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general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lower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bound</a:t>
                </a:r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6E295CC-48FE-EA53-373F-E95B1BCC95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0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6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30AC73E-98F3-DFA3-B993-CB9FA259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Kleetopes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87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17D43CB0-AA3D-73D6-0B30-D61D1871D3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 </a:t>
                </a:r>
                <a:r>
                  <a:rPr lang="de-DE" i="1" dirty="0">
                    <a:solidFill>
                      <a:schemeClr val="accent1"/>
                    </a:solidFill>
                  </a:rPr>
                  <a:t>Definition: </a:t>
                </a:r>
                <a:r>
                  <a:rPr lang="de-DE" dirty="0"/>
                  <a:t>A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Kleetope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obtained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a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triangulation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br>
                  <a:rPr lang="de-DE" i="1" dirty="0">
                    <a:solidFill>
                      <a:schemeClr val="accent1"/>
                    </a:solidFill>
                  </a:rPr>
                </a:br>
                <a:r>
                  <a:rPr lang="de-DE" i="1" dirty="0">
                    <a:solidFill>
                      <a:schemeClr val="accent1"/>
                    </a:solidFill>
                  </a:rPr>
                  <a:t>	 	 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i="1" dirty="0" err="1">
                    <a:solidFill>
                      <a:schemeClr val="accent3"/>
                    </a:solidFill>
                  </a:rPr>
                  <a:t>stellating</a:t>
                </a:r>
                <a:r>
                  <a:rPr lang="de-DE" i="1" dirty="0">
                    <a:solidFill>
                      <a:schemeClr val="accent3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3"/>
                    </a:solidFill>
                  </a:rPr>
                  <a:t>each</a:t>
                </a:r>
                <a:r>
                  <a:rPr lang="de-DE" i="1" dirty="0">
                    <a:solidFill>
                      <a:schemeClr val="accent3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3"/>
                    </a:solidFill>
                  </a:rPr>
                  <a:t>face</a:t>
                </a:r>
                <a:r>
                  <a:rPr lang="de-DE" dirty="0"/>
                  <a:t>.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Strategy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for</a:t>
                </a:r>
                <a:r>
                  <a:rPr lang="de-DE" i="1" dirty="0">
                    <a:solidFill>
                      <a:schemeClr val="accent1"/>
                    </a:solidFill>
                  </a:rPr>
                  <a:t> Monotone Arc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Diagrams</a:t>
                </a:r>
                <a:r>
                  <a:rPr lang="de-DE" i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dirty="0" err="1"/>
                  <a:t>Compute</a:t>
                </a:r>
                <a:r>
                  <a:rPr lang="de-DE" dirty="0"/>
                  <a:t> an </a:t>
                </a:r>
                <a:r>
                  <a:rPr lang="de-DE" i="1" dirty="0">
                    <a:solidFill>
                      <a:schemeClr val="accent2"/>
                    </a:solidFill>
                  </a:rPr>
                  <a:t>arc diagram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>
                    <a:solidFill>
                      <a:schemeClr val="tx1"/>
                    </a:solidFill>
                  </a:rPr>
                  <a:t>of</a:t>
                </a:r>
                <a:r>
                  <a:rPr lang="de-DE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/>
                  <a:t>so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:r>
                  <a:rPr lang="de-DE" dirty="0" err="1"/>
                  <a:t>face</a:t>
                </a:r>
                <a:br>
                  <a:rPr lang="de-DE" i="1" dirty="0">
                    <a:solidFill>
                      <a:schemeClr val="accent1"/>
                    </a:solidFill>
                  </a:rPr>
                </a:br>
                <a:r>
                  <a:rPr lang="de-DE" i="1" dirty="0" err="1">
                    <a:solidFill>
                      <a:schemeClr val="accent2"/>
                    </a:solidFill>
                  </a:rPr>
                  <a:t>intersects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the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spine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with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de-DE" i="1" dirty="0">
                    <a:solidFill>
                      <a:schemeClr val="accent2"/>
                    </a:solidFill>
                  </a:rPr>
                  <a:t> biarcs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dirty="0"/>
                  <a:t>Insert </a:t>
                </a:r>
                <a:r>
                  <a:rPr lang="de-DE" dirty="0" err="1"/>
                  <a:t>stellating</a:t>
                </a:r>
                <a:r>
                  <a:rPr lang="de-DE" dirty="0"/>
                  <a:t> </a:t>
                </a:r>
                <a:r>
                  <a:rPr lang="de-DE" dirty="0" err="1"/>
                  <a:t>vertices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without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creating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biarcs</a:t>
                </a:r>
                <a:endParaRPr lang="de-DE" i="1" dirty="0">
                  <a:solidFill>
                    <a:schemeClr val="accent1"/>
                  </a:solidFill>
                </a:endParaRPr>
              </a:p>
              <a:p>
                <a:endParaRPr lang="de-DE" i="1" dirty="0">
                  <a:solidFill>
                    <a:schemeClr val="accent1"/>
                  </a:solidFill>
                </a:endParaRPr>
              </a:p>
              <a:p>
                <a:endParaRPr lang="de-DE" i="1" dirty="0">
                  <a:solidFill>
                    <a:schemeClr val="accent1"/>
                  </a:solidFill>
                </a:endParaRPr>
              </a:p>
              <a:p>
                <a:endParaRPr lang="de-DE" i="1" dirty="0">
                  <a:solidFill>
                    <a:schemeClr val="accent1"/>
                  </a:solidFill>
                </a:endParaRPr>
              </a:p>
              <a:p>
                <a:r>
                  <a:rPr lang="de-DE" dirty="0"/>
                  <a:t> </a:t>
                </a:r>
                <a:r>
                  <a:rPr lang="de-DE" dirty="0" err="1"/>
                  <a:t>Since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there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biarcs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17D43CB0-AA3D-73D6-0B30-D61D1871D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0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Freihandform: Form 152">
            <a:extLst>
              <a:ext uri="{FF2B5EF4-FFF2-40B4-BE49-F238E27FC236}">
                <a16:creationId xmlns:a16="http://schemas.microsoft.com/office/drawing/2014/main" id="{6BF13FE8-E9E4-DE8D-0C7E-0078B4D29F74}"/>
              </a:ext>
            </a:extLst>
          </p:cNvPr>
          <p:cNvSpPr/>
          <p:nvPr/>
        </p:nvSpPr>
        <p:spPr>
          <a:xfrm>
            <a:off x="4912430" y="4450785"/>
            <a:ext cx="1031965" cy="522515"/>
          </a:xfrm>
          <a:custGeom>
            <a:avLst/>
            <a:gdLst>
              <a:gd name="connsiteX0" fmla="*/ 0 w 1031965"/>
              <a:gd name="connsiteY0" fmla="*/ 457200 h 522515"/>
              <a:gd name="connsiteX1" fmla="*/ 71845 w 1031965"/>
              <a:gd name="connsiteY1" fmla="*/ 261258 h 522515"/>
              <a:gd name="connsiteX2" fmla="*/ 104502 w 1031965"/>
              <a:gd name="connsiteY2" fmla="*/ 222069 h 522515"/>
              <a:gd name="connsiteX3" fmla="*/ 502920 w 1031965"/>
              <a:gd name="connsiteY3" fmla="*/ 0 h 522515"/>
              <a:gd name="connsiteX4" fmla="*/ 816428 w 1031965"/>
              <a:gd name="connsiteY4" fmla="*/ 65315 h 522515"/>
              <a:gd name="connsiteX5" fmla="*/ 933994 w 1031965"/>
              <a:gd name="connsiteY5" fmla="*/ 189412 h 522515"/>
              <a:gd name="connsiteX6" fmla="*/ 1031965 w 1031965"/>
              <a:gd name="connsiteY6" fmla="*/ 522515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965" h="522515" extrusionOk="0">
                <a:moveTo>
                  <a:pt x="0" y="457200"/>
                </a:moveTo>
                <a:cubicBezTo>
                  <a:pt x="31141" y="395819"/>
                  <a:pt x="45250" y="322421"/>
                  <a:pt x="71845" y="261258"/>
                </a:cubicBezTo>
                <a:cubicBezTo>
                  <a:pt x="78415" y="245528"/>
                  <a:pt x="87842" y="229356"/>
                  <a:pt x="104502" y="222069"/>
                </a:cubicBezTo>
                <a:cubicBezTo>
                  <a:pt x="220557" y="141224"/>
                  <a:pt x="403449" y="92166"/>
                  <a:pt x="502920" y="0"/>
                </a:cubicBezTo>
                <a:cubicBezTo>
                  <a:pt x="588193" y="11880"/>
                  <a:pt x="723908" y="17095"/>
                  <a:pt x="816428" y="65315"/>
                </a:cubicBezTo>
                <a:cubicBezTo>
                  <a:pt x="864748" y="86984"/>
                  <a:pt x="914964" y="130972"/>
                  <a:pt x="933994" y="189412"/>
                </a:cubicBezTo>
                <a:cubicBezTo>
                  <a:pt x="988842" y="294223"/>
                  <a:pt x="1000086" y="425671"/>
                  <a:pt x="1031965" y="522515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74323497">
                  <a:custGeom>
                    <a:avLst/>
                    <a:gdLst>
                      <a:gd name="connsiteX0" fmla="*/ 0 w 1031965"/>
                      <a:gd name="connsiteY0" fmla="*/ 457200 h 522515"/>
                      <a:gd name="connsiteX1" fmla="*/ 71845 w 1031965"/>
                      <a:gd name="connsiteY1" fmla="*/ 261258 h 522515"/>
                      <a:gd name="connsiteX2" fmla="*/ 104502 w 1031965"/>
                      <a:gd name="connsiteY2" fmla="*/ 222069 h 522515"/>
                      <a:gd name="connsiteX3" fmla="*/ 502920 w 1031965"/>
                      <a:gd name="connsiteY3" fmla="*/ 0 h 522515"/>
                      <a:gd name="connsiteX4" fmla="*/ 816428 w 1031965"/>
                      <a:gd name="connsiteY4" fmla="*/ 65315 h 522515"/>
                      <a:gd name="connsiteX5" fmla="*/ 933994 w 1031965"/>
                      <a:gd name="connsiteY5" fmla="*/ 189412 h 522515"/>
                      <a:gd name="connsiteX6" fmla="*/ 1031965 w 1031965"/>
                      <a:gd name="connsiteY6" fmla="*/ 522515 h 522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1965" h="522515">
                        <a:moveTo>
                          <a:pt x="0" y="457200"/>
                        </a:moveTo>
                        <a:cubicBezTo>
                          <a:pt x="23948" y="391886"/>
                          <a:pt x="43592" y="324828"/>
                          <a:pt x="71845" y="261258"/>
                        </a:cubicBezTo>
                        <a:cubicBezTo>
                          <a:pt x="78751" y="245719"/>
                          <a:pt x="89960" y="230882"/>
                          <a:pt x="104502" y="222069"/>
                        </a:cubicBezTo>
                        <a:cubicBezTo>
                          <a:pt x="234528" y="143265"/>
                          <a:pt x="370114" y="74023"/>
                          <a:pt x="502920" y="0"/>
                        </a:cubicBezTo>
                        <a:cubicBezTo>
                          <a:pt x="607423" y="21772"/>
                          <a:pt x="718700" y="22374"/>
                          <a:pt x="816428" y="65315"/>
                        </a:cubicBezTo>
                        <a:cubicBezTo>
                          <a:pt x="868595" y="88237"/>
                          <a:pt x="909731" y="137854"/>
                          <a:pt x="933994" y="189412"/>
                        </a:cubicBezTo>
                        <a:cubicBezTo>
                          <a:pt x="983275" y="294133"/>
                          <a:pt x="980209" y="418995"/>
                          <a:pt x="1031965" y="52251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5" name="Freihandform: Form 154">
            <a:extLst>
              <a:ext uri="{FF2B5EF4-FFF2-40B4-BE49-F238E27FC236}">
                <a16:creationId xmlns:a16="http://schemas.microsoft.com/office/drawing/2014/main" id="{AB11B286-B90A-CEF1-E006-CDA1B3337707}"/>
              </a:ext>
            </a:extLst>
          </p:cNvPr>
          <p:cNvSpPr/>
          <p:nvPr/>
        </p:nvSpPr>
        <p:spPr>
          <a:xfrm>
            <a:off x="2856086" y="4625491"/>
            <a:ext cx="2048213" cy="855707"/>
          </a:xfrm>
          <a:custGeom>
            <a:avLst/>
            <a:gdLst>
              <a:gd name="connsiteX0" fmla="*/ 0 w 2048213"/>
              <a:gd name="connsiteY0" fmla="*/ 279248 h 855707"/>
              <a:gd name="connsiteX1" fmla="*/ 65705 w 2048213"/>
              <a:gd name="connsiteY1" fmla="*/ 427085 h 855707"/>
              <a:gd name="connsiteX2" fmla="*/ 448986 w 2048213"/>
              <a:gd name="connsiteY2" fmla="*/ 843220 h 855707"/>
              <a:gd name="connsiteX3" fmla="*/ 717283 w 2048213"/>
              <a:gd name="connsiteY3" fmla="*/ 854170 h 855707"/>
              <a:gd name="connsiteX4" fmla="*/ 1067712 w 2048213"/>
              <a:gd name="connsiteY4" fmla="*/ 657054 h 855707"/>
              <a:gd name="connsiteX5" fmla="*/ 1533125 w 2048213"/>
              <a:gd name="connsiteY5" fmla="*/ 32853 h 855707"/>
              <a:gd name="connsiteX6" fmla="*/ 1680962 w 2048213"/>
              <a:gd name="connsiteY6" fmla="*/ 0 h 855707"/>
              <a:gd name="connsiteX7" fmla="*/ 2047818 w 2048213"/>
              <a:gd name="connsiteY7" fmla="*/ 235445 h 855707"/>
              <a:gd name="connsiteX8" fmla="*/ 2036867 w 2048213"/>
              <a:gd name="connsiteY8" fmla="*/ 295675 h 8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8213" h="855707" extrusionOk="0">
                <a:moveTo>
                  <a:pt x="0" y="279248"/>
                </a:moveTo>
                <a:cubicBezTo>
                  <a:pt x="14358" y="328806"/>
                  <a:pt x="45854" y="379838"/>
                  <a:pt x="65705" y="427085"/>
                </a:cubicBezTo>
                <a:cubicBezTo>
                  <a:pt x="203389" y="688309"/>
                  <a:pt x="162790" y="765120"/>
                  <a:pt x="448986" y="843220"/>
                </a:cubicBezTo>
                <a:cubicBezTo>
                  <a:pt x="557163" y="870919"/>
                  <a:pt x="634560" y="846474"/>
                  <a:pt x="717283" y="854170"/>
                </a:cubicBezTo>
                <a:cubicBezTo>
                  <a:pt x="853109" y="782830"/>
                  <a:pt x="953083" y="747453"/>
                  <a:pt x="1067712" y="657054"/>
                </a:cubicBezTo>
                <a:cubicBezTo>
                  <a:pt x="1283668" y="425231"/>
                  <a:pt x="1258724" y="235505"/>
                  <a:pt x="1533125" y="32853"/>
                </a:cubicBezTo>
                <a:cubicBezTo>
                  <a:pt x="1565836" y="1356"/>
                  <a:pt x="1629452" y="6264"/>
                  <a:pt x="1680962" y="0"/>
                </a:cubicBezTo>
                <a:cubicBezTo>
                  <a:pt x="2025348" y="72416"/>
                  <a:pt x="2011838" y="-26146"/>
                  <a:pt x="2047818" y="235445"/>
                </a:cubicBezTo>
                <a:cubicBezTo>
                  <a:pt x="2050749" y="256958"/>
                  <a:pt x="2044532" y="273759"/>
                  <a:pt x="2036867" y="295675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1670402538">
                  <a:custGeom>
                    <a:avLst/>
                    <a:gdLst>
                      <a:gd name="connsiteX0" fmla="*/ 0 w 2048213"/>
                      <a:gd name="connsiteY0" fmla="*/ 279248 h 855707"/>
                      <a:gd name="connsiteX1" fmla="*/ 65705 w 2048213"/>
                      <a:gd name="connsiteY1" fmla="*/ 427085 h 855707"/>
                      <a:gd name="connsiteX2" fmla="*/ 448986 w 2048213"/>
                      <a:gd name="connsiteY2" fmla="*/ 843220 h 855707"/>
                      <a:gd name="connsiteX3" fmla="*/ 717283 w 2048213"/>
                      <a:gd name="connsiteY3" fmla="*/ 854170 h 855707"/>
                      <a:gd name="connsiteX4" fmla="*/ 1067712 w 2048213"/>
                      <a:gd name="connsiteY4" fmla="*/ 657054 h 855707"/>
                      <a:gd name="connsiteX5" fmla="*/ 1533125 w 2048213"/>
                      <a:gd name="connsiteY5" fmla="*/ 32853 h 855707"/>
                      <a:gd name="connsiteX6" fmla="*/ 1680962 w 2048213"/>
                      <a:gd name="connsiteY6" fmla="*/ 0 h 855707"/>
                      <a:gd name="connsiteX7" fmla="*/ 2047818 w 2048213"/>
                      <a:gd name="connsiteY7" fmla="*/ 235445 h 855707"/>
                      <a:gd name="connsiteX8" fmla="*/ 2036867 w 2048213"/>
                      <a:gd name="connsiteY8" fmla="*/ 295675 h 855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48213" h="855707">
                        <a:moveTo>
                          <a:pt x="0" y="279248"/>
                        </a:moveTo>
                        <a:cubicBezTo>
                          <a:pt x="21902" y="328527"/>
                          <a:pt x="41588" y="378851"/>
                          <a:pt x="65705" y="427085"/>
                        </a:cubicBezTo>
                        <a:cubicBezTo>
                          <a:pt x="187328" y="670332"/>
                          <a:pt x="180075" y="774498"/>
                          <a:pt x="448986" y="843220"/>
                        </a:cubicBezTo>
                        <a:cubicBezTo>
                          <a:pt x="535706" y="865382"/>
                          <a:pt x="627851" y="850520"/>
                          <a:pt x="717283" y="854170"/>
                        </a:cubicBezTo>
                        <a:cubicBezTo>
                          <a:pt x="834093" y="788465"/>
                          <a:pt x="971678" y="750538"/>
                          <a:pt x="1067712" y="657054"/>
                        </a:cubicBezTo>
                        <a:cubicBezTo>
                          <a:pt x="1312921" y="418356"/>
                          <a:pt x="1274525" y="221672"/>
                          <a:pt x="1533125" y="32853"/>
                        </a:cubicBezTo>
                        <a:cubicBezTo>
                          <a:pt x="1573895" y="3084"/>
                          <a:pt x="1631683" y="10951"/>
                          <a:pt x="1680962" y="0"/>
                        </a:cubicBezTo>
                        <a:cubicBezTo>
                          <a:pt x="2002109" y="69582"/>
                          <a:pt x="2015304" y="-31161"/>
                          <a:pt x="2047818" y="235445"/>
                        </a:cubicBezTo>
                        <a:cubicBezTo>
                          <a:pt x="2050288" y="255701"/>
                          <a:pt x="2040517" y="275598"/>
                          <a:pt x="2036867" y="29567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Freihandform: Form 155">
            <a:extLst>
              <a:ext uri="{FF2B5EF4-FFF2-40B4-BE49-F238E27FC236}">
                <a16:creationId xmlns:a16="http://schemas.microsoft.com/office/drawing/2014/main" id="{AAC92EEA-6F9E-93D9-379A-36DA10DD6240}"/>
              </a:ext>
            </a:extLst>
          </p:cNvPr>
          <p:cNvSpPr/>
          <p:nvPr/>
        </p:nvSpPr>
        <p:spPr>
          <a:xfrm>
            <a:off x="2899890" y="4077946"/>
            <a:ext cx="3111356" cy="832269"/>
          </a:xfrm>
          <a:custGeom>
            <a:avLst/>
            <a:gdLst>
              <a:gd name="connsiteX0" fmla="*/ 0 w 3111356"/>
              <a:gd name="connsiteY0" fmla="*/ 799416 h 832269"/>
              <a:gd name="connsiteX1" fmla="*/ 55859 w 3111356"/>
              <a:gd name="connsiteY1" fmla="*/ 640628 h 832269"/>
              <a:gd name="connsiteX2" fmla="*/ 72617 w 3111356"/>
              <a:gd name="connsiteY2" fmla="*/ 629677 h 832269"/>
              <a:gd name="connsiteX3" fmla="*/ 497146 w 3111356"/>
              <a:gd name="connsiteY3" fmla="*/ 251871 h 832269"/>
              <a:gd name="connsiteX4" fmla="*/ 1156284 w 3111356"/>
              <a:gd name="connsiteY4" fmla="*/ 104034 h 832269"/>
              <a:gd name="connsiteX5" fmla="*/ 2083547 w 3111356"/>
              <a:gd name="connsiteY5" fmla="*/ 0 h 832269"/>
              <a:gd name="connsiteX6" fmla="*/ 2765028 w 3111356"/>
              <a:gd name="connsiteY6" fmla="*/ 229969 h 832269"/>
              <a:gd name="connsiteX7" fmla="*/ 3038738 w 3111356"/>
              <a:gd name="connsiteY7" fmla="*/ 547545 h 832269"/>
              <a:gd name="connsiteX8" fmla="*/ 3089012 w 3111356"/>
              <a:gd name="connsiteY8" fmla="*/ 728235 h 832269"/>
              <a:gd name="connsiteX9" fmla="*/ 3094598 w 3111356"/>
              <a:gd name="connsiteY9" fmla="*/ 744662 h 832269"/>
              <a:gd name="connsiteX10" fmla="*/ 3111356 w 3111356"/>
              <a:gd name="connsiteY10" fmla="*/ 832269 h 83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11356" h="832269" extrusionOk="0">
                <a:moveTo>
                  <a:pt x="0" y="799416"/>
                </a:moveTo>
                <a:cubicBezTo>
                  <a:pt x="10273" y="741338"/>
                  <a:pt x="23862" y="695979"/>
                  <a:pt x="55859" y="640628"/>
                </a:cubicBezTo>
                <a:cubicBezTo>
                  <a:pt x="58673" y="634605"/>
                  <a:pt x="66452" y="634113"/>
                  <a:pt x="72617" y="629677"/>
                </a:cubicBezTo>
                <a:cubicBezTo>
                  <a:pt x="197836" y="520982"/>
                  <a:pt x="321670" y="358021"/>
                  <a:pt x="497146" y="251871"/>
                </a:cubicBezTo>
                <a:cubicBezTo>
                  <a:pt x="681124" y="144018"/>
                  <a:pt x="976636" y="169575"/>
                  <a:pt x="1156284" y="104034"/>
                </a:cubicBezTo>
                <a:cubicBezTo>
                  <a:pt x="1597912" y="12388"/>
                  <a:pt x="1566795" y="27711"/>
                  <a:pt x="2083547" y="0"/>
                </a:cubicBezTo>
                <a:cubicBezTo>
                  <a:pt x="2277311" y="71542"/>
                  <a:pt x="2553142" y="115326"/>
                  <a:pt x="2765028" y="229969"/>
                </a:cubicBezTo>
                <a:cubicBezTo>
                  <a:pt x="2884133" y="271936"/>
                  <a:pt x="2949427" y="449203"/>
                  <a:pt x="3038738" y="547545"/>
                </a:cubicBezTo>
                <a:cubicBezTo>
                  <a:pt x="3085224" y="607052"/>
                  <a:pt x="3083125" y="670766"/>
                  <a:pt x="3089012" y="728235"/>
                </a:cubicBezTo>
                <a:cubicBezTo>
                  <a:pt x="3089708" y="733654"/>
                  <a:pt x="3093642" y="739224"/>
                  <a:pt x="3094598" y="744662"/>
                </a:cubicBezTo>
                <a:cubicBezTo>
                  <a:pt x="3100843" y="773736"/>
                  <a:pt x="3111356" y="832269"/>
                  <a:pt x="3111356" y="832269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49825"/>
                      <a:gd name="connsiteY0" fmla="*/ 799416 h 832269"/>
                      <a:gd name="connsiteX1" fmla="*/ 54755 w 3049825"/>
                      <a:gd name="connsiteY1" fmla="*/ 640628 h 832269"/>
                      <a:gd name="connsiteX2" fmla="*/ 71181 w 3049825"/>
                      <a:gd name="connsiteY2" fmla="*/ 629677 h 832269"/>
                      <a:gd name="connsiteX3" fmla="*/ 487315 w 3049825"/>
                      <a:gd name="connsiteY3" fmla="*/ 251871 h 832269"/>
                      <a:gd name="connsiteX4" fmla="*/ 1133418 w 3049825"/>
                      <a:gd name="connsiteY4" fmla="*/ 104034 h 832269"/>
                      <a:gd name="connsiteX5" fmla="*/ 2042343 w 3049825"/>
                      <a:gd name="connsiteY5" fmla="*/ 0 h 832269"/>
                      <a:gd name="connsiteX6" fmla="*/ 2710347 w 3049825"/>
                      <a:gd name="connsiteY6" fmla="*/ 229969 h 832269"/>
                      <a:gd name="connsiteX7" fmla="*/ 2978644 w 3049825"/>
                      <a:gd name="connsiteY7" fmla="*/ 547545 h 832269"/>
                      <a:gd name="connsiteX8" fmla="*/ 3027923 w 3049825"/>
                      <a:gd name="connsiteY8" fmla="*/ 728235 h 832269"/>
                      <a:gd name="connsiteX9" fmla="*/ 3033399 w 3049825"/>
                      <a:gd name="connsiteY9" fmla="*/ 744662 h 832269"/>
                      <a:gd name="connsiteX10" fmla="*/ 3049825 w 3049825"/>
                      <a:gd name="connsiteY10" fmla="*/ 832269 h 832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049825" h="832269">
                        <a:moveTo>
                          <a:pt x="0" y="799416"/>
                        </a:moveTo>
                        <a:cubicBezTo>
                          <a:pt x="18252" y="746487"/>
                          <a:pt x="33103" y="692260"/>
                          <a:pt x="54755" y="640628"/>
                        </a:cubicBezTo>
                        <a:cubicBezTo>
                          <a:pt x="57300" y="634559"/>
                          <a:pt x="66287" y="634076"/>
                          <a:pt x="71181" y="629677"/>
                        </a:cubicBezTo>
                        <a:cubicBezTo>
                          <a:pt x="210526" y="504443"/>
                          <a:pt x="319398" y="334964"/>
                          <a:pt x="487315" y="251871"/>
                        </a:cubicBezTo>
                        <a:cubicBezTo>
                          <a:pt x="685331" y="153884"/>
                          <a:pt x="917337" y="150084"/>
                          <a:pt x="1133418" y="104034"/>
                        </a:cubicBezTo>
                        <a:cubicBezTo>
                          <a:pt x="1564488" y="12167"/>
                          <a:pt x="1532168" y="35359"/>
                          <a:pt x="2042343" y="0"/>
                        </a:cubicBezTo>
                        <a:cubicBezTo>
                          <a:pt x="2265011" y="76656"/>
                          <a:pt x="2507062" y="111089"/>
                          <a:pt x="2710347" y="229969"/>
                        </a:cubicBezTo>
                        <a:cubicBezTo>
                          <a:pt x="2829973" y="299926"/>
                          <a:pt x="2904161" y="430684"/>
                          <a:pt x="2978644" y="547545"/>
                        </a:cubicBezTo>
                        <a:cubicBezTo>
                          <a:pt x="3012198" y="600191"/>
                          <a:pt x="3011214" y="668083"/>
                          <a:pt x="3027923" y="728235"/>
                        </a:cubicBezTo>
                        <a:cubicBezTo>
                          <a:pt x="3029468" y="733796"/>
                          <a:pt x="3032210" y="739014"/>
                          <a:pt x="3033399" y="744662"/>
                        </a:cubicBezTo>
                        <a:cubicBezTo>
                          <a:pt x="3039520" y="773736"/>
                          <a:pt x="3049825" y="832269"/>
                          <a:pt x="3049825" y="83226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A73B-69BC-7126-46DA-728B3F4A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Kleetopes</a:t>
            </a:r>
            <a:endParaRPr lang="de-DE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AF131A1-1CF9-224E-57BB-A949B6E99072}"/>
              </a:ext>
            </a:extLst>
          </p:cNvPr>
          <p:cNvSpPr/>
          <p:nvPr/>
        </p:nvSpPr>
        <p:spPr>
          <a:xfrm>
            <a:off x="9551262" y="2987947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9E244CD-803C-5D0B-3138-660621D08554}"/>
              </a:ext>
            </a:extLst>
          </p:cNvPr>
          <p:cNvSpPr/>
          <p:nvPr/>
        </p:nvSpPr>
        <p:spPr>
          <a:xfrm>
            <a:off x="7881745" y="5176607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0AAB22E-EE1A-5DAE-13AE-B2A15345A3C8}"/>
              </a:ext>
            </a:extLst>
          </p:cNvPr>
          <p:cNvSpPr/>
          <p:nvPr/>
        </p:nvSpPr>
        <p:spPr>
          <a:xfrm>
            <a:off x="11138189" y="5176606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850253E-8691-7A0F-8A35-8C792638100C}"/>
              </a:ext>
            </a:extLst>
          </p:cNvPr>
          <p:cNvSpPr/>
          <p:nvPr/>
        </p:nvSpPr>
        <p:spPr>
          <a:xfrm>
            <a:off x="9273993" y="4149618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7560EE2-A6A2-66A5-AA44-286E19F44E3B}"/>
              </a:ext>
            </a:extLst>
          </p:cNvPr>
          <p:cNvSpPr/>
          <p:nvPr/>
        </p:nvSpPr>
        <p:spPr>
          <a:xfrm>
            <a:off x="9492133" y="4625491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49795FD-504F-A60C-0F33-6E6B46255565}"/>
              </a:ext>
            </a:extLst>
          </p:cNvPr>
          <p:cNvCxnSpPr>
            <a:cxnSpLocks/>
            <a:stCxn id="5" idx="0"/>
            <a:endCxn id="2" idx="3"/>
          </p:cNvCxnSpPr>
          <p:nvPr/>
        </p:nvCxnSpPr>
        <p:spPr>
          <a:xfrm flipV="1">
            <a:off x="7989551" y="3169593"/>
            <a:ext cx="1593286" cy="2007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CBC1264-6B6E-90C5-8417-1B6118FD9F3D}"/>
              </a:ext>
            </a:extLst>
          </p:cNvPr>
          <p:cNvCxnSpPr>
            <a:cxnSpLocks/>
            <a:stCxn id="2" idx="5"/>
            <a:endCxn id="6" idx="1"/>
          </p:cNvCxnSpPr>
          <p:nvPr/>
        </p:nvCxnSpPr>
        <p:spPr>
          <a:xfrm>
            <a:off x="9735298" y="3169593"/>
            <a:ext cx="1434466" cy="20381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AA61039-811F-6A95-8212-724BEB9B648E}"/>
              </a:ext>
            </a:extLst>
          </p:cNvPr>
          <p:cNvCxnSpPr>
            <a:stCxn id="5" idx="6"/>
            <a:endCxn id="6" idx="2"/>
          </p:cNvCxnSpPr>
          <p:nvPr/>
        </p:nvCxnSpPr>
        <p:spPr>
          <a:xfrm flipV="1">
            <a:off x="8097356" y="5283012"/>
            <a:ext cx="304083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7004E048-445B-3A1E-6DF0-854D3448FDE0}"/>
              </a:ext>
            </a:extLst>
          </p:cNvPr>
          <p:cNvCxnSpPr>
            <a:stCxn id="7" idx="3"/>
            <a:endCxn id="5" idx="7"/>
          </p:cNvCxnSpPr>
          <p:nvPr/>
        </p:nvCxnSpPr>
        <p:spPr>
          <a:xfrm flipH="1">
            <a:off x="8065781" y="4331264"/>
            <a:ext cx="1239787" cy="876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6FF5ACC4-852F-5194-7AC2-F65C1FF901AD}"/>
              </a:ext>
            </a:extLst>
          </p:cNvPr>
          <p:cNvCxnSpPr>
            <a:stCxn id="2" idx="4"/>
            <a:endCxn id="7" idx="0"/>
          </p:cNvCxnSpPr>
          <p:nvPr/>
        </p:nvCxnSpPr>
        <p:spPr>
          <a:xfrm flipH="1">
            <a:off x="9381799" y="3200758"/>
            <a:ext cx="277269" cy="9488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F7F112A-89F7-CAE6-D585-1800E715D875}"/>
              </a:ext>
            </a:extLst>
          </p:cNvPr>
          <p:cNvCxnSpPr>
            <a:stCxn id="7" idx="6"/>
            <a:endCxn id="6" idx="1"/>
          </p:cNvCxnSpPr>
          <p:nvPr/>
        </p:nvCxnSpPr>
        <p:spPr>
          <a:xfrm>
            <a:off x="9489604" y="4256024"/>
            <a:ext cx="1680160" cy="9517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4101BC75-4FBA-B86C-DF6F-DD85C16B74D3}"/>
              </a:ext>
            </a:extLst>
          </p:cNvPr>
          <p:cNvCxnSpPr>
            <a:cxnSpLocks/>
            <a:stCxn id="6" idx="1"/>
            <a:endCxn id="8" idx="6"/>
          </p:cNvCxnSpPr>
          <p:nvPr/>
        </p:nvCxnSpPr>
        <p:spPr>
          <a:xfrm flipH="1" flipV="1">
            <a:off x="9707744" y="4731897"/>
            <a:ext cx="1462020" cy="475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6F615002-39BE-BA63-EF00-CDB4CE154AAF}"/>
              </a:ext>
            </a:extLst>
          </p:cNvPr>
          <p:cNvCxnSpPr>
            <a:cxnSpLocks/>
            <a:stCxn id="7" idx="4"/>
            <a:endCxn id="8" idx="1"/>
          </p:cNvCxnSpPr>
          <p:nvPr/>
        </p:nvCxnSpPr>
        <p:spPr>
          <a:xfrm>
            <a:off x="9381799" y="4362429"/>
            <a:ext cx="141909" cy="2942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11268E9B-1D0C-ECFC-5E6F-68089A8DFFF9}"/>
              </a:ext>
            </a:extLst>
          </p:cNvPr>
          <p:cNvCxnSpPr>
            <a:cxnSpLocks/>
            <a:stCxn id="8" idx="2"/>
            <a:endCxn id="5" idx="7"/>
          </p:cNvCxnSpPr>
          <p:nvPr/>
        </p:nvCxnSpPr>
        <p:spPr>
          <a:xfrm flipH="1">
            <a:off x="8065781" y="4731897"/>
            <a:ext cx="1426352" cy="47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9C993DB1-D506-4332-38B7-62B2C8B55E36}"/>
              </a:ext>
            </a:extLst>
          </p:cNvPr>
          <p:cNvSpPr/>
          <p:nvPr/>
        </p:nvSpPr>
        <p:spPr>
          <a:xfrm>
            <a:off x="9831075" y="4000607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29EF7DC0-57DA-5A94-6FFE-F99D4FF092C6}"/>
              </a:ext>
            </a:extLst>
          </p:cNvPr>
          <p:cNvSpPr/>
          <p:nvPr/>
        </p:nvSpPr>
        <p:spPr>
          <a:xfrm>
            <a:off x="8912462" y="4066693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EF438AA4-42E3-EE02-22D9-A478A6BBEA18}"/>
              </a:ext>
            </a:extLst>
          </p:cNvPr>
          <p:cNvSpPr/>
          <p:nvPr/>
        </p:nvSpPr>
        <p:spPr>
          <a:xfrm>
            <a:off x="9058554" y="4528813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895EB95-520F-376C-711F-43D4979725C3}"/>
              </a:ext>
            </a:extLst>
          </p:cNvPr>
          <p:cNvSpPr/>
          <p:nvPr/>
        </p:nvSpPr>
        <p:spPr>
          <a:xfrm>
            <a:off x="9844727" y="4559405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AFD1BBB2-CEAB-C36D-E24C-A41723A00158}"/>
              </a:ext>
            </a:extLst>
          </p:cNvPr>
          <p:cNvSpPr/>
          <p:nvPr/>
        </p:nvSpPr>
        <p:spPr>
          <a:xfrm>
            <a:off x="9500065" y="4932615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05C46851-DDF8-F89F-9343-BF39273CE525}"/>
              </a:ext>
            </a:extLst>
          </p:cNvPr>
          <p:cNvSpPr/>
          <p:nvPr/>
        </p:nvSpPr>
        <p:spPr>
          <a:xfrm>
            <a:off x="9550054" y="2429149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3D7E350F-0225-5A6D-EBAF-E64F420FBBDD}"/>
              </a:ext>
            </a:extLst>
          </p:cNvPr>
          <p:cNvCxnSpPr>
            <a:stCxn id="43" idx="4"/>
            <a:endCxn id="2" idx="0"/>
          </p:cNvCxnSpPr>
          <p:nvPr/>
        </p:nvCxnSpPr>
        <p:spPr>
          <a:xfrm>
            <a:off x="9657860" y="2641960"/>
            <a:ext cx="1208" cy="34598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F163443D-3C30-063B-1B30-A1193618DA76}"/>
              </a:ext>
            </a:extLst>
          </p:cNvPr>
          <p:cNvCxnSpPr>
            <a:cxnSpLocks/>
            <a:stCxn id="43" idx="3"/>
            <a:endCxn id="5" idx="0"/>
          </p:cNvCxnSpPr>
          <p:nvPr/>
        </p:nvCxnSpPr>
        <p:spPr>
          <a:xfrm flipH="1">
            <a:off x="7989551" y="2610795"/>
            <a:ext cx="1592078" cy="2565812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0C606D8-CDAC-61C2-0C8F-CF1FCE8AA069}"/>
              </a:ext>
            </a:extLst>
          </p:cNvPr>
          <p:cNvCxnSpPr>
            <a:cxnSpLocks/>
            <a:stCxn id="43" idx="5"/>
            <a:endCxn id="6" idx="0"/>
          </p:cNvCxnSpPr>
          <p:nvPr/>
        </p:nvCxnSpPr>
        <p:spPr>
          <a:xfrm>
            <a:off x="9734090" y="2610795"/>
            <a:ext cx="1511905" cy="256581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38A618CF-BDD3-558D-DFF2-E6AC0158306A}"/>
              </a:ext>
            </a:extLst>
          </p:cNvPr>
          <p:cNvCxnSpPr>
            <a:cxnSpLocks/>
            <a:stCxn id="2" idx="4"/>
            <a:endCxn id="35" idx="0"/>
          </p:cNvCxnSpPr>
          <p:nvPr/>
        </p:nvCxnSpPr>
        <p:spPr>
          <a:xfrm>
            <a:off x="9659068" y="3200758"/>
            <a:ext cx="279813" cy="79984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88AD5C97-455F-3584-DDCE-BFA9AB13A2C4}"/>
              </a:ext>
            </a:extLst>
          </p:cNvPr>
          <p:cNvCxnSpPr>
            <a:cxnSpLocks/>
            <a:stCxn id="35" idx="5"/>
            <a:endCxn id="6" idx="1"/>
          </p:cNvCxnSpPr>
          <p:nvPr/>
        </p:nvCxnSpPr>
        <p:spPr>
          <a:xfrm>
            <a:off x="10015111" y="4182253"/>
            <a:ext cx="1154653" cy="102551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B0951E92-3855-BCC2-1F37-6677E0ACD407}"/>
              </a:ext>
            </a:extLst>
          </p:cNvPr>
          <p:cNvCxnSpPr>
            <a:cxnSpLocks/>
            <a:stCxn id="35" idx="2"/>
            <a:endCxn id="7" idx="7"/>
          </p:cNvCxnSpPr>
          <p:nvPr/>
        </p:nvCxnSpPr>
        <p:spPr>
          <a:xfrm flipH="1">
            <a:off x="9458029" y="4107013"/>
            <a:ext cx="373046" cy="7377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1DE219A5-916F-E5A9-3B9E-62C2C16312FB}"/>
              </a:ext>
            </a:extLst>
          </p:cNvPr>
          <p:cNvCxnSpPr>
            <a:cxnSpLocks/>
            <a:stCxn id="7" idx="5"/>
            <a:endCxn id="41" idx="1"/>
          </p:cNvCxnSpPr>
          <p:nvPr/>
        </p:nvCxnSpPr>
        <p:spPr>
          <a:xfrm>
            <a:off x="9458029" y="4331264"/>
            <a:ext cx="418273" cy="25930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FCE45A9D-30C8-FA53-B01E-95E57C364186}"/>
              </a:ext>
            </a:extLst>
          </p:cNvPr>
          <p:cNvCxnSpPr>
            <a:cxnSpLocks/>
            <a:stCxn id="36" idx="6"/>
            <a:endCxn id="7" idx="2"/>
          </p:cNvCxnSpPr>
          <p:nvPr/>
        </p:nvCxnSpPr>
        <p:spPr>
          <a:xfrm>
            <a:off x="9128073" y="4173099"/>
            <a:ext cx="145920" cy="8292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EDE46221-9112-014C-4941-995696A6BCDF}"/>
              </a:ext>
            </a:extLst>
          </p:cNvPr>
          <p:cNvCxnSpPr>
            <a:cxnSpLocks/>
            <a:stCxn id="36" idx="7"/>
            <a:endCxn id="2" idx="4"/>
          </p:cNvCxnSpPr>
          <p:nvPr/>
        </p:nvCxnSpPr>
        <p:spPr>
          <a:xfrm flipV="1">
            <a:off x="9096498" y="3200758"/>
            <a:ext cx="562570" cy="8971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5F684F04-A7F2-1C4B-ABB2-697665112C3B}"/>
              </a:ext>
            </a:extLst>
          </p:cNvPr>
          <p:cNvCxnSpPr>
            <a:cxnSpLocks/>
            <a:stCxn id="5" idx="7"/>
            <a:endCxn id="36" idx="3"/>
          </p:cNvCxnSpPr>
          <p:nvPr/>
        </p:nvCxnSpPr>
        <p:spPr>
          <a:xfrm flipV="1">
            <a:off x="8065781" y="4248339"/>
            <a:ext cx="878256" cy="95943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836EC1E4-DCCB-4DCA-7F48-7DDD27973010}"/>
              </a:ext>
            </a:extLst>
          </p:cNvPr>
          <p:cNvCxnSpPr>
            <a:cxnSpLocks/>
            <a:stCxn id="42" idx="0"/>
            <a:endCxn id="8" idx="4"/>
          </p:cNvCxnSpPr>
          <p:nvPr/>
        </p:nvCxnSpPr>
        <p:spPr>
          <a:xfrm flipH="1" flipV="1">
            <a:off x="9599939" y="4838302"/>
            <a:ext cx="7932" cy="9431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463C7A0B-04EA-F882-4193-B9CE71B26E40}"/>
              </a:ext>
            </a:extLst>
          </p:cNvPr>
          <p:cNvCxnSpPr>
            <a:cxnSpLocks/>
            <a:stCxn id="5" idx="7"/>
            <a:endCxn id="40" idx="3"/>
          </p:cNvCxnSpPr>
          <p:nvPr/>
        </p:nvCxnSpPr>
        <p:spPr>
          <a:xfrm flipV="1">
            <a:off x="8065781" y="4710459"/>
            <a:ext cx="1024348" cy="49731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BB92ABAF-DDCE-2C29-9C92-59190231B722}"/>
              </a:ext>
            </a:extLst>
          </p:cNvPr>
          <p:cNvCxnSpPr>
            <a:cxnSpLocks/>
            <a:stCxn id="40" idx="0"/>
            <a:endCxn id="7" idx="3"/>
          </p:cNvCxnSpPr>
          <p:nvPr/>
        </p:nvCxnSpPr>
        <p:spPr>
          <a:xfrm flipV="1">
            <a:off x="9166360" y="4331264"/>
            <a:ext cx="139208" cy="19754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id="{64D6E07D-5F2A-F4A6-7F93-8D99561D337A}"/>
              </a:ext>
            </a:extLst>
          </p:cNvPr>
          <p:cNvCxnSpPr>
            <a:cxnSpLocks/>
            <a:stCxn id="40" idx="5"/>
            <a:endCxn id="8" idx="2"/>
          </p:cNvCxnSpPr>
          <p:nvPr/>
        </p:nvCxnSpPr>
        <p:spPr>
          <a:xfrm>
            <a:off x="9242590" y="4710459"/>
            <a:ext cx="249543" cy="2143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r Verbinder 112">
            <a:extLst>
              <a:ext uri="{FF2B5EF4-FFF2-40B4-BE49-F238E27FC236}">
                <a16:creationId xmlns:a16="http://schemas.microsoft.com/office/drawing/2014/main" id="{DD089229-6FEE-CB9F-C3FD-9B500272E666}"/>
              </a:ext>
            </a:extLst>
          </p:cNvPr>
          <p:cNvCxnSpPr>
            <a:cxnSpLocks/>
            <a:stCxn id="8" idx="6"/>
            <a:endCxn id="41" idx="2"/>
          </p:cNvCxnSpPr>
          <p:nvPr/>
        </p:nvCxnSpPr>
        <p:spPr>
          <a:xfrm flipV="1">
            <a:off x="9707744" y="4665811"/>
            <a:ext cx="136983" cy="6608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r Verbinder 115">
            <a:extLst>
              <a:ext uri="{FF2B5EF4-FFF2-40B4-BE49-F238E27FC236}">
                <a16:creationId xmlns:a16="http://schemas.microsoft.com/office/drawing/2014/main" id="{2A01928B-A9A2-B49F-BB87-32CBEC66A5F9}"/>
              </a:ext>
            </a:extLst>
          </p:cNvPr>
          <p:cNvCxnSpPr>
            <a:cxnSpLocks/>
            <a:stCxn id="6" idx="1"/>
            <a:endCxn id="41" idx="5"/>
          </p:cNvCxnSpPr>
          <p:nvPr/>
        </p:nvCxnSpPr>
        <p:spPr>
          <a:xfrm flipH="1" flipV="1">
            <a:off x="10028763" y="4741051"/>
            <a:ext cx="1141001" cy="46672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r Verbinder 118">
            <a:extLst>
              <a:ext uri="{FF2B5EF4-FFF2-40B4-BE49-F238E27FC236}">
                <a16:creationId xmlns:a16="http://schemas.microsoft.com/office/drawing/2014/main" id="{F4F58579-2F0A-1339-4B78-E178CAAC75BB}"/>
              </a:ext>
            </a:extLst>
          </p:cNvPr>
          <p:cNvCxnSpPr>
            <a:cxnSpLocks/>
            <a:stCxn id="5" idx="7"/>
            <a:endCxn id="42" idx="2"/>
          </p:cNvCxnSpPr>
          <p:nvPr/>
        </p:nvCxnSpPr>
        <p:spPr>
          <a:xfrm flipV="1">
            <a:off x="8065781" y="5039021"/>
            <a:ext cx="1434284" cy="16875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r Verbinder 139">
            <a:extLst>
              <a:ext uri="{FF2B5EF4-FFF2-40B4-BE49-F238E27FC236}">
                <a16:creationId xmlns:a16="http://schemas.microsoft.com/office/drawing/2014/main" id="{B10870E3-500E-8D38-0C93-C0A272D27B51}"/>
              </a:ext>
            </a:extLst>
          </p:cNvPr>
          <p:cNvCxnSpPr>
            <a:cxnSpLocks/>
            <a:stCxn id="6" idx="1"/>
            <a:endCxn id="42" idx="6"/>
          </p:cNvCxnSpPr>
          <p:nvPr/>
        </p:nvCxnSpPr>
        <p:spPr>
          <a:xfrm flipH="1" flipV="1">
            <a:off x="9715676" y="5039021"/>
            <a:ext cx="1454088" cy="16875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r Verbinder 146">
            <a:extLst>
              <a:ext uri="{FF2B5EF4-FFF2-40B4-BE49-F238E27FC236}">
                <a16:creationId xmlns:a16="http://schemas.microsoft.com/office/drawing/2014/main" id="{B79F9329-5535-C6BC-8718-872FCEF8775F}"/>
              </a:ext>
            </a:extLst>
          </p:cNvPr>
          <p:cNvCxnSpPr>
            <a:stCxn id="145" idx="6"/>
            <a:endCxn id="146" idx="2"/>
          </p:cNvCxnSpPr>
          <p:nvPr/>
        </p:nvCxnSpPr>
        <p:spPr>
          <a:xfrm flipV="1">
            <a:off x="2998976" y="4918789"/>
            <a:ext cx="2850910" cy="1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reihandform: Form 157">
            <a:extLst>
              <a:ext uri="{FF2B5EF4-FFF2-40B4-BE49-F238E27FC236}">
                <a16:creationId xmlns:a16="http://schemas.microsoft.com/office/drawing/2014/main" id="{5280D2AC-9704-60B9-DECC-5248060AD1A5}"/>
              </a:ext>
            </a:extLst>
          </p:cNvPr>
          <p:cNvSpPr/>
          <p:nvPr/>
        </p:nvSpPr>
        <p:spPr>
          <a:xfrm>
            <a:off x="2918711" y="4918599"/>
            <a:ext cx="661988" cy="300038"/>
          </a:xfrm>
          <a:custGeom>
            <a:avLst/>
            <a:gdLst>
              <a:gd name="connsiteX0" fmla="*/ 0 w 661988"/>
              <a:gd name="connsiteY0" fmla="*/ 0 h 300038"/>
              <a:gd name="connsiteX1" fmla="*/ 52388 w 661988"/>
              <a:gd name="connsiteY1" fmla="*/ 138113 h 300038"/>
              <a:gd name="connsiteX2" fmla="*/ 95250 w 661988"/>
              <a:gd name="connsiteY2" fmla="*/ 195263 h 300038"/>
              <a:gd name="connsiteX3" fmla="*/ 119063 w 661988"/>
              <a:gd name="connsiteY3" fmla="*/ 214313 h 300038"/>
              <a:gd name="connsiteX4" fmla="*/ 142875 w 661988"/>
              <a:gd name="connsiteY4" fmla="*/ 238125 h 300038"/>
              <a:gd name="connsiteX5" fmla="*/ 176213 w 661988"/>
              <a:gd name="connsiteY5" fmla="*/ 261938 h 300038"/>
              <a:gd name="connsiteX6" fmla="*/ 238125 w 661988"/>
              <a:gd name="connsiteY6" fmla="*/ 285750 h 300038"/>
              <a:gd name="connsiteX7" fmla="*/ 342900 w 661988"/>
              <a:gd name="connsiteY7" fmla="*/ 300038 h 300038"/>
              <a:gd name="connsiteX8" fmla="*/ 419100 w 661988"/>
              <a:gd name="connsiteY8" fmla="*/ 295275 h 300038"/>
              <a:gd name="connsiteX9" fmla="*/ 447675 w 661988"/>
              <a:gd name="connsiteY9" fmla="*/ 280988 h 300038"/>
              <a:gd name="connsiteX10" fmla="*/ 476250 w 661988"/>
              <a:gd name="connsiteY10" fmla="*/ 271463 h 300038"/>
              <a:gd name="connsiteX11" fmla="*/ 552450 w 661988"/>
              <a:gd name="connsiteY11" fmla="*/ 209550 h 300038"/>
              <a:gd name="connsiteX12" fmla="*/ 566738 w 661988"/>
              <a:gd name="connsiteY12" fmla="*/ 190500 h 300038"/>
              <a:gd name="connsiteX13" fmla="*/ 600075 w 661988"/>
              <a:gd name="connsiteY13" fmla="*/ 133350 h 300038"/>
              <a:gd name="connsiteX14" fmla="*/ 623888 w 661988"/>
              <a:gd name="connsiteY14" fmla="*/ 80963 h 300038"/>
              <a:gd name="connsiteX15" fmla="*/ 642938 w 661988"/>
              <a:gd name="connsiteY15" fmla="*/ 52388 h 300038"/>
              <a:gd name="connsiteX16" fmla="*/ 652463 w 661988"/>
              <a:gd name="connsiteY16" fmla="*/ 23813 h 300038"/>
              <a:gd name="connsiteX17" fmla="*/ 661988 w 661988"/>
              <a:gd name="connsiteY17" fmla="*/ 0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1988" h="300038" extrusionOk="0">
                <a:moveTo>
                  <a:pt x="0" y="0"/>
                </a:moveTo>
                <a:cubicBezTo>
                  <a:pt x="22007" y="42426"/>
                  <a:pt x="29063" y="92705"/>
                  <a:pt x="52388" y="138113"/>
                </a:cubicBezTo>
                <a:cubicBezTo>
                  <a:pt x="53974" y="142041"/>
                  <a:pt x="89364" y="190201"/>
                  <a:pt x="95250" y="195263"/>
                </a:cubicBezTo>
                <a:cubicBezTo>
                  <a:pt x="102369" y="200065"/>
                  <a:pt x="111002" y="205782"/>
                  <a:pt x="119063" y="214313"/>
                </a:cubicBezTo>
                <a:cubicBezTo>
                  <a:pt x="126026" y="221974"/>
                  <a:pt x="134332" y="229690"/>
                  <a:pt x="142875" y="238125"/>
                </a:cubicBezTo>
                <a:cubicBezTo>
                  <a:pt x="146435" y="242133"/>
                  <a:pt x="169593" y="257991"/>
                  <a:pt x="176213" y="261938"/>
                </a:cubicBezTo>
                <a:cubicBezTo>
                  <a:pt x="207460" y="279485"/>
                  <a:pt x="208248" y="281484"/>
                  <a:pt x="238125" y="285750"/>
                </a:cubicBezTo>
                <a:cubicBezTo>
                  <a:pt x="272994" y="290915"/>
                  <a:pt x="342900" y="300038"/>
                  <a:pt x="342900" y="300038"/>
                </a:cubicBezTo>
                <a:cubicBezTo>
                  <a:pt x="367467" y="299145"/>
                  <a:pt x="391158" y="302430"/>
                  <a:pt x="419100" y="295275"/>
                </a:cubicBezTo>
                <a:cubicBezTo>
                  <a:pt x="427744" y="292400"/>
                  <a:pt x="438086" y="285346"/>
                  <a:pt x="447675" y="280988"/>
                </a:cubicBezTo>
                <a:cubicBezTo>
                  <a:pt x="456070" y="276902"/>
                  <a:pt x="467869" y="275606"/>
                  <a:pt x="476250" y="271463"/>
                </a:cubicBezTo>
                <a:cubicBezTo>
                  <a:pt x="503014" y="253600"/>
                  <a:pt x="534970" y="238336"/>
                  <a:pt x="552450" y="209550"/>
                </a:cubicBezTo>
                <a:cubicBezTo>
                  <a:pt x="557891" y="203794"/>
                  <a:pt x="562260" y="197658"/>
                  <a:pt x="566738" y="190500"/>
                </a:cubicBezTo>
                <a:cubicBezTo>
                  <a:pt x="575982" y="174786"/>
                  <a:pt x="589731" y="156427"/>
                  <a:pt x="600075" y="133350"/>
                </a:cubicBezTo>
                <a:cubicBezTo>
                  <a:pt x="617310" y="100883"/>
                  <a:pt x="590987" y="128406"/>
                  <a:pt x="623888" y="80963"/>
                </a:cubicBezTo>
                <a:cubicBezTo>
                  <a:pt x="628174" y="74511"/>
                  <a:pt x="633566" y="66234"/>
                  <a:pt x="642938" y="52388"/>
                </a:cubicBezTo>
                <a:cubicBezTo>
                  <a:pt x="646397" y="42335"/>
                  <a:pt x="649197" y="34439"/>
                  <a:pt x="652463" y="23813"/>
                </a:cubicBezTo>
                <a:cubicBezTo>
                  <a:pt x="655583" y="14246"/>
                  <a:pt x="659404" y="6071"/>
                  <a:pt x="661988" y="0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843147238">
                  <a:custGeom>
                    <a:avLst/>
                    <a:gdLst>
                      <a:gd name="connsiteX0" fmla="*/ 0 w 661988"/>
                      <a:gd name="connsiteY0" fmla="*/ 0 h 300038"/>
                      <a:gd name="connsiteX1" fmla="*/ 52388 w 661988"/>
                      <a:gd name="connsiteY1" fmla="*/ 138113 h 300038"/>
                      <a:gd name="connsiteX2" fmla="*/ 95250 w 661988"/>
                      <a:gd name="connsiteY2" fmla="*/ 195263 h 300038"/>
                      <a:gd name="connsiteX3" fmla="*/ 119063 w 661988"/>
                      <a:gd name="connsiteY3" fmla="*/ 214313 h 300038"/>
                      <a:gd name="connsiteX4" fmla="*/ 142875 w 661988"/>
                      <a:gd name="connsiteY4" fmla="*/ 238125 h 300038"/>
                      <a:gd name="connsiteX5" fmla="*/ 176213 w 661988"/>
                      <a:gd name="connsiteY5" fmla="*/ 261938 h 300038"/>
                      <a:gd name="connsiteX6" fmla="*/ 238125 w 661988"/>
                      <a:gd name="connsiteY6" fmla="*/ 285750 h 300038"/>
                      <a:gd name="connsiteX7" fmla="*/ 342900 w 661988"/>
                      <a:gd name="connsiteY7" fmla="*/ 300038 h 300038"/>
                      <a:gd name="connsiteX8" fmla="*/ 419100 w 661988"/>
                      <a:gd name="connsiteY8" fmla="*/ 295275 h 300038"/>
                      <a:gd name="connsiteX9" fmla="*/ 447675 w 661988"/>
                      <a:gd name="connsiteY9" fmla="*/ 280988 h 300038"/>
                      <a:gd name="connsiteX10" fmla="*/ 476250 w 661988"/>
                      <a:gd name="connsiteY10" fmla="*/ 271463 h 300038"/>
                      <a:gd name="connsiteX11" fmla="*/ 552450 w 661988"/>
                      <a:gd name="connsiteY11" fmla="*/ 209550 h 300038"/>
                      <a:gd name="connsiteX12" fmla="*/ 566738 w 661988"/>
                      <a:gd name="connsiteY12" fmla="*/ 190500 h 300038"/>
                      <a:gd name="connsiteX13" fmla="*/ 600075 w 661988"/>
                      <a:gd name="connsiteY13" fmla="*/ 133350 h 300038"/>
                      <a:gd name="connsiteX14" fmla="*/ 623888 w 661988"/>
                      <a:gd name="connsiteY14" fmla="*/ 80963 h 300038"/>
                      <a:gd name="connsiteX15" fmla="*/ 642938 w 661988"/>
                      <a:gd name="connsiteY15" fmla="*/ 52388 h 300038"/>
                      <a:gd name="connsiteX16" fmla="*/ 652463 w 661988"/>
                      <a:gd name="connsiteY16" fmla="*/ 23813 h 300038"/>
                      <a:gd name="connsiteX17" fmla="*/ 661988 w 661988"/>
                      <a:gd name="connsiteY17" fmla="*/ 0 h 300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61988" h="300038">
                        <a:moveTo>
                          <a:pt x="0" y="0"/>
                        </a:moveTo>
                        <a:cubicBezTo>
                          <a:pt x="17463" y="46038"/>
                          <a:pt x="32390" y="93118"/>
                          <a:pt x="52388" y="138113"/>
                        </a:cubicBezTo>
                        <a:cubicBezTo>
                          <a:pt x="54487" y="142837"/>
                          <a:pt x="88229" y="188242"/>
                          <a:pt x="95250" y="195263"/>
                        </a:cubicBezTo>
                        <a:cubicBezTo>
                          <a:pt x="102438" y="202451"/>
                          <a:pt x="111507" y="207513"/>
                          <a:pt x="119063" y="214313"/>
                        </a:cubicBezTo>
                        <a:cubicBezTo>
                          <a:pt x="127407" y="221822"/>
                          <a:pt x="134485" y="230667"/>
                          <a:pt x="142875" y="238125"/>
                        </a:cubicBezTo>
                        <a:cubicBezTo>
                          <a:pt x="146726" y="241548"/>
                          <a:pt x="169583" y="258321"/>
                          <a:pt x="176213" y="261938"/>
                        </a:cubicBezTo>
                        <a:cubicBezTo>
                          <a:pt x="207730" y="279129"/>
                          <a:pt x="208270" y="281327"/>
                          <a:pt x="238125" y="285750"/>
                        </a:cubicBezTo>
                        <a:cubicBezTo>
                          <a:pt x="272993" y="290916"/>
                          <a:pt x="342900" y="300038"/>
                          <a:pt x="342900" y="300038"/>
                        </a:cubicBezTo>
                        <a:cubicBezTo>
                          <a:pt x="368300" y="298450"/>
                          <a:pt x="394061" y="299828"/>
                          <a:pt x="419100" y="295275"/>
                        </a:cubicBezTo>
                        <a:cubicBezTo>
                          <a:pt x="429577" y="293370"/>
                          <a:pt x="437845" y="285084"/>
                          <a:pt x="447675" y="280988"/>
                        </a:cubicBezTo>
                        <a:cubicBezTo>
                          <a:pt x="456943" y="277126"/>
                          <a:pt x="466725" y="274638"/>
                          <a:pt x="476250" y="271463"/>
                        </a:cubicBezTo>
                        <a:cubicBezTo>
                          <a:pt x="502833" y="252475"/>
                          <a:pt x="530734" y="234368"/>
                          <a:pt x="552450" y="209550"/>
                        </a:cubicBezTo>
                        <a:cubicBezTo>
                          <a:pt x="557677" y="203576"/>
                          <a:pt x="562335" y="197104"/>
                          <a:pt x="566738" y="190500"/>
                        </a:cubicBezTo>
                        <a:cubicBezTo>
                          <a:pt x="577316" y="174632"/>
                          <a:pt x="591909" y="152402"/>
                          <a:pt x="600075" y="133350"/>
                        </a:cubicBezTo>
                        <a:cubicBezTo>
                          <a:pt x="612211" y="105033"/>
                          <a:pt x="594439" y="125136"/>
                          <a:pt x="623888" y="80963"/>
                        </a:cubicBezTo>
                        <a:lnTo>
                          <a:pt x="642938" y="52388"/>
                        </a:lnTo>
                        <a:cubicBezTo>
                          <a:pt x="646113" y="42863"/>
                          <a:pt x="648734" y="33135"/>
                          <a:pt x="652463" y="23813"/>
                        </a:cubicBezTo>
                        <a:lnTo>
                          <a:pt x="661988" y="0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0" name="Freihandform: Form 159">
            <a:extLst>
              <a:ext uri="{FF2B5EF4-FFF2-40B4-BE49-F238E27FC236}">
                <a16:creationId xmlns:a16="http://schemas.microsoft.com/office/drawing/2014/main" id="{AD9ECBF3-1E67-BE7F-879C-D8673A20D94E}"/>
              </a:ext>
            </a:extLst>
          </p:cNvPr>
          <p:cNvSpPr/>
          <p:nvPr/>
        </p:nvSpPr>
        <p:spPr>
          <a:xfrm>
            <a:off x="3566411" y="4394724"/>
            <a:ext cx="1376363" cy="538163"/>
          </a:xfrm>
          <a:custGeom>
            <a:avLst/>
            <a:gdLst>
              <a:gd name="connsiteX0" fmla="*/ 0 w 1376363"/>
              <a:gd name="connsiteY0" fmla="*/ 538163 h 538163"/>
              <a:gd name="connsiteX1" fmla="*/ 38100 w 1376363"/>
              <a:gd name="connsiteY1" fmla="*/ 404813 h 538163"/>
              <a:gd name="connsiteX2" fmla="*/ 85725 w 1376363"/>
              <a:gd name="connsiteY2" fmla="*/ 323850 h 538163"/>
              <a:gd name="connsiteX3" fmla="*/ 138113 w 1376363"/>
              <a:gd name="connsiteY3" fmla="*/ 261938 h 538163"/>
              <a:gd name="connsiteX4" fmla="*/ 161925 w 1376363"/>
              <a:gd name="connsiteY4" fmla="*/ 233363 h 538163"/>
              <a:gd name="connsiteX5" fmla="*/ 209550 w 1376363"/>
              <a:gd name="connsiteY5" fmla="*/ 200025 h 538163"/>
              <a:gd name="connsiteX6" fmla="*/ 295275 w 1376363"/>
              <a:gd name="connsiteY6" fmla="*/ 147638 h 538163"/>
              <a:gd name="connsiteX7" fmla="*/ 338138 w 1376363"/>
              <a:gd name="connsiteY7" fmla="*/ 128588 h 538163"/>
              <a:gd name="connsiteX8" fmla="*/ 376238 w 1376363"/>
              <a:gd name="connsiteY8" fmla="*/ 109538 h 538163"/>
              <a:gd name="connsiteX9" fmla="*/ 514350 w 1376363"/>
              <a:gd name="connsiteY9" fmla="*/ 57150 h 538163"/>
              <a:gd name="connsiteX10" fmla="*/ 552450 w 1376363"/>
              <a:gd name="connsiteY10" fmla="*/ 47625 h 538163"/>
              <a:gd name="connsiteX11" fmla="*/ 590550 w 1376363"/>
              <a:gd name="connsiteY11" fmla="*/ 42863 h 538163"/>
              <a:gd name="connsiteX12" fmla="*/ 633413 w 1376363"/>
              <a:gd name="connsiteY12" fmla="*/ 28575 h 538163"/>
              <a:gd name="connsiteX13" fmla="*/ 766763 w 1376363"/>
              <a:gd name="connsiteY13" fmla="*/ 14288 h 538163"/>
              <a:gd name="connsiteX14" fmla="*/ 795338 w 1376363"/>
              <a:gd name="connsiteY14" fmla="*/ 9525 h 538163"/>
              <a:gd name="connsiteX15" fmla="*/ 871538 w 1376363"/>
              <a:gd name="connsiteY15" fmla="*/ 0 h 538163"/>
              <a:gd name="connsiteX16" fmla="*/ 1090613 w 1376363"/>
              <a:gd name="connsiteY16" fmla="*/ 9525 h 538163"/>
              <a:gd name="connsiteX17" fmla="*/ 1119188 w 1376363"/>
              <a:gd name="connsiteY17" fmla="*/ 23813 h 538163"/>
              <a:gd name="connsiteX18" fmla="*/ 1176338 w 1376363"/>
              <a:gd name="connsiteY18" fmla="*/ 42863 h 538163"/>
              <a:gd name="connsiteX19" fmla="*/ 1195388 w 1376363"/>
              <a:gd name="connsiteY19" fmla="*/ 57150 h 538163"/>
              <a:gd name="connsiteX20" fmla="*/ 1214438 w 1376363"/>
              <a:gd name="connsiteY20" fmla="*/ 66675 h 538163"/>
              <a:gd name="connsiteX21" fmla="*/ 1228725 w 1376363"/>
              <a:gd name="connsiteY21" fmla="*/ 76200 h 538163"/>
              <a:gd name="connsiteX22" fmla="*/ 1238250 w 1376363"/>
              <a:gd name="connsiteY22" fmla="*/ 90488 h 538163"/>
              <a:gd name="connsiteX23" fmla="*/ 1257300 w 1376363"/>
              <a:gd name="connsiteY23" fmla="*/ 109538 h 538163"/>
              <a:gd name="connsiteX24" fmla="*/ 1266825 w 1376363"/>
              <a:gd name="connsiteY24" fmla="*/ 133350 h 538163"/>
              <a:gd name="connsiteX25" fmla="*/ 1276350 w 1376363"/>
              <a:gd name="connsiteY25" fmla="*/ 152400 h 538163"/>
              <a:gd name="connsiteX26" fmla="*/ 1281113 w 1376363"/>
              <a:gd name="connsiteY26" fmla="*/ 171450 h 538163"/>
              <a:gd name="connsiteX27" fmla="*/ 1300163 w 1376363"/>
              <a:gd name="connsiteY27" fmla="*/ 209550 h 538163"/>
              <a:gd name="connsiteX28" fmla="*/ 1333500 w 1376363"/>
              <a:gd name="connsiteY28" fmla="*/ 285750 h 538163"/>
              <a:gd name="connsiteX29" fmla="*/ 1347788 w 1376363"/>
              <a:gd name="connsiteY29" fmla="*/ 304800 h 538163"/>
              <a:gd name="connsiteX30" fmla="*/ 1362075 w 1376363"/>
              <a:gd name="connsiteY30" fmla="*/ 347663 h 538163"/>
              <a:gd name="connsiteX31" fmla="*/ 1371600 w 1376363"/>
              <a:gd name="connsiteY31" fmla="*/ 376238 h 538163"/>
              <a:gd name="connsiteX32" fmla="*/ 1366838 w 1376363"/>
              <a:gd name="connsiteY32" fmla="*/ 442913 h 538163"/>
              <a:gd name="connsiteX33" fmla="*/ 1366838 w 1376363"/>
              <a:gd name="connsiteY33" fmla="*/ 504825 h 538163"/>
              <a:gd name="connsiteX34" fmla="*/ 1376363 w 1376363"/>
              <a:gd name="connsiteY34" fmla="*/ 523875 h 53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76363" h="538163" extrusionOk="0">
                <a:moveTo>
                  <a:pt x="0" y="538163"/>
                </a:moveTo>
                <a:cubicBezTo>
                  <a:pt x="4772" y="495101"/>
                  <a:pt x="19646" y="450756"/>
                  <a:pt x="38100" y="404813"/>
                </a:cubicBezTo>
                <a:cubicBezTo>
                  <a:pt x="43078" y="396443"/>
                  <a:pt x="78957" y="335028"/>
                  <a:pt x="85725" y="323850"/>
                </a:cubicBezTo>
                <a:cubicBezTo>
                  <a:pt x="102279" y="305013"/>
                  <a:pt x="118004" y="286404"/>
                  <a:pt x="138113" y="261938"/>
                </a:cubicBezTo>
                <a:cubicBezTo>
                  <a:pt x="146458" y="252308"/>
                  <a:pt x="153509" y="238985"/>
                  <a:pt x="161925" y="233363"/>
                </a:cubicBezTo>
                <a:cubicBezTo>
                  <a:pt x="213142" y="199433"/>
                  <a:pt x="155466" y="226731"/>
                  <a:pt x="209550" y="200025"/>
                </a:cubicBezTo>
                <a:cubicBezTo>
                  <a:pt x="258455" y="168102"/>
                  <a:pt x="233902" y="178578"/>
                  <a:pt x="295275" y="147638"/>
                </a:cubicBezTo>
                <a:cubicBezTo>
                  <a:pt x="308045" y="141553"/>
                  <a:pt x="322205" y="132346"/>
                  <a:pt x="338138" y="128588"/>
                </a:cubicBezTo>
                <a:cubicBezTo>
                  <a:pt x="352476" y="125131"/>
                  <a:pt x="365293" y="115915"/>
                  <a:pt x="376238" y="109538"/>
                </a:cubicBezTo>
                <a:cubicBezTo>
                  <a:pt x="410518" y="88464"/>
                  <a:pt x="475322" y="62062"/>
                  <a:pt x="514350" y="57150"/>
                </a:cubicBezTo>
                <a:cubicBezTo>
                  <a:pt x="528510" y="55918"/>
                  <a:pt x="540806" y="49431"/>
                  <a:pt x="552450" y="47625"/>
                </a:cubicBezTo>
                <a:cubicBezTo>
                  <a:pt x="562994" y="44531"/>
                  <a:pt x="577569" y="43257"/>
                  <a:pt x="590550" y="42863"/>
                </a:cubicBezTo>
                <a:cubicBezTo>
                  <a:pt x="605340" y="36516"/>
                  <a:pt x="618605" y="32490"/>
                  <a:pt x="633413" y="28575"/>
                </a:cubicBezTo>
                <a:cubicBezTo>
                  <a:pt x="640693" y="25481"/>
                  <a:pt x="741546" y="17282"/>
                  <a:pt x="766763" y="14288"/>
                </a:cubicBezTo>
                <a:cubicBezTo>
                  <a:pt x="776010" y="11874"/>
                  <a:pt x="786550" y="12649"/>
                  <a:pt x="795338" y="9525"/>
                </a:cubicBezTo>
                <a:cubicBezTo>
                  <a:pt x="820702" y="6065"/>
                  <a:pt x="871538" y="0"/>
                  <a:pt x="871538" y="0"/>
                </a:cubicBezTo>
                <a:cubicBezTo>
                  <a:pt x="940178" y="-2607"/>
                  <a:pt x="1031223" y="4631"/>
                  <a:pt x="1090613" y="9525"/>
                </a:cubicBezTo>
                <a:cubicBezTo>
                  <a:pt x="1098910" y="11380"/>
                  <a:pt x="1107699" y="18932"/>
                  <a:pt x="1119188" y="23813"/>
                </a:cubicBezTo>
                <a:cubicBezTo>
                  <a:pt x="1137903" y="31090"/>
                  <a:pt x="1176337" y="42863"/>
                  <a:pt x="1176338" y="42863"/>
                </a:cubicBezTo>
                <a:cubicBezTo>
                  <a:pt x="1183362" y="46748"/>
                  <a:pt x="1189674" y="53463"/>
                  <a:pt x="1195388" y="57150"/>
                </a:cubicBezTo>
                <a:cubicBezTo>
                  <a:pt x="1200230" y="60629"/>
                  <a:pt x="1207851" y="62246"/>
                  <a:pt x="1214438" y="66675"/>
                </a:cubicBezTo>
                <a:cubicBezTo>
                  <a:pt x="1220276" y="69243"/>
                  <a:pt x="1224244" y="73485"/>
                  <a:pt x="1228725" y="76200"/>
                </a:cubicBezTo>
                <a:cubicBezTo>
                  <a:pt x="1231732" y="80618"/>
                  <a:pt x="1234626" y="86053"/>
                  <a:pt x="1238250" y="90488"/>
                </a:cubicBezTo>
                <a:cubicBezTo>
                  <a:pt x="1244822" y="95647"/>
                  <a:pt x="1250831" y="101813"/>
                  <a:pt x="1257300" y="109538"/>
                </a:cubicBezTo>
                <a:cubicBezTo>
                  <a:pt x="1261712" y="115718"/>
                  <a:pt x="1264340" y="124566"/>
                  <a:pt x="1266825" y="133350"/>
                </a:cubicBezTo>
                <a:cubicBezTo>
                  <a:pt x="1268193" y="139103"/>
                  <a:pt x="1273778" y="144064"/>
                  <a:pt x="1276350" y="152400"/>
                </a:cubicBezTo>
                <a:cubicBezTo>
                  <a:pt x="1279722" y="159579"/>
                  <a:pt x="1278077" y="166433"/>
                  <a:pt x="1281113" y="171450"/>
                </a:cubicBezTo>
                <a:cubicBezTo>
                  <a:pt x="1286734" y="184887"/>
                  <a:pt x="1294563" y="196953"/>
                  <a:pt x="1300163" y="209550"/>
                </a:cubicBezTo>
                <a:cubicBezTo>
                  <a:pt x="1309783" y="234448"/>
                  <a:pt x="1318588" y="264866"/>
                  <a:pt x="1333500" y="285750"/>
                </a:cubicBezTo>
                <a:cubicBezTo>
                  <a:pt x="1337192" y="292209"/>
                  <a:pt x="1342762" y="296540"/>
                  <a:pt x="1347788" y="304800"/>
                </a:cubicBezTo>
                <a:cubicBezTo>
                  <a:pt x="1361103" y="337405"/>
                  <a:pt x="1348170" y="307620"/>
                  <a:pt x="1362075" y="347663"/>
                </a:cubicBezTo>
                <a:cubicBezTo>
                  <a:pt x="1365505" y="357099"/>
                  <a:pt x="1371600" y="376238"/>
                  <a:pt x="1371600" y="376238"/>
                </a:cubicBezTo>
                <a:cubicBezTo>
                  <a:pt x="1371307" y="396522"/>
                  <a:pt x="1369336" y="424991"/>
                  <a:pt x="1366838" y="442913"/>
                </a:cubicBezTo>
                <a:cubicBezTo>
                  <a:pt x="1364036" y="492654"/>
                  <a:pt x="1353399" y="464688"/>
                  <a:pt x="1366838" y="504825"/>
                </a:cubicBezTo>
                <a:cubicBezTo>
                  <a:pt x="1371027" y="526708"/>
                  <a:pt x="1365694" y="522721"/>
                  <a:pt x="1376363" y="523875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62026100">
                  <a:custGeom>
                    <a:avLst/>
                    <a:gdLst>
                      <a:gd name="connsiteX0" fmla="*/ 0 w 1376363"/>
                      <a:gd name="connsiteY0" fmla="*/ 538163 h 538163"/>
                      <a:gd name="connsiteX1" fmla="*/ 38100 w 1376363"/>
                      <a:gd name="connsiteY1" fmla="*/ 404813 h 538163"/>
                      <a:gd name="connsiteX2" fmla="*/ 85725 w 1376363"/>
                      <a:gd name="connsiteY2" fmla="*/ 323850 h 538163"/>
                      <a:gd name="connsiteX3" fmla="*/ 138113 w 1376363"/>
                      <a:gd name="connsiteY3" fmla="*/ 261938 h 538163"/>
                      <a:gd name="connsiteX4" fmla="*/ 161925 w 1376363"/>
                      <a:gd name="connsiteY4" fmla="*/ 233363 h 538163"/>
                      <a:gd name="connsiteX5" fmla="*/ 209550 w 1376363"/>
                      <a:gd name="connsiteY5" fmla="*/ 200025 h 538163"/>
                      <a:gd name="connsiteX6" fmla="*/ 295275 w 1376363"/>
                      <a:gd name="connsiteY6" fmla="*/ 147638 h 538163"/>
                      <a:gd name="connsiteX7" fmla="*/ 338138 w 1376363"/>
                      <a:gd name="connsiteY7" fmla="*/ 128588 h 538163"/>
                      <a:gd name="connsiteX8" fmla="*/ 376238 w 1376363"/>
                      <a:gd name="connsiteY8" fmla="*/ 109538 h 538163"/>
                      <a:gd name="connsiteX9" fmla="*/ 514350 w 1376363"/>
                      <a:gd name="connsiteY9" fmla="*/ 57150 h 538163"/>
                      <a:gd name="connsiteX10" fmla="*/ 552450 w 1376363"/>
                      <a:gd name="connsiteY10" fmla="*/ 47625 h 538163"/>
                      <a:gd name="connsiteX11" fmla="*/ 590550 w 1376363"/>
                      <a:gd name="connsiteY11" fmla="*/ 42863 h 538163"/>
                      <a:gd name="connsiteX12" fmla="*/ 633413 w 1376363"/>
                      <a:gd name="connsiteY12" fmla="*/ 28575 h 538163"/>
                      <a:gd name="connsiteX13" fmla="*/ 766763 w 1376363"/>
                      <a:gd name="connsiteY13" fmla="*/ 14288 h 538163"/>
                      <a:gd name="connsiteX14" fmla="*/ 795338 w 1376363"/>
                      <a:gd name="connsiteY14" fmla="*/ 9525 h 538163"/>
                      <a:gd name="connsiteX15" fmla="*/ 871538 w 1376363"/>
                      <a:gd name="connsiteY15" fmla="*/ 0 h 538163"/>
                      <a:gd name="connsiteX16" fmla="*/ 1090613 w 1376363"/>
                      <a:gd name="connsiteY16" fmla="*/ 9525 h 538163"/>
                      <a:gd name="connsiteX17" fmla="*/ 1119188 w 1376363"/>
                      <a:gd name="connsiteY17" fmla="*/ 23813 h 538163"/>
                      <a:gd name="connsiteX18" fmla="*/ 1176338 w 1376363"/>
                      <a:gd name="connsiteY18" fmla="*/ 42863 h 538163"/>
                      <a:gd name="connsiteX19" fmla="*/ 1195388 w 1376363"/>
                      <a:gd name="connsiteY19" fmla="*/ 57150 h 538163"/>
                      <a:gd name="connsiteX20" fmla="*/ 1214438 w 1376363"/>
                      <a:gd name="connsiteY20" fmla="*/ 66675 h 538163"/>
                      <a:gd name="connsiteX21" fmla="*/ 1228725 w 1376363"/>
                      <a:gd name="connsiteY21" fmla="*/ 76200 h 538163"/>
                      <a:gd name="connsiteX22" fmla="*/ 1238250 w 1376363"/>
                      <a:gd name="connsiteY22" fmla="*/ 90488 h 538163"/>
                      <a:gd name="connsiteX23" fmla="*/ 1257300 w 1376363"/>
                      <a:gd name="connsiteY23" fmla="*/ 109538 h 538163"/>
                      <a:gd name="connsiteX24" fmla="*/ 1266825 w 1376363"/>
                      <a:gd name="connsiteY24" fmla="*/ 133350 h 538163"/>
                      <a:gd name="connsiteX25" fmla="*/ 1276350 w 1376363"/>
                      <a:gd name="connsiteY25" fmla="*/ 152400 h 538163"/>
                      <a:gd name="connsiteX26" fmla="*/ 1281113 w 1376363"/>
                      <a:gd name="connsiteY26" fmla="*/ 171450 h 538163"/>
                      <a:gd name="connsiteX27" fmla="*/ 1300163 w 1376363"/>
                      <a:gd name="connsiteY27" fmla="*/ 209550 h 538163"/>
                      <a:gd name="connsiteX28" fmla="*/ 1333500 w 1376363"/>
                      <a:gd name="connsiteY28" fmla="*/ 285750 h 538163"/>
                      <a:gd name="connsiteX29" fmla="*/ 1347788 w 1376363"/>
                      <a:gd name="connsiteY29" fmla="*/ 304800 h 538163"/>
                      <a:gd name="connsiteX30" fmla="*/ 1362075 w 1376363"/>
                      <a:gd name="connsiteY30" fmla="*/ 347663 h 538163"/>
                      <a:gd name="connsiteX31" fmla="*/ 1371600 w 1376363"/>
                      <a:gd name="connsiteY31" fmla="*/ 376238 h 538163"/>
                      <a:gd name="connsiteX32" fmla="*/ 1366838 w 1376363"/>
                      <a:gd name="connsiteY32" fmla="*/ 442913 h 538163"/>
                      <a:gd name="connsiteX33" fmla="*/ 1366838 w 1376363"/>
                      <a:gd name="connsiteY33" fmla="*/ 504825 h 538163"/>
                      <a:gd name="connsiteX34" fmla="*/ 1376363 w 1376363"/>
                      <a:gd name="connsiteY34" fmla="*/ 523875 h 538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1376363" h="538163">
                        <a:moveTo>
                          <a:pt x="0" y="538163"/>
                        </a:moveTo>
                        <a:cubicBezTo>
                          <a:pt x="12700" y="493713"/>
                          <a:pt x="22776" y="448428"/>
                          <a:pt x="38100" y="404813"/>
                        </a:cubicBezTo>
                        <a:cubicBezTo>
                          <a:pt x="41336" y="395602"/>
                          <a:pt x="78769" y="332980"/>
                          <a:pt x="85725" y="323850"/>
                        </a:cubicBezTo>
                        <a:cubicBezTo>
                          <a:pt x="102109" y="302346"/>
                          <a:pt x="120699" y="282617"/>
                          <a:pt x="138113" y="261938"/>
                        </a:cubicBezTo>
                        <a:cubicBezTo>
                          <a:pt x="146099" y="252454"/>
                          <a:pt x="152243" y="241108"/>
                          <a:pt x="161925" y="233363"/>
                        </a:cubicBezTo>
                        <a:cubicBezTo>
                          <a:pt x="210820" y="194248"/>
                          <a:pt x="160764" y="232549"/>
                          <a:pt x="209550" y="200025"/>
                        </a:cubicBezTo>
                        <a:cubicBezTo>
                          <a:pt x="261161" y="165617"/>
                          <a:pt x="227859" y="181346"/>
                          <a:pt x="295275" y="147638"/>
                        </a:cubicBezTo>
                        <a:cubicBezTo>
                          <a:pt x="309260" y="140646"/>
                          <a:pt x="323991" y="135245"/>
                          <a:pt x="338138" y="128588"/>
                        </a:cubicBezTo>
                        <a:cubicBezTo>
                          <a:pt x="350986" y="122542"/>
                          <a:pt x="363390" y="115584"/>
                          <a:pt x="376238" y="109538"/>
                        </a:cubicBezTo>
                        <a:cubicBezTo>
                          <a:pt x="417937" y="89915"/>
                          <a:pt x="472981" y="67492"/>
                          <a:pt x="514350" y="57150"/>
                        </a:cubicBezTo>
                        <a:cubicBezTo>
                          <a:pt x="527050" y="53975"/>
                          <a:pt x="539583" y="50037"/>
                          <a:pt x="552450" y="47625"/>
                        </a:cubicBezTo>
                        <a:cubicBezTo>
                          <a:pt x="565030" y="45266"/>
                          <a:pt x="577850" y="44450"/>
                          <a:pt x="590550" y="42863"/>
                        </a:cubicBezTo>
                        <a:cubicBezTo>
                          <a:pt x="604838" y="38100"/>
                          <a:pt x="618587" y="31223"/>
                          <a:pt x="633413" y="28575"/>
                        </a:cubicBezTo>
                        <a:cubicBezTo>
                          <a:pt x="644100" y="26667"/>
                          <a:pt x="738357" y="18075"/>
                          <a:pt x="766763" y="14288"/>
                        </a:cubicBezTo>
                        <a:cubicBezTo>
                          <a:pt x="776335" y="13012"/>
                          <a:pt x="785770" y="10830"/>
                          <a:pt x="795338" y="9525"/>
                        </a:cubicBezTo>
                        <a:cubicBezTo>
                          <a:pt x="820701" y="6066"/>
                          <a:pt x="871538" y="0"/>
                          <a:pt x="871538" y="0"/>
                        </a:cubicBezTo>
                        <a:cubicBezTo>
                          <a:pt x="944563" y="3175"/>
                          <a:pt x="1017855" y="2529"/>
                          <a:pt x="1090613" y="9525"/>
                        </a:cubicBezTo>
                        <a:cubicBezTo>
                          <a:pt x="1101213" y="10544"/>
                          <a:pt x="1109263" y="19953"/>
                          <a:pt x="1119188" y="23813"/>
                        </a:cubicBezTo>
                        <a:cubicBezTo>
                          <a:pt x="1137903" y="31091"/>
                          <a:pt x="1176338" y="42863"/>
                          <a:pt x="1176338" y="42863"/>
                        </a:cubicBezTo>
                        <a:cubicBezTo>
                          <a:pt x="1182688" y="47625"/>
                          <a:pt x="1188657" y="52943"/>
                          <a:pt x="1195388" y="57150"/>
                        </a:cubicBezTo>
                        <a:cubicBezTo>
                          <a:pt x="1201408" y="60913"/>
                          <a:pt x="1208274" y="63153"/>
                          <a:pt x="1214438" y="66675"/>
                        </a:cubicBezTo>
                        <a:cubicBezTo>
                          <a:pt x="1219408" y="69515"/>
                          <a:pt x="1223963" y="73025"/>
                          <a:pt x="1228725" y="76200"/>
                        </a:cubicBezTo>
                        <a:cubicBezTo>
                          <a:pt x="1231900" y="80963"/>
                          <a:pt x="1234525" y="86142"/>
                          <a:pt x="1238250" y="90488"/>
                        </a:cubicBezTo>
                        <a:cubicBezTo>
                          <a:pt x="1244094" y="97306"/>
                          <a:pt x="1252319" y="102066"/>
                          <a:pt x="1257300" y="109538"/>
                        </a:cubicBezTo>
                        <a:cubicBezTo>
                          <a:pt x="1262042" y="116651"/>
                          <a:pt x="1263353" y="125538"/>
                          <a:pt x="1266825" y="133350"/>
                        </a:cubicBezTo>
                        <a:cubicBezTo>
                          <a:pt x="1269708" y="139838"/>
                          <a:pt x="1273857" y="145753"/>
                          <a:pt x="1276350" y="152400"/>
                        </a:cubicBezTo>
                        <a:cubicBezTo>
                          <a:pt x="1278648" y="158529"/>
                          <a:pt x="1278595" y="165408"/>
                          <a:pt x="1281113" y="171450"/>
                        </a:cubicBezTo>
                        <a:cubicBezTo>
                          <a:pt x="1286574" y="184557"/>
                          <a:pt x="1294890" y="196367"/>
                          <a:pt x="1300163" y="209550"/>
                        </a:cubicBezTo>
                        <a:cubicBezTo>
                          <a:pt x="1309079" y="231840"/>
                          <a:pt x="1320342" y="263820"/>
                          <a:pt x="1333500" y="285750"/>
                        </a:cubicBezTo>
                        <a:cubicBezTo>
                          <a:pt x="1337584" y="292556"/>
                          <a:pt x="1343025" y="298450"/>
                          <a:pt x="1347788" y="304800"/>
                        </a:cubicBezTo>
                        <a:cubicBezTo>
                          <a:pt x="1356453" y="339465"/>
                          <a:pt x="1347729" y="308211"/>
                          <a:pt x="1362075" y="347663"/>
                        </a:cubicBezTo>
                        <a:cubicBezTo>
                          <a:pt x="1365506" y="357099"/>
                          <a:pt x="1371600" y="376238"/>
                          <a:pt x="1371600" y="376238"/>
                        </a:cubicBezTo>
                        <a:cubicBezTo>
                          <a:pt x="1370013" y="398463"/>
                          <a:pt x="1368951" y="420732"/>
                          <a:pt x="1366838" y="442913"/>
                        </a:cubicBezTo>
                        <a:cubicBezTo>
                          <a:pt x="1362589" y="487530"/>
                          <a:pt x="1358613" y="463698"/>
                          <a:pt x="1366838" y="504825"/>
                        </a:cubicBezTo>
                        <a:cubicBezTo>
                          <a:pt x="1370956" y="525415"/>
                          <a:pt x="1365304" y="523875"/>
                          <a:pt x="1376363" y="52387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1" name="Freihandform: Form 160">
            <a:extLst>
              <a:ext uri="{FF2B5EF4-FFF2-40B4-BE49-F238E27FC236}">
                <a16:creationId xmlns:a16="http://schemas.microsoft.com/office/drawing/2014/main" id="{36838B80-9440-0225-32FE-59E72E56AD00}"/>
              </a:ext>
            </a:extLst>
          </p:cNvPr>
          <p:cNvSpPr/>
          <p:nvPr/>
        </p:nvSpPr>
        <p:spPr>
          <a:xfrm>
            <a:off x="3532307" y="4184554"/>
            <a:ext cx="2439167" cy="724520"/>
          </a:xfrm>
          <a:custGeom>
            <a:avLst/>
            <a:gdLst>
              <a:gd name="connsiteX0" fmla="*/ 0 w 2439167"/>
              <a:gd name="connsiteY0" fmla="*/ 724520 h 724520"/>
              <a:gd name="connsiteX1" fmla="*/ 33610 w 2439167"/>
              <a:gd name="connsiteY1" fmla="*/ 586408 h 724520"/>
              <a:gd name="connsiteX2" fmla="*/ 52816 w 2439167"/>
              <a:gd name="connsiteY2" fmla="*/ 538783 h 724520"/>
              <a:gd name="connsiteX3" fmla="*/ 96030 w 2439167"/>
              <a:gd name="connsiteY3" fmla="*/ 495920 h 724520"/>
              <a:gd name="connsiteX4" fmla="*/ 115236 w 2439167"/>
              <a:gd name="connsiteY4" fmla="*/ 472108 h 724520"/>
              <a:gd name="connsiteX5" fmla="*/ 134442 w 2439167"/>
              <a:gd name="connsiteY5" fmla="*/ 457820 h 724520"/>
              <a:gd name="connsiteX6" fmla="*/ 168052 w 2439167"/>
              <a:gd name="connsiteY6" fmla="*/ 414958 h 724520"/>
              <a:gd name="connsiteX7" fmla="*/ 187258 w 2439167"/>
              <a:gd name="connsiteY7" fmla="*/ 391145 h 724520"/>
              <a:gd name="connsiteX8" fmla="*/ 206464 w 2439167"/>
              <a:gd name="connsiteY8" fmla="*/ 367333 h 724520"/>
              <a:gd name="connsiteX9" fmla="*/ 264082 w 2439167"/>
              <a:gd name="connsiteY9" fmla="*/ 310183 h 724520"/>
              <a:gd name="connsiteX10" fmla="*/ 288090 w 2439167"/>
              <a:gd name="connsiteY10" fmla="*/ 286370 h 724520"/>
              <a:gd name="connsiteX11" fmla="*/ 388921 w 2439167"/>
              <a:gd name="connsiteY11" fmla="*/ 214933 h 724520"/>
              <a:gd name="connsiteX12" fmla="*/ 427333 w 2439167"/>
              <a:gd name="connsiteY12" fmla="*/ 195883 h 724520"/>
              <a:gd name="connsiteX13" fmla="*/ 513761 w 2439167"/>
              <a:gd name="connsiteY13" fmla="*/ 143495 h 724520"/>
              <a:gd name="connsiteX14" fmla="*/ 556975 w 2439167"/>
              <a:gd name="connsiteY14" fmla="*/ 129208 h 724520"/>
              <a:gd name="connsiteX15" fmla="*/ 619394 w 2439167"/>
              <a:gd name="connsiteY15" fmla="*/ 110158 h 724520"/>
              <a:gd name="connsiteX16" fmla="*/ 648203 w 2439167"/>
              <a:gd name="connsiteY16" fmla="*/ 95870 h 724520"/>
              <a:gd name="connsiteX17" fmla="*/ 681814 w 2439167"/>
              <a:gd name="connsiteY17" fmla="*/ 91108 h 724520"/>
              <a:gd name="connsiteX18" fmla="*/ 710623 w 2439167"/>
              <a:gd name="connsiteY18" fmla="*/ 86345 h 724520"/>
              <a:gd name="connsiteX19" fmla="*/ 744233 w 2439167"/>
              <a:gd name="connsiteY19" fmla="*/ 76820 h 724520"/>
              <a:gd name="connsiteX20" fmla="*/ 782645 w 2439167"/>
              <a:gd name="connsiteY20" fmla="*/ 67295 h 724520"/>
              <a:gd name="connsiteX21" fmla="*/ 811454 w 2439167"/>
              <a:gd name="connsiteY21" fmla="*/ 57770 h 724520"/>
              <a:gd name="connsiteX22" fmla="*/ 835462 w 2439167"/>
              <a:gd name="connsiteY22" fmla="*/ 53008 h 724520"/>
              <a:gd name="connsiteX23" fmla="*/ 873874 w 2439167"/>
              <a:gd name="connsiteY23" fmla="*/ 38720 h 724520"/>
              <a:gd name="connsiteX24" fmla="*/ 950698 w 2439167"/>
              <a:gd name="connsiteY24" fmla="*/ 19670 h 724520"/>
              <a:gd name="connsiteX25" fmla="*/ 1051530 w 2439167"/>
              <a:gd name="connsiteY25" fmla="*/ 24433 h 724520"/>
              <a:gd name="connsiteX26" fmla="*/ 1118751 w 2439167"/>
              <a:gd name="connsiteY26" fmla="*/ 29195 h 724520"/>
              <a:gd name="connsiteX27" fmla="*/ 1229186 w 2439167"/>
              <a:gd name="connsiteY27" fmla="*/ 33958 h 724520"/>
              <a:gd name="connsiteX28" fmla="*/ 1402040 w 2439167"/>
              <a:gd name="connsiteY28" fmla="*/ 29195 h 724520"/>
              <a:gd name="connsiteX29" fmla="*/ 1421246 w 2439167"/>
              <a:gd name="connsiteY29" fmla="*/ 24433 h 724520"/>
              <a:gd name="connsiteX30" fmla="*/ 1517277 w 2439167"/>
              <a:gd name="connsiteY30" fmla="*/ 10145 h 724520"/>
              <a:gd name="connsiteX31" fmla="*/ 1618108 w 2439167"/>
              <a:gd name="connsiteY31" fmla="*/ 5383 h 724520"/>
              <a:gd name="connsiteX32" fmla="*/ 1733344 w 2439167"/>
              <a:gd name="connsiteY32" fmla="*/ 10145 h 724520"/>
              <a:gd name="connsiteX33" fmla="*/ 1771756 w 2439167"/>
              <a:gd name="connsiteY33" fmla="*/ 19670 h 724520"/>
              <a:gd name="connsiteX34" fmla="*/ 1800565 w 2439167"/>
              <a:gd name="connsiteY34" fmla="*/ 24433 h 724520"/>
              <a:gd name="connsiteX35" fmla="*/ 1824573 w 2439167"/>
              <a:gd name="connsiteY35" fmla="*/ 29195 h 724520"/>
              <a:gd name="connsiteX36" fmla="*/ 1843779 w 2439167"/>
              <a:gd name="connsiteY36" fmla="*/ 33958 h 724520"/>
              <a:gd name="connsiteX37" fmla="*/ 1891794 w 2439167"/>
              <a:gd name="connsiteY37" fmla="*/ 53008 h 724520"/>
              <a:gd name="connsiteX38" fmla="*/ 1935007 w 2439167"/>
              <a:gd name="connsiteY38" fmla="*/ 81583 h 724520"/>
              <a:gd name="connsiteX39" fmla="*/ 1959016 w 2439167"/>
              <a:gd name="connsiteY39" fmla="*/ 100633 h 724520"/>
              <a:gd name="connsiteX40" fmla="*/ 1983023 w 2439167"/>
              <a:gd name="connsiteY40" fmla="*/ 114920 h 724520"/>
              <a:gd name="connsiteX41" fmla="*/ 2040641 w 2439167"/>
              <a:gd name="connsiteY41" fmla="*/ 157783 h 724520"/>
              <a:gd name="connsiteX42" fmla="*/ 2059847 w 2439167"/>
              <a:gd name="connsiteY42" fmla="*/ 172070 h 724520"/>
              <a:gd name="connsiteX43" fmla="*/ 2112664 w 2439167"/>
              <a:gd name="connsiteY43" fmla="*/ 214933 h 724520"/>
              <a:gd name="connsiteX44" fmla="*/ 2127068 w 2439167"/>
              <a:gd name="connsiteY44" fmla="*/ 224458 h 724520"/>
              <a:gd name="connsiteX45" fmla="*/ 2141473 w 2439167"/>
              <a:gd name="connsiteY45" fmla="*/ 243508 h 724520"/>
              <a:gd name="connsiteX46" fmla="*/ 2155877 w 2439167"/>
              <a:gd name="connsiteY46" fmla="*/ 253033 h 724520"/>
              <a:gd name="connsiteX47" fmla="*/ 2170282 w 2439167"/>
              <a:gd name="connsiteY47" fmla="*/ 267320 h 724520"/>
              <a:gd name="connsiteX48" fmla="*/ 2184686 w 2439167"/>
              <a:gd name="connsiteY48" fmla="*/ 276845 h 724520"/>
              <a:gd name="connsiteX49" fmla="*/ 2218297 w 2439167"/>
              <a:gd name="connsiteY49" fmla="*/ 310183 h 724520"/>
              <a:gd name="connsiteX50" fmla="*/ 2271113 w 2439167"/>
              <a:gd name="connsiteY50" fmla="*/ 357808 h 724520"/>
              <a:gd name="connsiteX51" fmla="*/ 2299922 w 2439167"/>
              <a:gd name="connsiteY51" fmla="*/ 386383 h 724520"/>
              <a:gd name="connsiteX52" fmla="*/ 2309525 w 2439167"/>
              <a:gd name="connsiteY52" fmla="*/ 400670 h 724520"/>
              <a:gd name="connsiteX53" fmla="*/ 2338334 w 2439167"/>
              <a:gd name="connsiteY53" fmla="*/ 438770 h 724520"/>
              <a:gd name="connsiteX54" fmla="*/ 2362342 w 2439167"/>
              <a:gd name="connsiteY54" fmla="*/ 486395 h 724520"/>
              <a:gd name="connsiteX55" fmla="*/ 2381548 w 2439167"/>
              <a:gd name="connsiteY55" fmla="*/ 538783 h 724520"/>
              <a:gd name="connsiteX56" fmla="*/ 2386349 w 2439167"/>
              <a:gd name="connsiteY56" fmla="*/ 562595 h 724520"/>
              <a:gd name="connsiteX57" fmla="*/ 2405555 w 2439167"/>
              <a:gd name="connsiteY57" fmla="*/ 619745 h 724520"/>
              <a:gd name="connsiteX58" fmla="*/ 2410357 w 2439167"/>
              <a:gd name="connsiteY58" fmla="*/ 643558 h 724520"/>
              <a:gd name="connsiteX59" fmla="*/ 2429563 w 2439167"/>
              <a:gd name="connsiteY59" fmla="*/ 695945 h 724520"/>
              <a:gd name="connsiteX60" fmla="*/ 2439167 w 2439167"/>
              <a:gd name="connsiteY60" fmla="*/ 724520 h 72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439167" h="724520" extrusionOk="0">
                <a:moveTo>
                  <a:pt x="0" y="724520"/>
                </a:moveTo>
                <a:cubicBezTo>
                  <a:pt x="12757" y="675837"/>
                  <a:pt x="26488" y="626517"/>
                  <a:pt x="33610" y="586408"/>
                </a:cubicBezTo>
                <a:cubicBezTo>
                  <a:pt x="39347" y="573957"/>
                  <a:pt x="37600" y="551547"/>
                  <a:pt x="52816" y="538783"/>
                </a:cubicBezTo>
                <a:cubicBezTo>
                  <a:pt x="67997" y="521796"/>
                  <a:pt x="86486" y="514927"/>
                  <a:pt x="96030" y="495920"/>
                </a:cubicBezTo>
                <a:cubicBezTo>
                  <a:pt x="101826" y="489032"/>
                  <a:pt x="108399" y="480236"/>
                  <a:pt x="115236" y="472108"/>
                </a:cubicBezTo>
                <a:cubicBezTo>
                  <a:pt x="119637" y="468029"/>
                  <a:pt x="127920" y="462989"/>
                  <a:pt x="134442" y="457820"/>
                </a:cubicBezTo>
                <a:cubicBezTo>
                  <a:pt x="145378" y="447444"/>
                  <a:pt x="157628" y="430834"/>
                  <a:pt x="168052" y="414958"/>
                </a:cubicBezTo>
                <a:cubicBezTo>
                  <a:pt x="174640" y="405784"/>
                  <a:pt x="180437" y="397950"/>
                  <a:pt x="187258" y="391145"/>
                </a:cubicBezTo>
                <a:cubicBezTo>
                  <a:pt x="193857" y="384112"/>
                  <a:pt x="198667" y="374636"/>
                  <a:pt x="206464" y="367333"/>
                </a:cubicBezTo>
                <a:cubicBezTo>
                  <a:pt x="218670" y="350616"/>
                  <a:pt x="246536" y="330767"/>
                  <a:pt x="264082" y="310183"/>
                </a:cubicBezTo>
                <a:cubicBezTo>
                  <a:pt x="273091" y="302025"/>
                  <a:pt x="278759" y="292480"/>
                  <a:pt x="288090" y="286370"/>
                </a:cubicBezTo>
                <a:cubicBezTo>
                  <a:pt x="287900" y="284093"/>
                  <a:pt x="370036" y="227861"/>
                  <a:pt x="388921" y="214933"/>
                </a:cubicBezTo>
                <a:cubicBezTo>
                  <a:pt x="400313" y="208326"/>
                  <a:pt x="415226" y="202024"/>
                  <a:pt x="427333" y="195883"/>
                </a:cubicBezTo>
                <a:cubicBezTo>
                  <a:pt x="466285" y="170723"/>
                  <a:pt x="472387" y="163716"/>
                  <a:pt x="513761" y="143495"/>
                </a:cubicBezTo>
                <a:cubicBezTo>
                  <a:pt x="527870" y="139381"/>
                  <a:pt x="540331" y="133165"/>
                  <a:pt x="556975" y="129208"/>
                </a:cubicBezTo>
                <a:cubicBezTo>
                  <a:pt x="607333" y="108757"/>
                  <a:pt x="552199" y="125627"/>
                  <a:pt x="619394" y="110158"/>
                </a:cubicBezTo>
                <a:cubicBezTo>
                  <a:pt x="629492" y="104499"/>
                  <a:pt x="636475" y="97252"/>
                  <a:pt x="648203" y="95870"/>
                </a:cubicBezTo>
                <a:cubicBezTo>
                  <a:pt x="657144" y="90978"/>
                  <a:pt x="670876" y="92680"/>
                  <a:pt x="681814" y="91108"/>
                </a:cubicBezTo>
                <a:cubicBezTo>
                  <a:pt x="691564" y="89104"/>
                  <a:pt x="701489" y="86861"/>
                  <a:pt x="710623" y="86345"/>
                </a:cubicBezTo>
                <a:cubicBezTo>
                  <a:pt x="720831" y="81220"/>
                  <a:pt x="734195" y="77503"/>
                  <a:pt x="744233" y="76820"/>
                </a:cubicBezTo>
                <a:cubicBezTo>
                  <a:pt x="758868" y="71309"/>
                  <a:pt x="769939" y="71708"/>
                  <a:pt x="782645" y="67295"/>
                </a:cubicBezTo>
                <a:cubicBezTo>
                  <a:pt x="793040" y="64907"/>
                  <a:pt x="801933" y="59646"/>
                  <a:pt x="811454" y="57770"/>
                </a:cubicBezTo>
                <a:cubicBezTo>
                  <a:pt x="818372" y="56069"/>
                  <a:pt x="827998" y="56291"/>
                  <a:pt x="835462" y="53008"/>
                </a:cubicBezTo>
                <a:cubicBezTo>
                  <a:pt x="847061" y="46594"/>
                  <a:pt x="858149" y="41650"/>
                  <a:pt x="873874" y="38720"/>
                </a:cubicBezTo>
                <a:cubicBezTo>
                  <a:pt x="905443" y="32483"/>
                  <a:pt x="924056" y="25067"/>
                  <a:pt x="950698" y="19670"/>
                </a:cubicBezTo>
                <a:cubicBezTo>
                  <a:pt x="998298" y="21377"/>
                  <a:pt x="1028809" y="21963"/>
                  <a:pt x="1051530" y="24433"/>
                </a:cubicBezTo>
                <a:cubicBezTo>
                  <a:pt x="1077733" y="25319"/>
                  <a:pt x="1100704" y="26305"/>
                  <a:pt x="1118751" y="29195"/>
                </a:cubicBezTo>
                <a:cubicBezTo>
                  <a:pt x="1155109" y="33324"/>
                  <a:pt x="1192902" y="36348"/>
                  <a:pt x="1229186" y="33958"/>
                </a:cubicBezTo>
                <a:cubicBezTo>
                  <a:pt x="1284337" y="40094"/>
                  <a:pt x="1350980" y="32402"/>
                  <a:pt x="1402040" y="29195"/>
                </a:cubicBezTo>
                <a:cubicBezTo>
                  <a:pt x="1408491" y="29120"/>
                  <a:pt x="1414433" y="25586"/>
                  <a:pt x="1421246" y="24433"/>
                </a:cubicBezTo>
                <a:cubicBezTo>
                  <a:pt x="1467643" y="15471"/>
                  <a:pt x="1474164" y="15603"/>
                  <a:pt x="1517277" y="10145"/>
                </a:cubicBezTo>
                <a:cubicBezTo>
                  <a:pt x="1583376" y="-1936"/>
                  <a:pt x="1532276" y="2419"/>
                  <a:pt x="1618108" y="5383"/>
                </a:cubicBezTo>
                <a:cubicBezTo>
                  <a:pt x="1655253" y="7257"/>
                  <a:pt x="1696823" y="9616"/>
                  <a:pt x="1733344" y="10145"/>
                </a:cubicBezTo>
                <a:cubicBezTo>
                  <a:pt x="1747152" y="14151"/>
                  <a:pt x="1758889" y="17404"/>
                  <a:pt x="1771756" y="19670"/>
                </a:cubicBezTo>
                <a:cubicBezTo>
                  <a:pt x="1782476" y="21726"/>
                  <a:pt x="1791493" y="20787"/>
                  <a:pt x="1800565" y="24433"/>
                </a:cubicBezTo>
                <a:cubicBezTo>
                  <a:pt x="1806873" y="25158"/>
                  <a:pt x="1816920" y="27792"/>
                  <a:pt x="1824573" y="29195"/>
                </a:cubicBezTo>
                <a:cubicBezTo>
                  <a:pt x="1830798" y="30004"/>
                  <a:pt x="1836741" y="31177"/>
                  <a:pt x="1843779" y="33958"/>
                </a:cubicBezTo>
                <a:cubicBezTo>
                  <a:pt x="1860013" y="39709"/>
                  <a:pt x="1891794" y="53008"/>
                  <a:pt x="1891794" y="53008"/>
                </a:cubicBezTo>
                <a:cubicBezTo>
                  <a:pt x="1937312" y="96326"/>
                  <a:pt x="1887834" y="54302"/>
                  <a:pt x="1935007" y="81583"/>
                </a:cubicBezTo>
                <a:cubicBezTo>
                  <a:pt x="1944577" y="85646"/>
                  <a:pt x="1951210" y="93910"/>
                  <a:pt x="1959016" y="100633"/>
                </a:cubicBezTo>
                <a:cubicBezTo>
                  <a:pt x="1967860" y="107500"/>
                  <a:pt x="1975720" y="111695"/>
                  <a:pt x="1983023" y="114920"/>
                </a:cubicBezTo>
                <a:cubicBezTo>
                  <a:pt x="1982697" y="115049"/>
                  <a:pt x="2029072" y="150266"/>
                  <a:pt x="2040641" y="157783"/>
                </a:cubicBezTo>
                <a:cubicBezTo>
                  <a:pt x="2047435" y="162259"/>
                  <a:pt x="2055835" y="167524"/>
                  <a:pt x="2059847" y="172070"/>
                </a:cubicBezTo>
                <a:cubicBezTo>
                  <a:pt x="2080947" y="192942"/>
                  <a:pt x="2079885" y="193216"/>
                  <a:pt x="2112664" y="214933"/>
                </a:cubicBezTo>
                <a:cubicBezTo>
                  <a:pt x="2117493" y="218404"/>
                  <a:pt x="2123072" y="220806"/>
                  <a:pt x="2127068" y="224458"/>
                </a:cubicBezTo>
                <a:cubicBezTo>
                  <a:pt x="2131105" y="229552"/>
                  <a:pt x="2136396" y="237467"/>
                  <a:pt x="2141473" y="243508"/>
                </a:cubicBezTo>
                <a:cubicBezTo>
                  <a:pt x="2144251" y="247088"/>
                  <a:pt x="2151114" y="248169"/>
                  <a:pt x="2155877" y="253033"/>
                </a:cubicBezTo>
                <a:cubicBezTo>
                  <a:pt x="2161191" y="257196"/>
                  <a:pt x="2165307" y="261788"/>
                  <a:pt x="2170282" y="267320"/>
                </a:cubicBezTo>
                <a:cubicBezTo>
                  <a:pt x="2174327" y="271125"/>
                  <a:pt x="2181419" y="273157"/>
                  <a:pt x="2184686" y="276845"/>
                </a:cubicBezTo>
                <a:cubicBezTo>
                  <a:pt x="2196756" y="286473"/>
                  <a:pt x="2206384" y="299804"/>
                  <a:pt x="2218297" y="310183"/>
                </a:cubicBezTo>
                <a:cubicBezTo>
                  <a:pt x="2248589" y="339120"/>
                  <a:pt x="2234067" y="322942"/>
                  <a:pt x="2271113" y="357808"/>
                </a:cubicBezTo>
                <a:cubicBezTo>
                  <a:pt x="2280371" y="364476"/>
                  <a:pt x="2293020" y="380892"/>
                  <a:pt x="2299922" y="386383"/>
                </a:cubicBezTo>
                <a:cubicBezTo>
                  <a:pt x="2302638" y="390494"/>
                  <a:pt x="2305355" y="395980"/>
                  <a:pt x="2309525" y="400670"/>
                </a:cubicBezTo>
                <a:cubicBezTo>
                  <a:pt x="2319081" y="411624"/>
                  <a:pt x="2332169" y="422473"/>
                  <a:pt x="2338334" y="438770"/>
                </a:cubicBezTo>
                <a:cubicBezTo>
                  <a:pt x="2356794" y="508998"/>
                  <a:pt x="2335196" y="416872"/>
                  <a:pt x="2362342" y="486395"/>
                </a:cubicBezTo>
                <a:cubicBezTo>
                  <a:pt x="2368748" y="494429"/>
                  <a:pt x="2377402" y="529138"/>
                  <a:pt x="2381548" y="538783"/>
                </a:cubicBezTo>
                <a:cubicBezTo>
                  <a:pt x="2384459" y="547199"/>
                  <a:pt x="2385771" y="554862"/>
                  <a:pt x="2386349" y="562595"/>
                </a:cubicBezTo>
                <a:cubicBezTo>
                  <a:pt x="2392882" y="579904"/>
                  <a:pt x="2402240" y="599338"/>
                  <a:pt x="2405555" y="619745"/>
                </a:cubicBezTo>
                <a:cubicBezTo>
                  <a:pt x="2406419" y="625990"/>
                  <a:pt x="2408554" y="636538"/>
                  <a:pt x="2410357" y="643558"/>
                </a:cubicBezTo>
                <a:cubicBezTo>
                  <a:pt x="2424854" y="686101"/>
                  <a:pt x="2413755" y="661922"/>
                  <a:pt x="2429563" y="695945"/>
                </a:cubicBezTo>
                <a:cubicBezTo>
                  <a:pt x="2439437" y="729941"/>
                  <a:pt x="2422662" y="701809"/>
                  <a:pt x="2439167" y="724520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695542167">
                  <a:custGeom>
                    <a:avLst/>
                    <a:gdLst>
                      <a:gd name="connsiteX0" fmla="*/ 0 w 2419350"/>
                      <a:gd name="connsiteY0" fmla="*/ 724520 h 724520"/>
                      <a:gd name="connsiteX1" fmla="*/ 33337 w 2419350"/>
                      <a:gd name="connsiteY1" fmla="*/ 586408 h 724520"/>
                      <a:gd name="connsiteX2" fmla="*/ 52387 w 2419350"/>
                      <a:gd name="connsiteY2" fmla="*/ 538783 h 724520"/>
                      <a:gd name="connsiteX3" fmla="*/ 95250 w 2419350"/>
                      <a:gd name="connsiteY3" fmla="*/ 495920 h 724520"/>
                      <a:gd name="connsiteX4" fmla="*/ 114300 w 2419350"/>
                      <a:gd name="connsiteY4" fmla="*/ 472108 h 724520"/>
                      <a:gd name="connsiteX5" fmla="*/ 133350 w 2419350"/>
                      <a:gd name="connsiteY5" fmla="*/ 457820 h 724520"/>
                      <a:gd name="connsiteX6" fmla="*/ 166687 w 2419350"/>
                      <a:gd name="connsiteY6" fmla="*/ 414958 h 724520"/>
                      <a:gd name="connsiteX7" fmla="*/ 185737 w 2419350"/>
                      <a:gd name="connsiteY7" fmla="*/ 391145 h 724520"/>
                      <a:gd name="connsiteX8" fmla="*/ 204787 w 2419350"/>
                      <a:gd name="connsiteY8" fmla="*/ 367333 h 724520"/>
                      <a:gd name="connsiteX9" fmla="*/ 261937 w 2419350"/>
                      <a:gd name="connsiteY9" fmla="*/ 310183 h 724520"/>
                      <a:gd name="connsiteX10" fmla="*/ 285750 w 2419350"/>
                      <a:gd name="connsiteY10" fmla="*/ 286370 h 724520"/>
                      <a:gd name="connsiteX11" fmla="*/ 385762 w 2419350"/>
                      <a:gd name="connsiteY11" fmla="*/ 214933 h 724520"/>
                      <a:gd name="connsiteX12" fmla="*/ 423862 w 2419350"/>
                      <a:gd name="connsiteY12" fmla="*/ 195883 h 724520"/>
                      <a:gd name="connsiteX13" fmla="*/ 509587 w 2419350"/>
                      <a:gd name="connsiteY13" fmla="*/ 143495 h 724520"/>
                      <a:gd name="connsiteX14" fmla="*/ 552450 w 2419350"/>
                      <a:gd name="connsiteY14" fmla="*/ 129208 h 724520"/>
                      <a:gd name="connsiteX15" fmla="*/ 614362 w 2419350"/>
                      <a:gd name="connsiteY15" fmla="*/ 110158 h 724520"/>
                      <a:gd name="connsiteX16" fmla="*/ 642937 w 2419350"/>
                      <a:gd name="connsiteY16" fmla="*/ 95870 h 724520"/>
                      <a:gd name="connsiteX17" fmla="*/ 676275 w 2419350"/>
                      <a:gd name="connsiteY17" fmla="*/ 91108 h 724520"/>
                      <a:gd name="connsiteX18" fmla="*/ 704850 w 2419350"/>
                      <a:gd name="connsiteY18" fmla="*/ 86345 h 724520"/>
                      <a:gd name="connsiteX19" fmla="*/ 738187 w 2419350"/>
                      <a:gd name="connsiteY19" fmla="*/ 76820 h 724520"/>
                      <a:gd name="connsiteX20" fmla="*/ 776287 w 2419350"/>
                      <a:gd name="connsiteY20" fmla="*/ 67295 h 724520"/>
                      <a:gd name="connsiteX21" fmla="*/ 804862 w 2419350"/>
                      <a:gd name="connsiteY21" fmla="*/ 57770 h 724520"/>
                      <a:gd name="connsiteX22" fmla="*/ 828675 w 2419350"/>
                      <a:gd name="connsiteY22" fmla="*/ 53008 h 724520"/>
                      <a:gd name="connsiteX23" fmla="*/ 866775 w 2419350"/>
                      <a:gd name="connsiteY23" fmla="*/ 38720 h 724520"/>
                      <a:gd name="connsiteX24" fmla="*/ 942975 w 2419350"/>
                      <a:gd name="connsiteY24" fmla="*/ 19670 h 724520"/>
                      <a:gd name="connsiteX25" fmla="*/ 1042987 w 2419350"/>
                      <a:gd name="connsiteY25" fmla="*/ 24433 h 724520"/>
                      <a:gd name="connsiteX26" fmla="*/ 1109662 w 2419350"/>
                      <a:gd name="connsiteY26" fmla="*/ 29195 h 724520"/>
                      <a:gd name="connsiteX27" fmla="*/ 1219200 w 2419350"/>
                      <a:gd name="connsiteY27" fmla="*/ 33958 h 724520"/>
                      <a:gd name="connsiteX28" fmla="*/ 1390650 w 2419350"/>
                      <a:gd name="connsiteY28" fmla="*/ 29195 h 724520"/>
                      <a:gd name="connsiteX29" fmla="*/ 1409700 w 2419350"/>
                      <a:gd name="connsiteY29" fmla="*/ 24433 h 724520"/>
                      <a:gd name="connsiteX30" fmla="*/ 1504950 w 2419350"/>
                      <a:gd name="connsiteY30" fmla="*/ 10145 h 724520"/>
                      <a:gd name="connsiteX31" fmla="*/ 1604962 w 2419350"/>
                      <a:gd name="connsiteY31" fmla="*/ 5383 h 724520"/>
                      <a:gd name="connsiteX32" fmla="*/ 1719262 w 2419350"/>
                      <a:gd name="connsiteY32" fmla="*/ 10145 h 724520"/>
                      <a:gd name="connsiteX33" fmla="*/ 1757362 w 2419350"/>
                      <a:gd name="connsiteY33" fmla="*/ 19670 h 724520"/>
                      <a:gd name="connsiteX34" fmla="*/ 1785937 w 2419350"/>
                      <a:gd name="connsiteY34" fmla="*/ 24433 h 724520"/>
                      <a:gd name="connsiteX35" fmla="*/ 1809750 w 2419350"/>
                      <a:gd name="connsiteY35" fmla="*/ 29195 h 724520"/>
                      <a:gd name="connsiteX36" fmla="*/ 1828800 w 2419350"/>
                      <a:gd name="connsiteY36" fmla="*/ 33958 h 724520"/>
                      <a:gd name="connsiteX37" fmla="*/ 1876425 w 2419350"/>
                      <a:gd name="connsiteY37" fmla="*/ 53008 h 724520"/>
                      <a:gd name="connsiteX38" fmla="*/ 1919287 w 2419350"/>
                      <a:gd name="connsiteY38" fmla="*/ 81583 h 724520"/>
                      <a:gd name="connsiteX39" fmla="*/ 1943100 w 2419350"/>
                      <a:gd name="connsiteY39" fmla="*/ 100633 h 724520"/>
                      <a:gd name="connsiteX40" fmla="*/ 1966912 w 2419350"/>
                      <a:gd name="connsiteY40" fmla="*/ 114920 h 724520"/>
                      <a:gd name="connsiteX41" fmla="*/ 2024062 w 2419350"/>
                      <a:gd name="connsiteY41" fmla="*/ 157783 h 724520"/>
                      <a:gd name="connsiteX42" fmla="*/ 2043112 w 2419350"/>
                      <a:gd name="connsiteY42" fmla="*/ 172070 h 724520"/>
                      <a:gd name="connsiteX43" fmla="*/ 2095500 w 2419350"/>
                      <a:gd name="connsiteY43" fmla="*/ 214933 h 724520"/>
                      <a:gd name="connsiteX44" fmla="*/ 2109787 w 2419350"/>
                      <a:gd name="connsiteY44" fmla="*/ 224458 h 724520"/>
                      <a:gd name="connsiteX45" fmla="*/ 2124075 w 2419350"/>
                      <a:gd name="connsiteY45" fmla="*/ 243508 h 724520"/>
                      <a:gd name="connsiteX46" fmla="*/ 2138362 w 2419350"/>
                      <a:gd name="connsiteY46" fmla="*/ 253033 h 724520"/>
                      <a:gd name="connsiteX47" fmla="*/ 2152650 w 2419350"/>
                      <a:gd name="connsiteY47" fmla="*/ 267320 h 724520"/>
                      <a:gd name="connsiteX48" fmla="*/ 2166937 w 2419350"/>
                      <a:gd name="connsiteY48" fmla="*/ 276845 h 724520"/>
                      <a:gd name="connsiteX49" fmla="*/ 2200275 w 2419350"/>
                      <a:gd name="connsiteY49" fmla="*/ 310183 h 724520"/>
                      <a:gd name="connsiteX50" fmla="*/ 2252662 w 2419350"/>
                      <a:gd name="connsiteY50" fmla="*/ 357808 h 724520"/>
                      <a:gd name="connsiteX51" fmla="*/ 2281237 w 2419350"/>
                      <a:gd name="connsiteY51" fmla="*/ 386383 h 724520"/>
                      <a:gd name="connsiteX52" fmla="*/ 2290762 w 2419350"/>
                      <a:gd name="connsiteY52" fmla="*/ 400670 h 724520"/>
                      <a:gd name="connsiteX53" fmla="*/ 2319337 w 2419350"/>
                      <a:gd name="connsiteY53" fmla="*/ 438770 h 724520"/>
                      <a:gd name="connsiteX54" fmla="*/ 2343150 w 2419350"/>
                      <a:gd name="connsiteY54" fmla="*/ 486395 h 724520"/>
                      <a:gd name="connsiteX55" fmla="*/ 2362200 w 2419350"/>
                      <a:gd name="connsiteY55" fmla="*/ 538783 h 724520"/>
                      <a:gd name="connsiteX56" fmla="*/ 2366962 w 2419350"/>
                      <a:gd name="connsiteY56" fmla="*/ 562595 h 724520"/>
                      <a:gd name="connsiteX57" fmla="*/ 2386012 w 2419350"/>
                      <a:gd name="connsiteY57" fmla="*/ 619745 h 724520"/>
                      <a:gd name="connsiteX58" fmla="*/ 2390775 w 2419350"/>
                      <a:gd name="connsiteY58" fmla="*/ 643558 h 724520"/>
                      <a:gd name="connsiteX59" fmla="*/ 2409825 w 2419350"/>
                      <a:gd name="connsiteY59" fmla="*/ 695945 h 724520"/>
                      <a:gd name="connsiteX60" fmla="*/ 2419350 w 2419350"/>
                      <a:gd name="connsiteY60" fmla="*/ 724520 h 72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2419350" h="724520">
                        <a:moveTo>
                          <a:pt x="0" y="724520"/>
                        </a:moveTo>
                        <a:cubicBezTo>
                          <a:pt x="11112" y="678483"/>
                          <a:pt x="20481" y="631989"/>
                          <a:pt x="33337" y="586408"/>
                        </a:cubicBezTo>
                        <a:cubicBezTo>
                          <a:pt x="37978" y="569952"/>
                          <a:pt x="40297" y="550873"/>
                          <a:pt x="52387" y="538783"/>
                        </a:cubicBezTo>
                        <a:cubicBezTo>
                          <a:pt x="66675" y="524495"/>
                          <a:pt x="82627" y="511698"/>
                          <a:pt x="95250" y="495920"/>
                        </a:cubicBezTo>
                        <a:cubicBezTo>
                          <a:pt x="101600" y="487983"/>
                          <a:pt x="107112" y="479296"/>
                          <a:pt x="114300" y="472108"/>
                        </a:cubicBezTo>
                        <a:cubicBezTo>
                          <a:pt x="119913" y="466495"/>
                          <a:pt x="127986" y="463671"/>
                          <a:pt x="133350" y="457820"/>
                        </a:cubicBezTo>
                        <a:cubicBezTo>
                          <a:pt x="145581" y="444477"/>
                          <a:pt x="155504" y="429190"/>
                          <a:pt x="166687" y="414958"/>
                        </a:cubicBezTo>
                        <a:cubicBezTo>
                          <a:pt x="172967" y="406965"/>
                          <a:pt x="179387" y="399083"/>
                          <a:pt x="185737" y="391145"/>
                        </a:cubicBezTo>
                        <a:cubicBezTo>
                          <a:pt x="192087" y="383208"/>
                          <a:pt x="197599" y="374521"/>
                          <a:pt x="204787" y="367333"/>
                        </a:cubicBezTo>
                        <a:lnTo>
                          <a:pt x="261937" y="310183"/>
                        </a:lnTo>
                        <a:cubicBezTo>
                          <a:pt x="269875" y="302245"/>
                          <a:pt x="276698" y="293008"/>
                          <a:pt x="285750" y="286370"/>
                        </a:cubicBezTo>
                        <a:cubicBezTo>
                          <a:pt x="285779" y="286349"/>
                          <a:pt x="363879" y="227437"/>
                          <a:pt x="385762" y="214933"/>
                        </a:cubicBezTo>
                        <a:cubicBezTo>
                          <a:pt x="398090" y="207888"/>
                          <a:pt x="411623" y="203082"/>
                          <a:pt x="423862" y="195883"/>
                        </a:cubicBezTo>
                        <a:cubicBezTo>
                          <a:pt x="464129" y="172197"/>
                          <a:pt x="467130" y="162365"/>
                          <a:pt x="509587" y="143495"/>
                        </a:cubicBezTo>
                        <a:cubicBezTo>
                          <a:pt x="523349" y="137378"/>
                          <a:pt x="538267" y="134273"/>
                          <a:pt x="552450" y="129208"/>
                        </a:cubicBezTo>
                        <a:cubicBezTo>
                          <a:pt x="602809" y="111223"/>
                          <a:pt x="545928" y="127266"/>
                          <a:pt x="614362" y="110158"/>
                        </a:cubicBezTo>
                        <a:cubicBezTo>
                          <a:pt x="623887" y="105395"/>
                          <a:pt x="632759" y="99002"/>
                          <a:pt x="642937" y="95870"/>
                        </a:cubicBezTo>
                        <a:cubicBezTo>
                          <a:pt x="653666" y="92569"/>
                          <a:pt x="665180" y="92815"/>
                          <a:pt x="676275" y="91108"/>
                        </a:cubicBezTo>
                        <a:cubicBezTo>
                          <a:pt x="685819" y="89640"/>
                          <a:pt x="695441" y="88516"/>
                          <a:pt x="704850" y="86345"/>
                        </a:cubicBezTo>
                        <a:cubicBezTo>
                          <a:pt x="716111" y="83746"/>
                          <a:pt x="727020" y="79798"/>
                          <a:pt x="738187" y="76820"/>
                        </a:cubicBezTo>
                        <a:cubicBezTo>
                          <a:pt x="750836" y="73447"/>
                          <a:pt x="763700" y="70891"/>
                          <a:pt x="776287" y="67295"/>
                        </a:cubicBezTo>
                        <a:cubicBezTo>
                          <a:pt x="785941" y="64537"/>
                          <a:pt x="795176" y="60412"/>
                          <a:pt x="804862" y="57770"/>
                        </a:cubicBezTo>
                        <a:cubicBezTo>
                          <a:pt x="812672" y="55640"/>
                          <a:pt x="820938" y="55389"/>
                          <a:pt x="828675" y="53008"/>
                        </a:cubicBezTo>
                        <a:cubicBezTo>
                          <a:pt x="841639" y="49019"/>
                          <a:pt x="853907" y="43009"/>
                          <a:pt x="866775" y="38720"/>
                        </a:cubicBezTo>
                        <a:cubicBezTo>
                          <a:pt x="893866" y="29689"/>
                          <a:pt x="914562" y="25984"/>
                          <a:pt x="942975" y="19670"/>
                        </a:cubicBezTo>
                        <a:lnTo>
                          <a:pt x="1042987" y="24433"/>
                        </a:lnTo>
                        <a:cubicBezTo>
                          <a:pt x="1065232" y="25704"/>
                          <a:pt x="1087413" y="27992"/>
                          <a:pt x="1109662" y="29195"/>
                        </a:cubicBezTo>
                        <a:cubicBezTo>
                          <a:pt x="1146156" y="31168"/>
                          <a:pt x="1182687" y="32370"/>
                          <a:pt x="1219200" y="33958"/>
                        </a:cubicBezTo>
                        <a:cubicBezTo>
                          <a:pt x="1276350" y="32370"/>
                          <a:pt x="1333549" y="32050"/>
                          <a:pt x="1390650" y="29195"/>
                        </a:cubicBezTo>
                        <a:cubicBezTo>
                          <a:pt x="1397187" y="28868"/>
                          <a:pt x="1403267" y="25639"/>
                          <a:pt x="1409700" y="24433"/>
                        </a:cubicBezTo>
                        <a:cubicBezTo>
                          <a:pt x="1456216" y="15711"/>
                          <a:pt x="1463100" y="15377"/>
                          <a:pt x="1504950" y="10145"/>
                        </a:cubicBezTo>
                        <a:cubicBezTo>
                          <a:pt x="1561966" y="-6145"/>
                          <a:pt x="1522413" y="1038"/>
                          <a:pt x="1604962" y="5383"/>
                        </a:cubicBezTo>
                        <a:cubicBezTo>
                          <a:pt x="1643042" y="7387"/>
                          <a:pt x="1681162" y="8558"/>
                          <a:pt x="1719262" y="10145"/>
                        </a:cubicBezTo>
                        <a:cubicBezTo>
                          <a:pt x="1731962" y="13320"/>
                          <a:pt x="1744562" y="16927"/>
                          <a:pt x="1757362" y="19670"/>
                        </a:cubicBezTo>
                        <a:cubicBezTo>
                          <a:pt x="1766804" y="21693"/>
                          <a:pt x="1776436" y="22706"/>
                          <a:pt x="1785937" y="24433"/>
                        </a:cubicBezTo>
                        <a:cubicBezTo>
                          <a:pt x="1793901" y="25881"/>
                          <a:pt x="1801848" y="27439"/>
                          <a:pt x="1809750" y="29195"/>
                        </a:cubicBezTo>
                        <a:cubicBezTo>
                          <a:pt x="1816140" y="30615"/>
                          <a:pt x="1822636" y="31756"/>
                          <a:pt x="1828800" y="33958"/>
                        </a:cubicBezTo>
                        <a:cubicBezTo>
                          <a:pt x="1844902" y="39709"/>
                          <a:pt x="1876425" y="53008"/>
                          <a:pt x="1876425" y="53008"/>
                        </a:cubicBezTo>
                        <a:cubicBezTo>
                          <a:pt x="1918405" y="94988"/>
                          <a:pt x="1871063" y="52648"/>
                          <a:pt x="1919287" y="81583"/>
                        </a:cubicBezTo>
                        <a:cubicBezTo>
                          <a:pt x="1928003" y="86813"/>
                          <a:pt x="1934772" y="94804"/>
                          <a:pt x="1943100" y="100633"/>
                        </a:cubicBezTo>
                        <a:cubicBezTo>
                          <a:pt x="1950683" y="105941"/>
                          <a:pt x="1959301" y="109651"/>
                          <a:pt x="1966912" y="114920"/>
                        </a:cubicBezTo>
                        <a:cubicBezTo>
                          <a:pt x="1966941" y="114940"/>
                          <a:pt x="2014523" y="150629"/>
                          <a:pt x="2024062" y="157783"/>
                        </a:cubicBezTo>
                        <a:cubicBezTo>
                          <a:pt x="2030412" y="162545"/>
                          <a:pt x="2037499" y="166457"/>
                          <a:pt x="2043112" y="172070"/>
                        </a:cubicBezTo>
                        <a:cubicBezTo>
                          <a:pt x="2064013" y="192971"/>
                          <a:pt x="2062881" y="193187"/>
                          <a:pt x="2095500" y="214933"/>
                        </a:cubicBezTo>
                        <a:cubicBezTo>
                          <a:pt x="2100262" y="218108"/>
                          <a:pt x="2105740" y="220411"/>
                          <a:pt x="2109787" y="224458"/>
                        </a:cubicBezTo>
                        <a:cubicBezTo>
                          <a:pt x="2115400" y="230071"/>
                          <a:pt x="2118462" y="237895"/>
                          <a:pt x="2124075" y="243508"/>
                        </a:cubicBezTo>
                        <a:cubicBezTo>
                          <a:pt x="2128122" y="247555"/>
                          <a:pt x="2133965" y="249369"/>
                          <a:pt x="2138362" y="253033"/>
                        </a:cubicBezTo>
                        <a:cubicBezTo>
                          <a:pt x="2143536" y="257345"/>
                          <a:pt x="2147476" y="263008"/>
                          <a:pt x="2152650" y="267320"/>
                        </a:cubicBezTo>
                        <a:cubicBezTo>
                          <a:pt x="2157047" y="270984"/>
                          <a:pt x="2162683" y="273016"/>
                          <a:pt x="2166937" y="276845"/>
                        </a:cubicBezTo>
                        <a:cubicBezTo>
                          <a:pt x="2178618" y="287358"/>
                          <a:pt x="2188003" y="300365"/>
                          <a:pt x="2200275" y="310183"/>
                        </a:cubicBezTo>
                        <a:cubicBezTo>
                          <a:pt x="2234609" y="337651"/>
                          <a:pt x="2216895" y="322042"/>
                          <a:pt x="2252662" y="357808"/>
                        </a:cubicBezTo>
                        <a:lnTo>
                          <a:pt x="2281237" y="386383"/>
                        </a:lnTo>
                        <a:cubicBezTo>
                          <a:pt x="2284412" y="391145"/>
                          <a:pt x="2287395" y="396041"/>
                          <a:pt x="2290762" y="400670"/>
                        </a:cubicBezTo>
                        <a:cubicBezTo>
                          <a:pt x="2300099" y="413509"/>
                          <a:pt x="2313441" y="424030"/>
                          <a:pt x="2319337" y="438770"/>
                        </a:cubicBezTo>
                        <a:cubicBezTo>
                          <a:pt x="2343805" y="499941"/>
                          <a:pt x="2312006" y="424108"/>
                          <a:pt x="2343150" y="486395"/>
                        </a:cubicBezTo>
                        <a:cubicBezTo>
                          <a:pt x="2348262" y="496619"/>
                          <a:pt x="2359533" y="529005"/>
                          <a:pt x="2362200" y="538783"/>
                        </a:cubicBezTo>
                        <a:cubicBezTo>
                          <a:pt x="2364330" y="546592"/>
                          <a:pt x="2364678" y="554829"/>
                          <a:pt x="2366962" y="562595"/>
                        </a:cubicBezTo>
                        <a:cubicBezTo>
                          <a:pt x="2372628" y="581860"/>
                          <a:pt x="2382074" y="600055"/>
                          <a:pt x="2386012" y="619745"/>
                        </a:cubicBezTo>
                        <a:cubicBezTo>
                          <a:pt x="2387600" y="627683"/>
                          <a:pt x="2388645" y="635748"/>
                          <a:pt x="2390775" y="643558"/>
                        </a:cubicBezTo>
                        <a:cubicBezTo>
                          <a:pt x="2402454" y="686380"/>
                          <a:pt x="2397039" y="657585"/>
                          <a:pt x="2409825" y="695945"/>
                        </a:cubicBezTo>
                        <a:cubicBezTo>
                          <a:pt x="2421071" y="729684"/>
                          <a:pt x="2408610" y="703042"/>
                          <a:pt x="2419350" y="72452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2F9ED88B-18C5-ADBE-D6DE-B2920F3F9DD3}"/>
              </a:ext>
            </a:extLst>
          </p:cNvPr>
          <p:cNvSpPr/>
          <p:nvPr/>
        </p:nvSpPr>
        <p:spPr>
          <a:xfrm>
            <a:off x="2783365" y="4812384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9096A766-1600-A6B5-B35F-617BEB22AF4E}"/>
              </a:ext>
            </a:extLst>
          </p:cNvPr>
          <p:cNvSpPr/>
          <p:nvPr/>
        </p:nvSpPr>
        <p:spPr>
          <a:xfrm>
            <a:off x="5849886" y="4812383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E265F3A9-0C4B-AF5E-71BC-8E4C8C4F949B}"/>
              </a:ext>
            </a:extLst>
          </p:cNvPr>
          <p:cNvSpPr/>
          <p:nvPr/>
        </p:nvSpPr>
        <p:spPr>
          <a:xfrm>
            <a:off x="4848375" y="4812383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A110F766-30B0-BBD6-B8DD-4B4048D057F8}"/>
              </a:ext>
            </a:extLst>
          </p:cNvPr>
          <p:cNvSpPr/>
          <p:nvPr/>
        </p:nvSpPr>
        <p:spPr>
          <a:xfrm>
            <a:off x="3476626" y="4810222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5" grpId="0" animBg="1"/>
      <p:bldP spid="156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158" grpId="0" animBg="1"/>
      <p:bldP spid="160" grpId="0" animBg="1"/>
      <p:bldP spid="161" grpId="0" animBg="1"/>
      <p:bldP spid="145" grpId="0" animBg="1"/>
      <p:bldP spid="146" grpId="0" animBg="1"/>
      <p:bldP spid="151" grpId="0" animBg="1"/>
      <p:bldP spid="1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9B8B33-315D-E8AA-9102-3EDFA1DFC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i="1" dirty="0">
                <a:solidFill>
                  <a:schemeClr val="accent1"/>
                </a:solidFill>
              </a:rPr>
              <a:t>In </a:t>
            </a:r>
            <a:r>
              <a:rPr lang="de-DE" i="1" dirty="0" err="1">
                <a:solidFill>
                  <a:schemeClr val="accent1"/>
                </a:solidFill>
              </a:rPr>
              <a:t>general</a:t>
            </a:r>
            <a:r>
              <a:rPr lang="de-DE" i="1" dirty="0">
                <a:solidFill>
                  <a:schemeClr val="accent1"/>
                </a:solidFill>
              </a:rPr>
              <a:t>:</a:t>
            </a:r>
            <a:r>
              <a:rPr lang="de-DE" dirty="0"/>
              <a:t> Insert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i="1" dirty="0" err="1">
                <a:solidFill>
                  <a:schemeClr val="accent1"/>
                </a:solidFill>
              </a:rPr>
              <a:t>vertices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dirty="0"/>
              <a:t>in </a:t>
            </a:r>
            <a:r>
              <a:rPr lang="de-DE" i="1" dirty="0" err="1">
                <a:solidFill>
                  <a:schemeClr val="accent1"/>
                </a:solidFill>
              </a:rPr>
              <a:t>canonical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i="1" dirty="0" err="1">
                <a:solidFill>
                  <a:schemeClr val="accent1"/>
                </a:solidFill>
              </a:rPr>
              <a:t>order</a:t>
            </a:r>
            <a:r>
              <a:rPr lang="de-DE" i="1" dirty="0">
                <a:solidFill>
                  <a:schemeClr val="accent1"/>
                </a:solidFill>
              </a:rPr>
              <a:t>, </a:t>
            </a:r>
            <a:r>
              <a:rPr lang="de-DE" dirty="0" err="1"/>
              <a:t>maintain</a:t>
            </a:r>
            <a:r>
              <a:rPr lang="de-DE" dirty="0"/>
              <a:t> </a:t>
            </a:r>
            <a:r>
              <a:rPr lang="de-DE" i="1" dirty="0" err="1">
                <a:solidFill>
                  <a:schemeClr val="accent1"/>
                </a:solidFill>
              </a:rPr>
              <a:t>invariants</a:t>
            </a:r>
            <a:r>
              <a:rPr lang="de-DE" i="1" dirty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dirty="0" err="1"/>
              <a:t>Only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i="1" dirty="0">
                <a:solidFill>
                  <a:schemeClr val="accent2"/>
                </a:solidFill>
              </a:rPr>
              <a:t>proper </a:t>
            </a:r>
            <a:r>
              <a:rPr lang="de-DE" i="1" dirty="0" err="1">
                <a:solidFill>
                  <a:schemeClr val="accent2"/>
                </a:solidFill>
              </a:rPr>
              <a:t>arcs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dirty="0"/>
              <a:t>and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i="1" dirty="0">
                <a:solidFill>
                  <a:schemeClr val="accent2"/>
                </a:solidFill>
              </a:rPr>
              <a:t>down-</a:t>
            </a:r>
            <a:r>
              <a:rPr lang="de-DE" i="1" dirty="0" err="1">
                <a:solidFill>
                  <a:schemeClr val="accent2"/>
                </a:solidFill>
              </a:rPr>
              <a:t>up</a:t>
            </a:r>
            <a:r>
              <a:rPr lang="de-DE" i="1" dirty="0">
                <a:solidFill>
                  <a:schemeClr val="accent2"/>
                </a:solidFill>
              </a:rPr>
              <a:t> monotone </a:t>
            </a:r>
            <a:r>
              <a:rPr lang="de-DE" i="1" dirty="0" err="1">
                <a:solidFill>
                  <a:schemeClr val="accent2"/>
                </a:solidFill>
              </a:rPr>
              <a:t>biarcs</a:t>
            </a:r>
            <a:endParaRPr lang="de-DE" i="1" dirty="0">
              <a:solidFill>
                <a:schemeClr val="accent2"/>
              </a:solidFill>
            </a:endParaRPr>
          </a:p>
          <a:p>
            <a:pPr lvl="1"/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dirty="0" err="1"/>
              <a:t>Only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i="1" dirty="0">
                <a:solidFill>
                  <a:schemeClr val="accent2"/>
                </a:solidFill>
              </a:rPr>
              <a:t>proper </a:t>
            </a:r>
            <a:r>
              <a:rPr lang="de-DE" i="1" dirty="0" err="1">
                <a:solidFill>
                  <a:schemeClr val="accent2"/>
                </a:solidFill>
              </a:rPr>
              <a:t>arcs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i="1" dirty="0" err="1">
                <a:solidFill>
                  <a:schemeClr val="accent2"/>
                </a:solidFill>
              </a:rPr>
              <a:t>outer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i="1" dirty="0" err="1">
                <a:solidFill>
                  <a:schemeClr val="accent2"/>
                </a:solidFill>
              </a:rPr>
              <a:t>face</a:t>
            </a:r>
            <a:endParaRPr lang="de-DE" i="1" dirty="0">
              <a:solidFill>
                <a:schemeClr val="accent2"/>
              </a:solidFill>
            </a:endParaRPr>
          </a:p>
          <a:p>
            <a:pPr lvl="1"/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i="1" dirty="0" err="1">
                <a:solidFill>
                  <a:schemeClr val="accent2"/>
                </a:solidFill>
              </a:rPr>
              <a:t>mountain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i="1" dirty="0" err="1">
                <a:solidFill>
                  <a:schemeClr val="accent2"/>
                </a:solidFill>
              </a:rPr>
              <a:t>left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i="1" dirty="0" err="1">
                <a:solidFill>
                  <a:schemeClr val="accent2"/>
                </a:solidFill>
              </a:rPr>
              <a:t>endpoint</a:t>
            </a:r>
            <a:r>
              <a:rPr lang="de-DE" i="1" dirty="0">
                <a:solidFill>
                  <a:schemeClr val="accent2"/>
                </a:solidFill>
              </a:rPr>
              <a:t> on </a:t>
            </a:r>
            <a:r>
              <a:rPr lang="de-DE" i="1" dirty="0" err="1">
                <a:solidFill>
                  <a:schemeClr val="accent2"/>
                </a:solidFill>
              </a:rPr>
              <a:t>outer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i="1" dirty="0" err="1">
                <a:solidFill>
                  <a:schemeClr val="accent2"/>
                </a:solidFill>
              </a:rPr>
              <a:t>face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dirty="0"/>
              <a:t>and </a:t>
            </a:r>
            <a:r>
              <a:rPr lang="de-DE" i="1" dirty="0" err="1">
                <a:solidFill>
                  <a:schemeClr val="accent2"/>
                </a:solidFill>
              </a:rPr>
              <a:t>each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i="1" dirty="0" err="1">
                <a:solidFill>
                  <a:schemeClr val="accent2"/>
                </a:solidFill>
              </a:rPr>
              <a:t>biarc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dirty="0" err="1"/>
              <a:t>has</a:t>
            </a:r>
            <a:r>
              <a:rPr lang="de-DE" i="1" dirty="0">
                <a:solidFill>
                  <a:schemeClr val="accent1"/>
                </a:solidFill>
              </a:rPr>
              <a:t> </a:t>
            </a:r>
            <a:r>
              <a:rPr lang="de-DE" i="1" dirty="0">
                <a:solidFill>
                  <a:schemeClr val="accent2"/>
                </a:solidFill>
              </a:rPr>
              <a:t>1 </a:t>
            </a:r>
            <a:r>
              <a:rPr lang="de-DE" i="1" dirty="0" err="1">
                <a:solidFill>
                  <a:schemeClr val="accent2"/>
                </a:solidFill>
              </a:rPr>
              <a:t>credit</a:t>
            </a:r>
            <a:endParaRPr lang="de-DE" i="1" dirty="0">
              <a:solidFill>
                <a:schemeClr val="accent2"/>
              </a:solidFill>
            </a:endParaRPr>
          </a:p>
          <a:p>
            <a:r>
              <a:rPr lang="de-DE" dirty="0"/>
              <a:t> </a:t>
            </a:r>
            <a:r>
              <a:rPr lang="de-DE" i="1" dirty="0">
                <a:solidFill>
                  <a:schemeClr val="accent1"/>
                </a:solidFill>
              </a:rPr>
              <a:t>Here: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i="1" dirty="0" err="1">
                <a:solidFill>
                  <a:schemeClr val="accent2"/>
                </a:solidFill>
              </a:rPr>
              <a:t>faces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dirty="0" err="1"/>
              <a:t>intersect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i="1" dirty="0" err="1">
                <a:solidFill>
                  <a:schemeClr val="accent2"/>
                </a:solidFill>
              </a:rPr>
              <a:t>spine</a:t>
            </a:r>
            <a:endParaRPr lang="de-DE" i="1" dirty="0">
              <a:solidFill>
                <a:schemeClr val="accent2"/>
              </a:solidFill>
            </a:endParaRP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E5426312-5A65-CB32-613B-C0F10A1477C2}"/>
              </a:ext>
            </a:extLst>
          </p:cNvPr>
          <p:cNvSpPr/>
          <p:nvPr/>
        </p:nvSpPr>
        <p:spPr>
          <a:xfrm>
            <a:off x="2035278" y="5140234"/>
            <a:ext cx="7761866" cy="1541417"/>
          </a:xfrm>
          <a:custGeom>
            <a:avLst/>
            <a:gdLst>
              <a:gd name="connsiteX0" fmla="*/ 0 w 7761866"/>
              <a:gd name="connsiteY0" fmla="*/ 0 h 1541417"/>
              <a:gd name="connsiteX1" fmla="*/ 144468 w 7761866"/>
              <a:gd name="connsiteY1" fmla="*/ 163286 h 1541417"/>
              <a:gd name="connsiteX2" fmla="*/ 197001 w 7761866"/>
              <a:gd name="connsiteY2" fmla="*/ 274320 h 1541417"/>
              <a:gd name="connsiteX3" fmla="*/ 242968 w 7761866"/>
              <a:gd name="connsiteY3" fmla="*/ 352697 h 1541417"/>
              <a:gd name="connsiteX4" fmla="*/ 446536 w 7761866"/>
              <a:gd name="connsiteY4" fmla="*/ 718457 h 1541417"/>
              <a:gd name="connsiteX5" fmla="*/ 656672 w 7761866"/>
              <a:gd name="connsiteY5" fmla="*/ 920932 h 1541417"/>
              <a:gd name="connsiteX6" fmla="*/ 735472 w 7761866"/>
              <a:gd name="connsiteY6" fmla="*/ 960120 h 1541417"/>
              <a:gd name="connsiteX7" fmla="*/ 893074 w 7761866"/>
              <a:gd name="connsiteY7" fmla="*/ 1051560 h 1541417"/>
              <a:gd name="connsiteX8" fmla="*/ 1451245 w 7761866"/>
              <a:gd name="connsiteY8" fmla="*/ 1221377 h 1541417"/>
              <a:gd name="connsiteX9" fmla="*/ 1838682 w 7761866"/>
              <a:gd name="connsiteY9" fmla="*/ 1338943 h 1541417"/>
              <a:gd name="connsiteX10" fmla="*/ 2626689 w 7761866"/>
              <a:gd name="connsiteY10" fmla="*/ 1489166 h 1541417"/>
              <a:gd name="connsiteX11" fmla="*/ 3440962 w 7761866"/>
              <a:gd name="connsiteY11" fmla="*/ 1541417 h 1541417"/>
              <a:gd name="connsiteX12" fmla="*/ 3565730 w 7761866"/>
              <a:gd name="connsiteY12" fmla="*/ 1534886 h 1541417"/>
              <a:gd name="connsiteX13" fmla="*/ 3926900 w 7761866"/>
              <a:gd name="connsiteY13" fmla="*/ 1521823 h 1541417"/>
              <a:gd name="connsiteX14" fmla="*/ 4248669 w 7761866"/>
              <a:gd name="connsiteY14" fmla="*/ 1502229 h 1541417"/>
              <a:gd name="connsiteX15" fmla="*/ 4662373 w 7761866"/>
              <a:gd name="connsiteY15" fmla="*/ 1449977 h 1541417"/>
              <a:gd name="connsiteX16" fmla="*/ 4944742 w 7761866"/>
              <a:gd name="connsiteY16" fmla="*/ 1423852 h 1541417"/>
              <a:gd name="connsiteX17" fmla="*/ 5220544 w 7761866"/>
              <a:gd name="connsiteY17" fmla="*/ 1404257 h 1541417"/>
              <a:gd name="connsiteX18" fmla="*/ 5864083 w 7761866"/>
              <a:gd name="connsiteY18" fmla="*/ 1299755 h 1541417"/>
              <a:gd name="connsiteX19" fmla="*/ 6166152 w 7761866"/>
              <a:gd name="connsiteY19" fmla="*/ 1227909 h 1541417"/>
              <a:gd name="connsiteX20" fmla="*/ 6632389 w 7761866"/>
              <a:gd name="connsiteY20" fmla="*/ 1071155 h 1541417"/>
              <a:gd name="connsiteX21" fmla="*/ 6875358 w 7761866"/>
              <a:gd name="connsiteY21" fmla="*/ 933995 h 1541417"/>
              <a:gd name="connsiteX22" fmla="*/ 7269361 w 7761866"/>
              <a:gd name="connsiteY22" fmla="*/ 613955 h 1541417"/>
              <a:gd name="connsiteX23" fmla="*/ 7420396 w 7761866"/>
              <a:gd name="connsiteY23" fmla="*/ 457200 h 1541417"/>
              <a:gd name="connsiteX24" fmla="*/ 7505763 w 7761866"/>
              <a:gd name="connsiteY24" fmla="*/ 333103 h 1541417"/>
              <a:gd name="connsiteX25" fmla="*/ 7571430 w 7761866"/>
              <a:gd name="connsiteY25" fmla="*/ 248195 h 1541417"/>
              <a:gd name="connsiteX26" fmla="*/ 7650232 w 7761866"/>
              <a:gd name="connsiteY26" fmla="*/ 163286 h 1541417"/>
              <a:gd name="connsiteX27" fmla="*/ 7742166 w 7761866"/>
              <a:gd name="connsiteY27" fmla="*/ 78377 h 1541417"/>
              <a:gd name="connsiteX28" fmla="*/ 7761865 w 7761866"/>
              <a:gd name="connsiteY28" fmla="*/ 45720 h 1541417"/>
              <a:gd name="connsiteX29" fmla="*/ 7755298 w 7761866"/>
              <a:gd name="connsiteY29" fmla="*/ 13063 h 154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761866" h="1541417" extrusionOk="0">
                <a:moveTo>
                  <a:pt x="0" y="0"/>
                </a:moveTo>
                <a:cubicBezTo>
                  <a:pt x="37045" y="50285"/>
                  <a:pt x="106562" y="114442"/>
                  <a:pt x="144468" y="163286"/>
                </a:cubicBezTo>
                <a:cubicBezTo>
                  <a:pt x="163958" y="192522"/>
                  <a:pt x="180838" y="238517"/>
                  <a:pt x="197001" y="274320"/>
                </a:cubicBezTo>
                <a:cubicBezTo>
                  <a:pt x="213481" y="305008"/>
                  <a:pt x="227926" y="321842"/>
                  <a:pt x="242968" y="352697"/>
                </a:cubicBezTo>
                <a:cubicBezTo>
                  <a:pt x="331373" y="533724"/>
                  <a:pt x="298729" y="552126"/>
                  <a:pt x="446536" y="718457"/>
                </a:cubicBezTo>
                <a:cubicBezTo>
                  <a:pt x="502562" y="797912"/>
                  <a:pt x="591452" y="885672"/>
                  <a:pt x="656672" y="920932"/>
                </a:cubicBezTo>
                <a:cubicBezTo>
                  <a:pt x="681474" y="931997"/>
                  <a:pt x="709594" y="945189"/>
                  <a:pt x="735472" y="960120"/>
                </a:cubicBezTo>
                <a:cubicBezTo>
                  <a:pt x="801365" y="982894"/>
                  <a:pt x="836904" y="1033990"/>
                  <a:pt x="893074" y="1051560"/>
                </a:cubicBezTo>
                <a:cubicBezTo>
                  <a:pt x="1055987" y="1130274"/>
                  <a:pt x="1272276" y="1198136"/>
                  <a:pt x="1451245" y="1221377"/>
                </a:cubicBezTo>
                <a:cubicBezTo>
                  <a:pt x="1592402" y="1269085"/>
                  <a:pt x="1677642" y="1312920"/>
                  <a:pt x="1838682" y="1338943"/>
                </a:cubicBezTo>
                <a:cubicBezTo>
                  <a:pt x="1997325" y="1409410"/>
                  <a:pt x="2405171" y="1487334"/>
                  <a:pt x="2626689" y="1489166"/>
                </a:cubicBezTo>
                <a:cubicBezTo>
                  <a:pt x="3081055" y="1547487"/>
                  <a:pt x="3025168" y="1538622"/>
                  <a:pt x="3440962" y="1541417"/>
                </a:cubicBezTo>
                <a:cubicBezTo>
                  <a:pt x="3473032" y="1535084"/>
                  <a:pt x="3519190" y="1540148"/>
                  <a:pt x="3565730" y="1534886"/>
                </a:cubicBezTo>
                <a:cubicBezTo>
                  <a:pt x="3695239" y="1524087"/>
                  <a:pt x="3818726" y="1510997"/>
                  <a:pt x="3926900" y="1521823"/>
                </a:cubicBezTo>
                <a:cubicBezTo>
                  <a:pt x="4036431" y="1508398"/>
                  <a:pt x="4128131" y="1496343"/>
                  <a:pt x="4248669" y="1502229"/>
                </a:cubicBezTo>
                <a:cubicBezTo>
                  <a:pt x="4379753" y="1482293"/>
                  <a:pt x="4495415" y="1460060"/>
                  <a:pt x="4662373" y="1449977"/>
                </a:cubicBezTo>
                <a:cubicBezTo>
                  <a:pt x="4778156" y="1442128"/>
                  <a:pt x="4833604" y="1437405"/>
                  <a:pt x="4944742" y="1423852"/>
                </a:cubicBezTo>
                <a:cubicBezTo>
                  <a:pt x="5043669" y="1429608"/>
                  <a:pt x="5128268" y="1416359"/>
                  <a:pt x="5220544" y="1404257"/>
                </a:cubicBezTo>
                <a:cubicBezTo>
                  <a:pt x="5437773" y="1344008"/>
                  <a:pt x="5680116" y="1329586"/>
                  <a:pt x="5864083" y="1299755"/>
                </a:cubicBezTo>
                <a:cubicBezTo>
                  <a:pt x="5972436" y="1271137"/>
                  <a:pt x="6072127" y="1268562"/>
                  <a:pt x="6166152" y="1227909"/>
                </a:cubicBezTo>
                <a:cubicBezTo>
                  <a:pt x="6284954" y="1197481"/>
                  <a:pt x="6495925" y="1131823"/>
                  <a:pt x="6632389" y="1071155"/>
                </a:cubicBezTo>
                <a:cubicBezTo>
                  <a:pt x="6733184" y="1018504"/>
                  <a:pt x="6803848" y="986052"/>
                  <a:pt x="6875358" y="933995"/>
                </a:cubicBezTo>
                <a:cubicBezTo>
                  <a:pt x="7029073" y="869075"/>
                  <a:pt x="7165036" y="713787"/>
                  <a:pt x="7269361" y="613955"/>
                </a:cubicBezTo>
                <a:cubicBezTo>
                  <a:pt x="7324545" y="572478"/>
                  <a:pt x="7360354" y="507196"/>
                  <a:pt x="7420396" y="457200"/>
                </a:cubicBezTo>
                <a:cubicBezTo>
                  <a:pt x="7457005" y="415987"/>
                  <a:pt x="7483340" y="369926"/>
                  <a:pt x="7505763" y="333103"/>
                </a:cubicBezTo>
                <a:cubicBezTo>
                  <a:pt x="7519916" y="303075"/>
                  <a:pt x="7547401" y="281266"/>
                  <a:pt x="7571430" y="248195"/>
                </a:cubicBezTo>
                <a:cubicBezTo>
                  <a:pt x="7592004" y="223421"/>
                  <a:pt x="7626427" y="186208"/>
                  <a:pt x="7650232" y="163286"/>
                </a:cubicBezTo>
                <a:cubicBezTo>
                  <a:pt x="7707235" y="109065"/>
                  <a:pt x="7710628" y="125956"/>
                  <a:pt x="7742166" y="78377"/>
                </a:cubicBezTo>
                <a:cubicBezTo>
                  <a:pt x="7747050" y="69106"/>
                  <a:pt x="7760746" y="57283"/>
                  <a:pt x="7761865" y="45720"/>
                </a:cubicBezTo>
                <a:cubicBezTo>
                  <a:pt x="7760403" y="38021"/>
                  <a:pt x="7759543" y="27777"/>
                  <a:pt x="7755298" y="13063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4214022514">
                  <a:custGeom>
                    <a:avLst/>
                    <a:gdLst>
                      <a:gd name="connsiteX0" fmla="*/ 0 w 7720149"/>
                      <a:gd name="connsiteY0" fmla="*/ 0 h 1541417"/>
                      <a:gd name="connsiteX1" fmla="*/ 143692 w 7720149"/>
                      <a:gd name="connsiteY1" fmla="*/ 163286 h 1541417"/>
                      <a:gd name="connsiteX2" fmla="*/ 195943 w 7720149"/>
                      <a:gd name="connsiteY2" fmla="*/ 274320 h 1541417"/>
                      <a:gd name="connsiteX3" fmla="*/ 241663 w 7720149"/>
                      <a:gd name="connsiteY3" fmla="*/ 352697 h 1541417"/>
                      <a:gd name="connsiteX4" fmla="*/ 444137 w 7720149"/>
                      <a:gd name="connsiteY4" fmla="*/ 718457 h 1541417"/>
                      <a:gd name="connsiteX5" fmla="*/ 653143 w 7720149"/>
                      <a:gd name="connsiteY5" fmla="*/ 920932 h 1541417"/>
                      <a:gd name="connsiteX6" fmla="*/ 731520 w 7720149"/>
                      <a:gd name="connsiteY6" fmla="*/ 960120 h 1541417"/>
                      <a:gd name="connsiteX7" fmla="*/ 888275 w 7720149"/>
                      <a:gd name="connsiteY7" fmla="*/ 1051560 h 1541417"/>
                      <a:gd name="connsiteX8" fmla="*/ 1443446 w 7720149"/>
                      <a:gd name="connsiteY8" fmla="*/ 1221377 h 1541417"/>
                      <a:gd name="connsiteX9" fmla="*/ 1828800 w 7720149"/>
                      <a:gd name="connsiteY9" fmla="*/ 1338943 h 1541417"/>
                      <a:gd name="connsiteX10" fmla="*/ 2612572 w 7720149"/>
                      <a:gd name="connsiteY10" fmla="*/ 1489166 h 1541417"/>
                      <a:gd name="connsiteX11" fmla="*/ 3422469 w 7720149"/>
                      <a:gd name="connsiteY11" fmla="*/ 1541417 h 1541417"/>
                      <a:gd name="connsiteX12" fmla="*/ 3546566 w 7720149"/>
                      <a:gd name="connsiteY12" fmla="*/ 1534886 h 1541417"/>
                      <a:gd name="connsiteX13" fmla="*/ 3905795 w 7720149"/>
                      <a:gd name="connsiteY13" fmla="*/ 1521823 h 1541417"/>
                      <a:gd name="connsiteX14" fmla="*/ 4225835 w 7720149"/>
                      <a:gd name="connsiteY14" fmla="*/ 1502229 h 1541417"/>
                      <a:gd name="connsiteX15" fmla="*/ 4637315 w 7720149"/>
                      <a:gd name="connsiteY15" fmla="*/ 1449977 h 1541417"/>
                      <a:gd name="connsiteX16" fmla="*/ 4918166 w 7720149"/>
                      <a:gd name="connsiteY16" fmla="*/ 1423852 h 1541417"/>
                      <a:gd name="connsiteX17" fmla="*/ 5192486 w 7720149"/>
                      <a:gd name="connsiteY17" fmla="*/ 1404257 h 1541417"/>
                      <a:gd name="connsiteX18" fmla="*/ 5832566 w 7720149"/>
                      <a:gd name="connsiteY18" fmla="*/ 1299755 h 1541417"/>
                      <a:gd name="connsiteX19" fmla="*/ 6133012 w 7720149"/>
                      <a:gd name="connsiteY19" fmla="*/ 1227909 h 1541417"/>
                      <a:gd name="connsiteX20" fmla="*/ 6596743 w 7720149"/>
                      <a:gd name="connsiteY20" fmla="*/ 1071155 h 1541417"/>
                      <a:gd name="connsiteX21" fmla="*/ 6838406 w 7720149"/>
                      <a:gd name="connsiteY21" fmla="*/ 933995 h 1541417"/>
                      <a:gd name="connsiteX22" fmla="*/ 7230292 w 7720149"/>
                      <a:gd name="connsiteY22" fmla="*/ 613955 h 1541417"/>
                      <a:gd name="connsiteX23" fmla="*/ 7380515 w 7720149"/>
                      <a:gd name="connsiteY23" fmla="*/ 457200 h 1541417"/>
                      <a:gd name="connsiteX24" fmla="*/ 7465423 w 7720149"/>
                      <a:gd name="connsiteY24" fmla="*/ 333103 h 1541417"/>
                      <a:gd name="connsiteX25" fmla="*/ 7530737 w 7720149"/>
                      <a:gd name="connsiteY25" fmla="*/ 248195 h 1541417"/>
                      <a:gd name="connsiteX26" fmla="*/ 7609115 w 7720149"/>
                      <a:gd name="connsiteY26" fmla="*/ 163286 h 1541417"/>
                      <a:gd name="connsiteX27" fmla="*/ 7700555 w 7720149"/>
                      <a:gd name="connsiteY27" fmla="*/ 78377 h 1541417"/>
                      <a:gd name="connsiteX28" fmla="*/ 7720149 w 7720149"/>
                      <a:gd name="connsiteY28" fmla="*/ 45720 h 1541417"/>
                      <a:gd name="connsiteX29" fmla="*/ 7713617 w 7720149"/>
                      <a:gd name="connsiteY29" fmla="*/ 13063 h 1541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7720149" h="1541417">
                        <a:moveTo>
                          <a:pt x="0" y="0"/>
                        </a:moveTo>
                        <a:cubicBezTo>
                          <a:pt x="47897" y="54429"/>
                          <a:pt x="101551" y="104288"/>
                          <a:pt x="143692" y="163286"/>
                        </a:cubicBezTo>
                        <a:cubicBezTo>
                          <a:pt x="167467" y="196571"/>
                          <a:pt x="177150" y="237988"/>
                          <a:pt x="195943" y="274320"/>
                        </a:cubicBezTo>
                        <a:cubicBezTo>
                          <a:pt x="209839" y="301185"/>
                          <a:pt x="228715" y="325363"/>
                          <a:pt x="241663" y="352697"/>
                        </a:cubicBezTo>
                        <a:cubicBezTo>
                          <a:pt x="326719" y="532261"/>
                          <a:pt x="301606" y="551257"/>
                          <a:pt x="444137" y="718457"/>
                        </a:cubicBezTo>
                        <a:cubicBezTo>
                          <a:pt x="507064" y="792275"/>
                          <a:pt x="566384" y="877553"/>
                          <a:pt x="653143" y="920932"/>
                        </a:cubicBezTo>
                        <a:cubicBezTo>
                          <a:pt x="679269" y="933995"/>
                          <a:pt x="705986" y="945935"/>
                          <a:pt x="731520" y="960120"/>
                        </a:cubicBezTo>
                        <a:cubicBezTo>
                          <a:pt x="784399" y="989497"/>
                          <a:pt x="831486" y="1030720"/>
                          <a:pt x="888275" y="1051560"/>
                        </a:cubicBezTo>
                        <a:cubicBezTo>
                          <a:pt x="1069949" y="1118229"/>
                          <a:pt x="1258372" y="1164827"/>
                          <a:pt x="1443446" y="1221377"/>
                        </a:cubicBezTo>
                        <a:cubicBezTo>
                          <a:pt x="1571880" y="1260621"/>
                          <a:pt x="1697235" y="1311996"/>
                          <a:pt x="1828800" y="1338943"/>
                        </a:cubicBezTo>
                        <a:cubicBezTo>
                          <a:pt x="1990229" y="1372007"/>
                          <a:pt x="2392625" y="1462191"/>
                          <a:pt x="2612572" y="1489166"/>
                        </a:cubicBezTo>
                        <a:cubicBezTo>
                          <a:pt x="3066788" y="1544872"/>
                          <a:pt x="3003963" y="1533808"/>
                          <a:pt x="3422469" y="1541417"/>
                        </a:cubicBezTo>
                        <a:lnTo>
                          <a:pt x="3546566" y="1534886"/>
                        </a:lnTo>
                        <a:lnTo>
                          <a:pt x="3905795" y="1521823"/>
                        </a:lnTo>
                        <a:cubicBezTo>
                          <a:pt x="4012551" y="1516691"/>
                          <a:pt x="4119155" y="1508760"/>
                          <a:pt x="4225835" y="1502229"/>
                        </a:cubicBezTo>
                        <a:cubicBezTo>
                          <a:pt x="4362995" y="1484812"/>
                          <a:pt x="4499648" y="1462783"/>
                          <a:pt x="4637315" y="1449977"/>
                        </a:cubicBezTo>
                        <a:lnTo>
                          <a:pt x="4918166" y="1423852"/>
                        </a:lnTo>
                        <a:cubicBezTo>
                          <a:pt x="5009530" y="1416328"/>
                          <a:pt x="5101338" y="1414058"/>
                          <a:pt x="5192486" y="1404257"/>
                        </a:cubicBezTo>
                        <a:cubicBezTo>
                          <a:pt x="5409851" y="1380884"/>
                          <a:pt x="5619053" y="1345672"/>
                          <a:pt x="5832566" y="1299755"/>
                        </a:cubicBezTo>
                        <a:cubicBezTo>
                          <a:pt x="5933237" y="1278105"/>
                          <a:pt x="6033517" y="1254441"/>
                          <a:pt x="6133012" y="1227909"/>
                        </a:cubicBezTo>
                        <a:cubicBezTo>
                          <a:pt x="6270402" y="1191272"/>
                          <a:pt x="6461884" y="1138584"/>
                          <a:pt x="6596743" y="1071155"/>
                        </a:cubicBezTo>
                        <a:cubicBezTo>
                          <a:pt x="6679589" y="1029732"/>
                          <a:pt x="6760211" y="983643"/>
                          <a:pt x="6838406" y="933995"/>
                        </a:cubicBezTo>
                        <a:cubicBezTo>
                          <a:pt x="6970789" y="849942"/>
                          <a:pt x="7120589" y="717884"/>
                          <a:pt x="7230292" y="613955"/>
                        </a:cubicBezTo>
                        <a:cubicBezTo>
                          <a:pt x="7282831" y="564182"/>
                          <a:pt x="7334057" y="512692"/>
                          <a:pt x="7380515" y="457200"/>
                        </a:cubicBezTo>
                        <a:cubicBezTo>
                          <a:pt x="7412690" y="418769"/>
                          <a:pt x="7436170" y="373802"/>
                          <a:pt x="7465423" y="333103"/>
                        </a:cubicBezTo>
                        <a:cubicBezTo>
                          <a:pt x="7486263" y="304108"/>
                          <a:pt x="7508431" y="276078"/>
                          <a:pt x="7530737" y="248195"/>
                        </a:cubicBezTo>
                        <a:cubicBezTo>
                          <a:pt x="7551233" y="222575"/>
                          <a:pt x="7584002" y="185260"/>
                          <a:pt x="7609115" y="163286"/>
                        </a:cubicBezTo>
                        <a:cubicBezTo>
                          <a:pt x="7667549" y="112157"/>
                          <a:pt x="7665895" y="127891"/>
                          <a:pt x="7700555" y="78377"/>
                        </a:cubicBezTo>
                        <a:cubicBezTo>
                          <a:pt x="7707835" y="67977"/>
                          <a:pt x="7717660" y="58168"/>
                          <a:pt x="7720149" y="45720"/>
                        </a:cubicBezTo>
                        <a:lnTo>
                          <a:pt x="7713617" y="13063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054D238E-92BA-0FCE-D880-6B4FEA61AB5F}"/>
              </a:ext>
            </a:extLst>
          </p:cNvPr>
          <p:cNvSpPr/>
          <p:nvPr/>
        </p:nvSpPr>
        <p:spPr>
          <a:xfrm>
            <a:off x="5869858" y="5179634"/>
            <a:ext cx="3923071" cy="796412"/>
          </a:xfrm>
          <a:custGeom>
            <a:avLst/>
            <a:gdLst>
              <a:gd name="connsiteX0" fmla="*/ 0 w 3923071"/>
              <a:gd name="connsiteY0" fmla="*/ 11798 h 796412"/>
              <a:gd name="connsiteX1" fmla="*/ 165182 w 3923071"/>
              <a:gd name="connsiteY1" fmla="*/ 359860 h 796412"/>
              <a:gd name="connsiteX2" fmla="*/ 206477 w 3923071"/>
              <a:gd name="connsiteY2" fmla="*/ 412954 h 796412"/>
              <a:gd name="connsiteX3" fmla="*/ 365760 w 3923071"/>
              <a:gd name="connsiteY3" fmla="*/ 548640 h 796412"/>
              <a:gd name="connsiteX4" fmla="*/ 489647 w 3923071"/>
              <a:gd name="connsiteY4" fmla="*/ 625331 h 796412"/>
              <a:gd name="connsiteX5" fmla="*/ 625332 w 3923071"/>
              <a:gd name="connsiteY5" fmla="*/ 684325 h 796412"/>
              <a:gd name="connsiteX6" fmla="*/ 707923 w 3923071"/>
              <a:gd name="connsiteY6" fmla="*/ 707922 h 796412"/>
              <a:gd name="connsiteX7" fmla="*/ 884903 w 3923071"/>
              <a:gd name="connsiteY7" fmla="*/ 755117 h 796412"/>
              <a:gd name="connsiteX8" fmla="*/ 991092 w 3923071"/>
              <a:gd name="connsiteY8" fmla="*/ 761016 h 796412"/>
              <a:gd name="connsiteX9" fmla="*/ 1250663 w 3923071"/>
              <a:gd name="connsiteY9" fmla="*/ 778714 h 796412"/>
              <a:gd name="connsiteX10" fmla="*/ 1392248 w 3923071"/>
              <a:gd name="connsiteY10" fmla="*/ 784614 h 796412"/>
              <a:gd name="connsiteX11" fmla="*/ 1545631 w 3923071"/>
              <a:gd name="connsiteY11" fmla="*/ 796412 h 796412"/>
              <a:gd name="connsiteX12" fmla="*/ 1722612 w 3923071"/>
              <a:gd name="connsiteY12" fmla="*/ 784614 h 796412"/>
              <a:gd name="connsiteX13" fmla="*/ 1970385 w 3923071"/>
              <a:gd name="connsiteY13" fmla="*/ 778714 h 796412"/>
              <a:gd name="connsiteX14" fmla="*/ 2200459 w 3923071"/>
              <a:gd name="connsiteY14" fmla="*/ 743318 h 796412"/>
              <a:gd name="connsiteX15" fmla="*/ 2277151 w 3923071"/>
              <a:gd name="connsiteY15" fmla="*/ 719721 h 796412"/>
              <a:gd name="connsiteX16" fmla="*/ 2342044 w 3923071"/>
              <a:gd name="connsiteY16" fmla="*/ 702023 h 796412"/>
              <a:gd name="connsiteX17" fmla="*/ 2412836 w 3923071"/>
              <a:gd name="connsiteY17" fmla="*/ 672526 h 796412"/>
              <a:gd name="connsiteX18" fmla="*/ 2489528 w 3923071"/>
              <a:gd name="connsiteY18" fmla="*/ 648929 h 796412"/>
              <a:gd name="connsiteX19" fmla="*/ 2613414 w 3923071"/>
              <a:gd name="connsiteY19" fmla="*/ 595834 h 796412"/>
              <a:gd name="connsiteX20" fmla="*/ 2666508 w 3923071"/>
              <a:gd name="connsiteY20" fmla="*/ 578136 h 796412"/>
              <a:gd name="connsiteX21" fmla="*/ 2855288 w 3923071"/>
              <a:gd name="connsiteY21" fmla="*/ 525042 h 796412"/>
              <a:gd name="connsiteX22" fmla="*/ 2990973 w 3923071"/>
              <a:gd name="connsiteY22" fmla="*/ 460149 h 796412"/>
              <a:gd name="connsiteX23" fmla="*/ 3079463 w 3923071"/>
              <a:gd name="connsiteY23" fmla="*/ 412954 h 796412"/>
              <a:gd name="connsiteX24" fmla="*/ 3232847 w 3923071"/>
              <a:gd name="connsiteY24" fmla="*/ 342162 h 796412"/>
              <a:gd name="connsiteX25" fmla="*/ 3315437 w 3923071"/>
              <a:gd name="connsiteY25" fmla="*/ 306766 h 796412"/>
              <a:gd name="connsiteX26" fmla="*/ 3380330 w 3923071"/>
              <a:gd name="connsiteY26" fmla="*/ 265471 h 796412"/>
              <a:gd name="connsiteX27" fmla="*/ 3439324 w 3923071"/>
              <a:gd name="connsiteY27" fmla="*/ 241873 h 796412"/>
              <a:gd name="connsiteX28" fmla="*/ 3498317 w 3923071"/>
              <a:gd name="connsiteY28" fmla="*/ 212376 h 796412"/>
              <a:gd name="connsiteX29" fmla="*/ 3551412 w 3923071"/>
              <a:gd name="connsiteY29" fmla="*/ 194678 h 796412"/>
              <a:gd name="connsiteX30" fmla="*/ 3598607 w 3923071"/>
              <a:gd name="connsiteY30" fmla="*/ 171081 h 796412"/>
              <a:gd name="connsiteX31" fmla="*/ 3628103 w 3923071"/>
              <a:gd name="connsiteY31" fmla="*/ 159282 h 796412"/>
              <a:gd name="connsiteX32" fmla="*/ 3757889 w 3923071"/>
              <a:gd name="connsiteY32" fmla="*/ 100289 h 796412"/>
              <a:gd name="connsiteX33" fmla="*/ 3799185 w 3923071"/>
              <a:gd name="connsiteY33" fmla="*/ 82591 h 796412"/>
              <a:gd name="connsiteX34" fmla="*/ 3828681 w 3923071"/>
              <a:gd name="connsiteY34" fmla="*/ 70792 h 796412"/>
              <a:gd name="connsiteX35" fmla="*/ 3852279 w 3923071"/>
              <a:gd name="connsiteY35" fmla="*/ 53094 h 796412"/>
              <a:gd name="connsiteX36" fmla="*/ 3875876 w 3923071"/>
              <a:gd name="connsiteY36" fmla="*/ 41295 h 796412"/>
              <a:gd name="connsiteX37" fmla="*/ 3905373 w 3923071"/>
              <a:gd name="connsiteY37" fmla="*/ 11798 h 796412"/>
              <a:gd name="connsiteX38" fmla="*/ 3923071 w 3923071"/>
              <a:gd name="connsiteY38" fmla="*/ 0 h 79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23071" h="796412" extrusionOk="0">
                <a:moveTo>
                  <a:pt x="0" y="11798"/>
                </a:moveTo>
                <a:cubicBezTo>
                  <a:pt x="90809" y="226056"/>
                  <a:pt x="70188" y="232420"/>
                  <a:pt x="165182" y="359860"/>
                </a:cubicBezTo>
                <a:cubicBezTo>
                  <a:pt x="178770" y="378051"/>
                  <a:pt x="187753" y="395462"/>
                  <a:pt x="206477" y="412954"/>
                </a:cubicBezTo>
                <a:cubicBezTo>
                  <a:pt x="247564" y="464522"/>
                  <a:pt x="314135" y="516422"/>
                  <a:pt x="365760" y="548640"/>
                </a:cubicBezTo>
                <a:cubicBezTo>
                  <a:pt x="417618" y="582788"/>
                  <a:pt x="433897" y="596286"/>
                  <a:pt x="489647" y="625331"/>
                </a:cubicBezTo>
                <a:cubicBezTo>
                  <a:pt x="527963" y="644550"/>
                  <a:pt x="578546" y="680395"/>
                  <a:pt x="625332" y="684325"/>
                </a:cubicBezTo>
                <a:cubicBezTo>
                  <a:pt x="655271" y="695880"/>
                  <a:pt x="680020" y="697683"/>
                  <a:pt x="707923" y="707922"/>
                </a:cubicBezTo>
                <a:cubicBezTo>
                  <a:pt x="806058" y="739803"/>
                  <a:pt x="780066" y="746023"/>
                  <a:pt x="884903" y="755117"/>
                </a:cubicBezTo>
                <a:cubicBezTo>
                  <a:pt x="917002" y="759435"/>
                  <a:pt x="956552" y="752063"/>
                  <a:pt x="991092" y="761016"/>
                </a:cubicBezTo>
                <a:cubicBezTo>
                  <a:pt x="1087717" y="765719"/>
                  <a:pt x="1149650" y="779613"/>
                  <a:pt x="1250663" y="778714"/>
                </a:cubicBezTo>
                <a:cubicBezTo>
                  <a:pt x="1281007" y="785695"/>
                  <a:pt x="1360397" y="786173"/>
                  <a:pt x="1392248" y="784614"/>
                </a:cubicBezTo>
                <a:cubicBezTo>
                  <a:pt x="1443435" y="787685"/>
                  <a:pt x="1545631" y="796413"/>
                  <a:pt x="1545631" y="796412"/>
                </a:cubicBezTo>
                <a:cubicBezTo>
                  <a:pt x="1594965" y="801316"/>
                  <a:pt x="1666754" y="792539"/>
                  <a:pt x="1722612" y="784614"/>
                </a:cubicBezTo>
                <a:cubicBezTo>
                  <a:pt x="1802810" y="768084"/>
                  <a:pt x="1870786" y="781707"/>
                  <a:pt x="1970385" y="778714"/>
                </a:cubicBezTo>
                <a:cubicBezTo>
                  <a:pt x="2058594" y="783696"/>
                  <a:pt x="2124283" y="768119"/>
                  <a:pt x="2200459" y="743318"/>
                </a:cubicBezTo>
                <a:cubicBezTo>
                  <a:pt x="2235214" y="735152"/>
                  <a:pt x="2249070" y="725728"/>
                  <a:pt x="2277151" y="719721"/>
                </a:cubicBezTo>
                <a:cubicBezTo>
                  <a:pt x="2295214" y="709305"/>
                  <a:pt x="2320290" y="710250"/>
                  <a:pt x="2342044" y="702023"/>
                </a:cubicBezTo>
                <a:cubicBezTo>
                  <a:pt x="2367801" y="692228"/>
                  <a:pt x="2389450" y="681427"/>
                  <a:pt x="2412836" y="672526"/>
                </a:cubicBezTo>
                <a:cubicBezTo>
                  <a:pt x="2442113" y="664377"/>
                  <a:pt x="2466213" y="660573"/>
                  <a:pt x="2489528" y="648929"/>
                </a:cubicBezTo>
                <a:cubicBezTo>
                  <a:pt x="2532169" y="635208"/>
                  <a:pt x="2567585" y="605050"/>
                  <a:pt x="2613414" y="595834"/>
                </a:cubicBezTo>
                <a:cubicBezTo>
                  <a:pt x="2631973" y="589218"/>
                  <a:pt x="2645668" y="580409"/>
                  <a:pt x="2666508" y="578136"/>
                </a:cubicBezTo>
                <a:cubicBezTo>
                  <a:pt x="2681403" y="584469"/>
                  <a:pt x="2816497" y="545679"/>
                  <a:pt x="2855288" y="525042"/>
                </a:cubicBezTo>
                <a:cubicBezTo>
                  <a:pt x="2905049" y="499665"/>
                  <a:pt x="2936817" y="490834"/>
                  <a:pt x="2990973" y="460149"/>
                </a:cubicBezTo>
                <a:cubicBezTo>
                  <a:pt x="3019899" y="443199"/>
                  <a:pt x="3049593" y="425073"/>
                  <a:pt x="3079463" y="412954"/>
                </a:cubicBezTo>
                <a:cubicBezTo>
                  <a:pt x="3153836" y="380939"/>
                  <a:pt x="3190019" y="360920"/>
                  <a:pt x="3232847" y="342162"/>
                </a:cubicBezTo>
                <a:cubicBezTo>
                  <a:pt x="3263928" y="330587"/>
                  <a:pt x="3290371" y="319887"/>
                  <a:pt x="3315437" y="306766"/>
                </a:cubicBezTo>
                <a:cubicBezTo>
                  <a:pt x="3339723" y="294213"/>
                  <a:pt x="3359270" y="279549"/>
                  <a:pt x="3380330" y="265471"/>
                </a:cubicBezTo>
                <a:cubicBezTo>
                  <a:pt x="3398105" y="253942"/>
                  <a:pt x="3415638" y="251282"/>
                  <a:pt x="3439324" y="241873"/>
                </a:cubicBezTo>
                <a:cubicBezTo>
                  <a:pt x="3455711" y="229774"/>
                  <a:pt x="3481682" y="220388"/>
                  <a:pt x="3498317" y="212376"/>
                </a:cubicBezTo>
                <a:cubicBezTo>
                  <a:pt x="3514648" y="201558"/>
                  <a:pt x="3532195" y="204675"/>
                  <a:pt x="3551412" y="194678"/>
                </a:cubicBezTo>
                <a:cubicBezTo>
                  <a:pt x="3565144" y="186349"/>
                  <a:pt x="3585406" y="180152"/>
                  <a:pt x="3598607" y="171081"/>
                </a:cubicBezTo>
                <a:cubicBezTo>
                  <a:pt x="3608595" y="168518"/>
                  <a:pt x="3617439" y="164788"/>
                  <a:pt x="3628103" y="159282"/>
                </a:cubicBezTo>
                <a:cubicBezTo>
                  <a:pt x="3809707" y="63557"/>
                  <a:pt x="3515559" y="212938"/>
                  <a:pt x="3757889" y="100289"/>
                </a:cubicBezTo>
                <a:cubicBezTo>
                  <a:pt x="3772794" y="95267"/>
                  <a:pt x="3790127" y="88836"/>
                  <a:pt x="3799185" y="82591"/>
                </a:cubicBezTo>
                <a:cubicBezTo>
                  <a:pt x="3808073" y="78844"/>
                  <a:pt x="3821927" y="78370"/>
                  <a:pt x="3828681" y="70792"/>
                </a:cubicBezTo>
                <a:cubicBezTo>
                  <a:pt x="3837328" y="64034"/>
                  <a:pt x="3843104" y="59927"/>
                  <a:pt x="3852279" y="53094"/>
                </a:cubicBezTo>
                <a:cubicBezTo>
                  <a:pt x="3858671" y="47545"/>
                  <a:pt x="3869699" y="46240"/>
                  <a:pt x="3875876" y="41295"/>
                </a:cubicBezTo>
                <a:cubicBezTo>
                  <a:pt x="3884513" y="31748"/>
                  <a:pt x="3895251" y="18772"/>
                  <a:pt x="3905373" y="11798"/>
                </a:cubicBezTo>
                <a:cubicBezTo>
                  <a:pt x="3910710" y="7129"/>
                  <a:pt x="3923071" y="0"/>
                  <a:pt x="3923071" y="0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687441586">
                  <a:custGeom>
                    <a:avLst/>
                    <a:gdLst>
                      <a:gd name="connsiteX0" fmla="*/ 0 w 3923071"/>
                      <a:gd name="connsiteY0" fmla="*/ 11798 h 796412"/>
                      <a:gd name="connsiteX1" fmla="*/ 165182 w 3923071"/>
                      <a:gd name="connsiteY1" fmla="*/ 359860 h 796412"/>
                      <a:gd name="connsiteX2" fmla="*/ 206477 w 3923071"/>
                      <a:gd name="connsiteY2" fmla="*/ 412954 h 796412"/>
                      <a:gd name="connsiteX3" fmla="*/ 365760 w 3923071"/>
                      <a:gd name="connsiteY3" fmla="*/ 548640 h 796412"/>
                      <a:gd name="connsiteX4" fmla="*/ 489647 w 3923071"/>
                      <a:gd name="connsiteY4" fmla="*/ 625331 h 796412"/>
                      <a:gd name="connsiteX5" fmla="*/ 625332 w 3923071"/>
                      <a:gd name="connsiteY5" fmla="*/ 684325 h 796412"/>
                      <a:gd name="connsiteX6" fmla="*/ 707923 w 3923071"/>
                      <a:gd name="connsiteY6" fmla="*/ 707922 h 796412"/>
                      <a:gd name="connsiteX7" fmla="*/ 884903 w 3923071"/>
                      <a:gd name="connsiteY7" fmla="*/ 755117 h 796412"/>
                      <a:gd name="connsiteX8" fmla="*/ 991092 w 3923071"/>
                      <a:gd name="connsiteY8" fmla="*/ 761016 h 796412"/>
                      <a:gd name="connsiteX9" fmla="*/ 1250663 w 3923071"/>
                      <a:gd name="connsiteY9" fmla="*/ 778714 h 796412"/>
                      <a:gd name="connsiteX10" fmla="*/ 1392248 w 3923071"/>
                      <a:gd name="connsiteY10" fmla="*/ 784614 h 796412"/>
                      <a:gd name="connsiteX11" fmla="*/ 1545631 w 3923071"/>
                      <a:gd name="connsiteY11" fmla="*/ 796412 h 796412"/>
                      <a:gd name="connsiteX12" fmla="*/ 1722612 w 3923071"/>
                      <a:gd name="connsiteY12" fmla="*/ 784614 h 796412"/>
                      <a:gd name="connsiteX13" fmla="*/ 1970385 w 3923071"/>
                      <a:gd name="connsiteY13" fmla="*/ 778714 h 796412"/>
                      <a:gd name="connsiteX14" fmla="*/ 2200459 w 3923071"/>
                      <a:gd name="connsiteY14" fmla="*/ 743318 h 796412"/>
                      <a:gd name="connsiteX15" fmla="*/ 2277151 w 3923071"/>
                      <a:gd name="connsiteY15" fmla="*/ 719721 h 796412"/>
                      <a:gd name="connsiteX16" fmla="*/ 2342044 w 3923071"/>
                      <a:gd name="connsiteY16" fmla="*/ 702023 h 796412"/>
                      <a:gd name="connsiteX17" fmla="*/ 2412836 w 3923071"/>
                      <a:gd name="connsiteY17" fmla="*/ 672526 h 796412"/>
                      <a:gd name="connsiteX18" fmla="*/ 2489528 w 3923071"/>
                      <a:gd name="connsiteY18" fmla="*/ 648929 h 796412"/>
                      <a:gd name="connsiteX19" fmla="*/ 2613414 w 3923071"/>
                      <a:gd name="connsiteY19" fmla="*/ 595834 h 796412"/>
                      <a:gd name="connsiteX20" fmla="*/ 2666508 w 3923071"/>
                      <a:gd name="connsiteY20" fmla="*/ 578136 h 796412"/>
                      <a:gd name="connsiteX21" fmla="*/ 2855288 w 3923071"/>
                      <a:gd name="connsiteY21" fmla="*/ 525042 h 796412"/>
                      <a:gd name="connsiteX22" fmla="*/ 2990973 w 3923071"/>
                      <a:gd name="connsiteY22" fmla="*/ 460149 h 796412"/>
                      <a:gd name="connsiteX23" fmla="*/ 3079463 w 3923071"/>
                      <a:gd name="connsiteY23" fmla="*/ 412954 h 796412"/>
                      <a:gd name="connsiteX24" fmla="*/ 3232847 w 3923071"/>
                      <a:gd name="connsiteY24" fmla="*/ 342162 h 796412"/>
                      <a:gd name="connsiteX25" fmla="*/ 3315437 w 3923071"/>
                      <a:gd name="connsiteY25" fmla="*/ 306766 h 796412"/>
                      <a:gd name="connsiteX26" fmla="*/ 3380330 w 3923071"/>
                      <a:gd name="connsiteY26" fmla="*/ 265471 h 796412"/>
                      <a:gd name="connsiteX27" fmla="*/ 3439324 w 3923071"/>
                      <a:gd name="connsiteY27" fmla="*/ 241873 h 796412"/>
                      <a:gd name="connsiteX28" fmla="*/ 3498317 w 3923071"/>
                      <a:gd name="connsiteY28" fmla="*/ 212376 h 796412"/>
                      <a:gd name="connsiteX29" fmla="*/ 3551412 w 3923071"/>
                      <a:gd name="connsiteY29" fmla="*/ 194678 h 796412"/>
                      <a:gd name="connsiteX30" fmla="*/ 3598607 w 3923071"/>
                      <a:gd name="connsiteY30" fmla="*/ 171081 h 796412"/>
                      <a:gd name="connsiteX31" fmla="*/ 3628103 w 3923071"/>
                      <a:gd name="connsiteY31" fmla="*/ 159282 h 796412"/>
                      <a:gd name="connsiteX32" fmla="*/ 3757889 w 3923071"/>
                      <a:gd name="connsiteY32" fmla="*/ 100289 h 796412"/>
                      <a:gd name="connsiteX33" fmla="*/ 3799185 w 3923071"/>
                      <a:gd name="connsiteY33" fmla="*/ 82591 h 796412"/>
                      <a:gd name="connsiteX34" fmla="*/ 3828681 w 3923071"/>
                      <a:gd name="connsiteY34" fmla="*/ 70792 h 796412"/>
                      <a:gd name="connsiteX35" fmla="*/ 3852279 w 3923071"/>
                      <a:gd name="connsiteY35" fmla="*/ 53094 h 796412"/>
                      <a:gd name="connsiteX36" fmla="*/ 3875876 w 3923071"/>
                      <a:gd name="connsiteY36" fmla="*/ 41295 h 796412"/>
                      <a:gd name="connsiteX37" fmla="*/ 3905373 w 3923071"/>
                      <a:gd name="connsiteY37" fmla="*/ 11798 h 796412"/>
                      <a:gd name="connsiteX38" fmla="*/ 3923071 w 3923071"/>
                      <a:gd name="connsiteY38" fmla="*/ 0 h 796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3923071" h="796412">
                        <a:moveTo>
                          <a:pt x="0" y="11798"/>
                        </a:moveTo>
                        <a:cubicBezTo>
                          <a:pt x="90730" y="225014"/>
                          <a:pt x="73102" y="230949"/>
                          <a:pt x="165182" y="359860"/>
                        </a:cubicBezTo>
                        <a:cubicBezTo>
                          <a:pt x="178214" y="378105"/>
                          <a:pt x="191643" y="396142"/>
                          <a:pt x="206477" y="412954"/>
                        </a:cubicBezTo>
                        <a:cubicBezTo>
                          <a:pt x="249950" y="462224"/>
                          <a:pt x="316194" y="513945"/>
                          <a:pt x="365760" y="548640"/>
                        </a:cubicBezTo>
                        <a:cubicBezTo>
                          <a:pt x="417609" y="584934"/>
                          <a:pt x="431736" y="598078"/>
                          <a:pt x="489647" y="625331"/>
                        </a:cubicBezTo>
                        <a:cubicBezTo>
                          <a:pt x="534271" y="646331"/>
                          <a:pt x="577911" y="670776"/>
                          <a:pt x="625332" y="684325"/>
                        </a:cubicBezTo>
                        <a:cubicBezTo>
                          <a:pt x="652862" y="692191"/>
                          <a:pt x="680665" y="699160"/>
                          <a:pt x="707923" y="707922"/>
                        </a:cubicBezTo>
                        <a:cubicBezTo>
                          <a:pt x="801877" y="738122"/>
                          <a:pt x="782349" y="743052"/>
                          <a:pt x="884903" y="755117"/>
                        </a:cubicBezTo>
                        <a:cubicBezTo>
                          <a:pt x="920111" y="759259"/>
                          <a:pt x="955716" y="758709"/>
                          <a:pt x="991092" y="761016"/>
                        </a:cubicBezTo>
                        <a:lnTo>
                          <a:pt x="1250663" y="778714"/>
                        </a:lnTo>
                        <a:lnTo>
                          <a:pt x="1392248" y="784614"/>
                        </a:lnTo>
                        <a:cubicBezTo>
                          <a:pt x="1443435" y="787685"/>
                          <a:pt x="1545631" y="796412"/>
                          <a:pt x="1545631" y="796412"/>
                        </a:cubicBezTo>
                        <a:cubicBezTo>
                          <a:pt x="1599877" y="792239"/>
                          <a:pt x="1669653" y="786409"/>
                          <a:pt x="1722612" y="784614"/>
                        </a:cubicBezTo>
                        <a:cubicBezTo>
                          <a:pt x="1805179" y="781815"/>
                          <a:pt x="1887794" y="780681"/>
                          <a:pt x="1970385" y="778714"/>
                        </a:cubicBezTo>
                        <a:cubicBezTo>
                          <a:pt x="2055024" y="772204"/>
                          <a:pt x="2111173" y="770790"/>
                          <a:pt x="2200459" y="743318"/>
                        </a:cubicBezTo>
                        <a:lnTo>
                          <a:pt x="2277151" y="719721"/>
                        </a:lnTo>
                        <a:cubicBezTo>
                          <a:pt x="2298675" y="713443"/>
                          <a:pt x="2320867" y="709389"/>
                          <a:pt x="2342044" y="702023"/>
                        </a:cubicBezTo>
                        <a:cubicBezTo>
                          <a:pt x="2366189" y="693625"/>
                          <a:pt x="2388783" y="681185"/>
                          <a:pt x="2412836" y="672526"/>
                        </a:cubicBezTo>
                        <a:cubicBezTo>
                          <a:pt x="2438002" y="663466"/>
                          <a:pt x="2464545" y="658481"/>
                          <a:pt x="2489528" y="648929"/>
                        </a:cubicBezTo>
                        <a:cubicBezTo>
                          <a:pt x="2531493" y="632883"/>
                          <a:pt x="2570791" y="610042"/>
                          <a:pt x="2613414" y="595834"/>
                        </a:cubicBezTo>
                        <a:cubicBezTo>
                          <a:pt x="2631112" y="589935"/>
                          <a:pt x="2648549" y="583187"/>
                          <a:pt x="2666508" y="578136"/>
                        </a:cubicBezTo>
                        <a:cubicBezTo>
                          <a:pt x="2677542" y="575033"/>
                          <a:pt x="2814805" y="542753"/>
                          <a:pt x="2855288" y="525042"/>
                        </a:cubicBezTo>
                        <a:cubicBezTo>
                          <a:pt x="2901219" y="504947"/>
                          <a:pt x="2946131" y="482570"/>
                          <a:pt x="2990973" y="460149"/>
                        </a:cubicBezTo>
                        <a:cubicBezTo>
                          <a:pt x="3020873" y="445199"/>
                          <a:pt x="3049110" y="426963"/>
                          <a:pt x="3079463" y="412954"/>
                        </a:cubicBezTo>
                        <a:lnTo>
                          <a:pt x="3232847" y="342162"/>
                        </a:lnTo>
                        <a:cubicBezTo>
                          <a:pt x="3260161" y="329871"/>
                          <a:pt x="3290168" y="322846"/>
                          <a:pt x="3315437" y="306766"/>
                        </a:cubicBezTo>
                        <a:cubicBezTo>
                          <a:pt x="3337068" y="293001"/>
                          <a:pt x="3357618" y="277368"/>
                          <a:pt x="3380330" y="265471"/>
                        </a:cubicBezTo>
                        <a:cubicBezTo>
                          <a:pt x="3399092" y="255644"/>
                          <a:pt x="3420010" y="250564"/>
                          <a:pt x="3439324" y="241873"/>
                        </a:cubicBezTo>
                        <a:cubicBezTo>
                          <a:pt x="3459373" y="232851"/>
                          <a:pt x="3478054" y="220908"/>
                          <a:pt x="3498317" y="212376"/>
                        </a:cubicBezTo>
                        <a:cubicBezTo>
                          <a:pt x="3515511" y="205137"/>
                          <a:pt x="3534161" y="201781"/>
                          <a:pt x="3551412" y="194678"/>
                        </a:cubicBezTo>
                        <a:cubicBezTo>
                          <a:pt x="3567676" y="187981"/>
                          <a:pt x="3582637" y="178452"/>
                          <a:pt x="3598607" y="171081"/>
                        </a:cubicBezTo>
                        <a:cubicBezTo>
                          <a:pt x="3608222" y="166643"/>
                          <a:pt x="3618488" y="163720"/>
                          <a:pt x="3628103" y="159282"/>
                        </a:cubicBezTo>
                        <a:cubicBezTo>
                          <a:pt x="3788358" y="85318"/>
                          <a:pt x="3512219" y="205575"/>
                          <a:pt x="3757889" y="100289"/>
                        </a:cubicBezTo>
                        <a:lnTo>
                          <a:pt x="3799185" y="82591"/>
                        </a:lnTo>
                        <a:cubicBezTo>
                          <a:pt x="3808960" y="78518"/>
                          <a:pt x="3820209" y="77146"/>
                          <a:pt x="3828681" y="70792"/>
                        </a:cubicBezTo>
                        <a:cubicBezTo>
                          <a:pt x="3836547" y="64893"/>
                          <a:pt x="3843941" y="58305"/>
                          <a:pt x="3852279" y="53094"/>
                        </a:cubicBezTo>
                        <a:cubicBezTo>
                          <a:pt x="3859736" y="48433"/>
                          <a:pt x="3868934" y="46694"/>
                          <a:pt x="3875876" y="41295"/>
                        </a:cubicBezTo>
                        <a:cubicBezTo>
                          <a:pt x="3886852" y="32758"/>
                          <a:pt x="3894908" y="20954"/>
                          <a:pt x="3905373" y="11798"/>
                        </a:cubicBezTo>
                        <a:cubicBezTo>
                          <a:pt x="3910709" y="7129"/>
                          <a:pt x="3923071" y="0"/>
                          <a:pt x="3923071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6BECFC2D-7816-E38F-1D4C-2A9FD4D5985B}"/>
              </a:ext>
            </a:extLst>
          </p:cNvPr>
          <p:cNvSpPr/>
          <p:nvPr/>
        </p:nvSpPr>
        <p:spPr>
          <a:xfrm>
            <a:off x="2082472" y="4412717"/>
            <a:ext cx="3805084" cy="1527933"/>
          </a:xfrm>
          <a:custGeom>
            <a:avLst/>
            <a:gdLst>
              <a:gd name="connsiteX0" fmla="*/ 0 w 3805084"/>
              <a:gd name="connsiteY0" fmla="*/ 713822 h 1527933"/>
              <a:gd name="connsiteX1" fmla="*/ 153383 w 3805084"/>
              <a:gd name="connsiteY1" fmla="*/ 784615 h 1527933"/>
              <a:gd name="connsiteX2" fmla="*/ 194679 w 3805084"/>
              <a:gd name="connsiteY2" fmla="*/ 849508 h 1527933"/>
              <a:gd name="connsiteX3" fmla="*/ 247773 w 3805084"/>
              <a:gd name="connsiteY3" fmla="*/ 902602 h 1527933"/>
              <a:gd name="connsiteX4" fmla="*/ 424754 w 3805084"/>
              <a:gd name="connsiteY4" fmla="*/ 1085482 h 1527933"/>
              <a:gd name="connsiteX5" fmla="*/ 483747 w 3805084"/>
              <a:gd name="connsiteY5" fmla="*/ 1138576 h 1527933"/>
              <a:gd name="connsiteX6" fmla="*/ 607634 w 3805084"/>
              <a:gd name="connsiteY6" fmla="*/ 1221167 h 1527933"/>
              <a:gd name="connsiteX7" fmla="*/ 672527 w 3805084"/>
              <a:gd name="connsiteY7" fmla="*/ 1238865 h 1527933"/>
              <a:gd name="connsiteX8" fmla="*/ 778715 w 3805084"/>
              <a:gd name="connsiteY8" fmla="*/ 1286060 h 1527933"/>
              <a:gd name="connsiteX9" fmla="*/ 920300 w 3805084"/>
              <a:gd name="connsiteY9" fmla="*/ 1356852 h 1527933"/>
              <a:gd name="connsiteX10" fmla="*/ 1079582 w 3805084"/>
              <a:gd name="connsiteY10" fmla="*/ 1427644 h 1527933"/>
              <a:gd name="connsiteX11" fmla="*/ 1168073 w 3805084"/>
              <a:gd name="connsiteY11" fmla="*/ 1445342 h 1527933"/>
              <a:gd name="connsiteX12" fmla="*/ 1268362 w 3805084"/>
              <a:gd name="connsiteY12" fmla="*/ 1486638 h 1527933"/>
              <a:gd name="connsiteX13" fmla="*/ 1362751 w 3805084"/>
              <a:gd name="connsiteY13" fmla="*/ 1498437 h 1527933"/>
              <a:gd name="connsiteX14" fmla="*/ 1492537 w 3805084"/>
              <a:gd name="connsiteY14" fmla="*/ 1527933 h 1527933"/>
              <a:gd name="connsiteX15" fmla="*/ 1704914 w 3805084"/>
              <a:gd name="connsiteY15" fmla="*/ 1522034 h 1527933"/>
              <a:gd name="connsiteX16" fmla="*/ 1976284 w 3805084"/>
              <a:gd name="connsiteY16" fmla="*/ 1480738 h 1527933"/>
              <a:gd name="connsiteX17" fmla="*/ 2076573 w 3805084"/>
              <a:gd name="connsiteY17" fmla="*/ 1463040 h 1527933"/>
              <a:gd name="connsiteX18" fmla="*/ 2165063 w 3805084"/>
              <a:gd name="connsiteY18" fmla="*/ 1439443 h 1527933"/>
              <a:gd name="connsiteX19" fmla="*/ 2336145 w 3805084"/>
              <a:gd name="connsiteY19" fmla="*/ 1404047 h 1527933"/>
              <a:gd name="connsiteX20" fmla="*/ 2501327 w 3805084"/>
              <a:gd name="connsiteY20" fmla="*/ 1315557 h 1527933"/>
              <a:gd name="connsiteX21" fmla="*/ 2701905 w 3805084"/>
              <a:gd name="connsiteY21" fmla="*/ 1126777 h 1527933"/>
              <a:gd name="connsiteX22" fmla="*/ 2760898 w 3805084"/>
              <a:gd name="connsiteY22" fmla="*/ 1038287 h 1527933"/>
              <a:gd name="connsiteX23" fmla="*/ 2861187 w 3805084"/>
              <a:gd name="connsiteY23" fmla="*/ 825910 h 1527933"/>
              <a:gd name="connsiteX24" fmla="*/ 2985074 w 3805084"/>
              <a:gd name="connsiteY24" fmla="*/ 637131 h 1527933"/>
              <a:gd name="connsiteX25" fmla="*/ 3079463 w 3805084"/>
              <a:gd name="connsiteY25" fmla="*/ 460150 h 1527933"/>
              <a:gd name="connsiteX26" fmla="*/ 3132558 w 3805084"/>
              <a:gd name="connsiteY26" fmla="*/ 365760 h 1527933"/>
              <a:gd name="connsiteX27" fmla="*/ 3256444 w 3805084"/>
              <a:gd name="connsiteY27" fmla="*/ 200578 h 1527933"/>
              <a:gd name="connsiteX28" fmla="*/ 3386230 w 3805084"/>
              <a:gd name="connsiteY28" fmla="*/ 70793 h 1527933"/>
              <a:gd name="connsiteX29" fmla="*/ 3545513 w 3805084"/>
              <a:gd name="connsiteY29" fmla="*/ 0 h 1527933"/>
              <a:gd name="connsiteX30" fmla="*/ 3663500 w 3805084"/>
              <a:gd name="connsiteY30" fmla="*/ 11799 h 1527933"/>
              <a:gd name="connsiteX31" fmla="*/ 3710694 w 3805084"/>
              <a:gd name="connsiteY31" fmla="*/ 53095 h 1527933"/>
              <a:gd name="connsiteX32" fmla="*/ 3751990 w 3805084"/>
              <a:gd name="connsiteY32" fmla="*/ 106189 h 1527933"/>
              <a:gd name="connsiteX33" fmla="*/ 3781487 w 3805084"/>
              <a:gd name="connsiteY33" fmla="*/ 188780 h 1527933"/>
              <a:gd name="connsiteX34" fmla="*/ 3781487 w 3805084"/>
              <a:gd name="connsiteY34" fmla="*/ 377559 h 1527933"/>
              <a:gd name="connsiteX35" fmla="*/ 3769688 w 3805084"/>
              <a:gd name="connsiteY35" fmla="*/ 424754 h 1527933"/>
              <a:gd name="connsiteX36" fmla="*/ 3757889 w 3805084"/>
              <a:gd name="connsiteY36" fmla="*/ 507345 h 1527933"/>
              <a:gd name="connsiteX37" fmla="*/ 3746091 w 3805084"/>
              <a:gd name="connsiteY37" fmla="*/ 578137 h 1527933"/>
              <a:gd name="connsiteX38" fmla="*/ 3757889 w 3805084"/>
              <a:gd name="connsiteY38" fmla="*/ 678426 h 1527933"/>
              <a:gd name="connsiteX39" fmla="*/ 3763789 w 3805084"/>
              <a:gd name="connsiteY39" fmla="*/ 737420 h 1527933"/>
              <a:gd name="connsiteX40" fmla="*/ 3805084 w 3805084"/>
              <a:gd name="connsiteY40" fmla="*/ 696124 h 152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805084" h="1527933" extrusionOk="0">
                <a:moveTo>
                  <a:pt x="0" y="713822"/>
                </a:moveTo>
                <a:cubicBezTo>
                  <a:pt x="63363" y="743109"/>
                  <a:pt x="120484" y="749592"/>
                  <a:pt x="153383" y="784615"/>
                </a:cubicBezTo>
                <a:cubicBezTo>
                  <a:pt x="176214" y="803263"/>
                  <a:pt x="178882" y="831016"/>
                  <a:pt x="194679" y="849508"/>
                </a:cubicBezTo>
                <a:cubicBezTo>
                  <a:pt x="210290" y="872828"/>
                  <a:pt x="235001" y="880066"/>
                  <a:pt x="247773" y="902602"/>
                </a:cubicBezTo>
                <a:cubicBezTo>
                  <a:pt x="442019" y="1104442"/>
                  <a:pt x="278440" y="964517"/>
                  <a:pt x="424754" y="1085482"/>
                </a:cubicBezTo>
                <a:cubicBezTo>
                  <a:pt x="439669" y="1102730"/>
                  <a:pt x="461934" y="1123494"/>
                  <a:pt x="483747" y="1138576"/>
                </a:cubicBezTo>
                <a:cubicBezTo>
                  <a:pt x="522242" y="1167383"/>
                  <a:pt x="562573" y="1213100"/>
                  <a:pt x="607634" y="1221167"/>
                </a:cubicBezTo>
                <a:cubicBezTo>
                  <a:pt x="633321" y="1230580"/>
                  <a:pt x="654143" y="1235021"/>
                  <a:pt x="672527" y="1238865"/>
                </a:cubicBezTo>
                <a:cubicBezTo>
                  <a:pt x="803998" y="1316379"/>
                  <a:pt x="609625" y="1254068"/>
                  <a:pt x="778715" y="1286060"/>
                </a:cubicBezTo>
                <a:cubicBezTo>
                  <a:pt x="832251" y="1306234"/>
                  <a:pt x="875265" y="1345154"/>
                  <a:pt x="920300" y="1356852"/>
                </a:cubicBezTo>
                <a:cubicBezTo>
                  <a:pt x="972531" y="1377145"/>
                  <a:pt x="1019192" y="1401257"/>
                  <a:pt x="1079582" y="1427644"/>
                </a:cubicBezTo>
                <a:cubicBezTo>
                  <a:pt x="1111519" y="1433651"/>
                  <a:pt x="1138450" y="1445742"/>
                  <a:pt x="1168073" y="1445342"/>
                </a:cubicBezTo>
                <a:cubicBezTo>
                  <a:pt x="1202496" y="1462987"/>
                  <a:pt x="1234622" y="1477760"/>
                  <a:pt x="1268362" y="1486638"/>
                </a:cubicBezTo>
                <a:cubicBezTo>
                  <a:pt x="1297127" y="1496278"/>
                  <a:pt x="1330482" y="1495919"/>
                  <a:pt x="1362751" y="1498437"/>
                </a:cubicBezTo>
                <a:cubicBezTo>
                  <a:pt x="1400875" y="1509806"/>
                  <a:pt x="1446052" y="1513246"/>
                  <a:pt x="1492537" y="1527933"/>
                </a:cubicBezTo>
                <a:cubicBezTo>
                  <a:pt x="1555445" y="1538009"/>
                  <a:pt x="1636952" y="1519597"/>
                  <a:pt x="1704914" y="1522034"/>
                </a:cubicBezTo>
                <a:cubicBezTo>
                  <a:pt x="1847291" y="1512101"/>
                  <a:pt x="1861173" y="1504744"/>
                  <a:pt x="1976284" y="1480738"/>
                </a:cubicBezTo>
                <a:cubicBezTo>
                  <a:pt x="2009249" y="1471153"/>
                  <a:pt x="2038639" y="1467627"/>
                  <a:pt x="2076573" y="1463040"/>
                </a:cubicBezTo>
                <a:cubicBezTo>
                  <a:pt x="2108168" y="1456845"/>
                  <a:pt x="2130746" y="1442487"/>
                  <a:pt x="2165063" y="1439443"/>
                </a:cubicBezTo>
                <a:cubicBezTo>
                  <a:pt x="2221849" y="1426537"/>
                  <a:pt x="2336144" y="1404047"/>
                  <a:pt x="2336145" y="1404047"/>
                </a:cubicBezTo>
                <a:cubicBezTo>
                  <a:pt x="2398584" y="1362647"/>
                  <a:pt x="2435334" y="1351674"/>
                  <a:pt x="2501327" y="1315557"/>
                </a:cubicBezTo>
                <a:cubicBezTo>
                  <a:pt x="2579335" y="1251119"/>
                  <a:pt x="2659775" y="1189772"/>
                  <a:pt x="2701905" y="1126777"/>
                </a:cubicBezTo>
                <a:cubicBezTo>
                  <a:pt x="2715817" y="1097608"/>
                  <a:pt x="2736176" y="1070807"/>
                  <a:pt x="2760898" y="1038287"/>
                </a:cubicBezTo>
                <a:cubicBezTo>
                  <a:pt x="2823872" y="895857"/>
                  <a:pt x="2790804" y="962348"/>
                  <a:pt x="2861187" y="825910"/>
                </a:cubicBezTo>
                <a:cubicBezTo>
                  <a:pt x="2899945" y="746551"/>
                  <a:pt x="2952892" y="707981"/>
                  <a:pt x="2985074" y="637131"/>
                </a:cubicBezTo>
                <a:cubicBezTo>
                  <a:pt x="3017843" y="579350"/>
                  <a:pt x="3046038" y="513747"/>
                  <a:pt x="3079463" y="460150"/>
                </a:cubicBezTo>
                <a:cubicBezTo>
                  <a:pt x="3089881" y="427550"/>
                  <a:pt x="3115440" y="393671"/>
                  <a:pt x="3132558" y="365760"/>
                </a:cubicBezTo>
                <a:cubicBezTo>
                  <a:pt x="3175945" y="307290"/>
                  <a:pt x="3209263" y="264856"/>
                  <a:pt x="3256444" y="200578"/>
                </a:cubicBezTo>
                <a:cubicBezTo>
                  <a:pt x="3305819" y="135969"/>
                  <a:pt x="3321167" y="113949"/>
                  <a:pt x="3386230" y="70793"/>
                </a:cubicBezTo>
                <a:cubicBezTo>
                  <a:pt x="3444747" y="32850"/>
                  <a:pt x="3487129" y="29703"/>
                  <a:pt x="3545513" y="0"/>
                </a:cubicBezTo>
                <a:cubicBezTo>
                  <a:pt x="3580265" y="6621"/>
                  <a:pt x="3627255" y="1251"/>
                  <a:pt x="3663500" y="11799"/>
                </a:cubicBezTo>
                <a:cubicBezTo>
                  <a:pt x="3684179" y="13377"/>
                  <a:pt x="3694863" y="35210"/>
                  <a:pt x="3710694" y="53095"/>
                </a:cubicBezTo>
                <a:cubicBezTo>
                  <a:pt x="3728235" y="67543"/>
                  <a:pt x="3741774" y="88222"/>
                  <a:pt x="3751990" y="106189"/>
                </a:cubicBezTo>
                <a:cubicBezTo>
                  <a:pt x="3771201" y="126805"/>
                  <a:pt x="3774820" y="165138"/>
                  <a:pt x="3781487" y="188780"/>
                </a:cubicBezTo>
                <a:cubicBezTo>
                  <a:pt x="3788786" y="274584"/>
                  <a:pt x="3791870" y="276903"/>
                  <a:pt x="3781487" y="377559"/>
                </a:cubicBezTo>
                <a:cubicBezTo>
                  <a:pt x="3780806" y="394014"/>
                  <a:pt x="3771911" y="407516"/>
                  <a:pt x="3769688" y="424754"/>
                </a:cubicBezTo>
                <a:cubicBezTo>
                  <a:pt x="3763985" y="450684"/>
                  <a:pt x="3765247" y="479226"/>
                  <a:pt x="3757889" y="507345"/>
                </a:cubicBezTo>
                <a:cubicBezTo>
                  <a:pt x="3747753" y="546726"/>
                  <a:pt x="3757182" y="526804"/>
                  <a:pt x="3746091" y="578137"/>
                </a:cubicBezTo>
                <a:cubicBezTo>
                  <a:pt x="3756520" y="631759"/>
                  <a:pt x="3741847" y="594163"/>
                  <a:pt x="3757889" y="678426"/>
                </a:cubicBezTo>
                <a:cubicBezTo>
                  <a:pt x="3757457" y="695180"/>
                  <a:pt x="3744722" y="730007"/>
                  <a:pt x="3763789" y="737420"/>
                </a:cubicBezTo>
                <a:cubicBezTo>
                  <a:pt x="3780584" y="742883"/>
                  <a:pt x="3787007" y="710607"/>
                  <a:pt x="3805084" y="696124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2278743723">
                  <a:custGeom>
                    <a:avLst/>
                    <a:gdLst>
                      <a:gd name="connsiteX0" fmla="*/ 0 w 3805084"/>
                      <a:gd name="connsiteY0" fmla="*/ 713822 h 1527933"/>
                      <a:gd name="connsiteX1" fmla="*/ 153383 w 3805084"/>
                      <a:gd name="connsiteY1" fmla="*/ 784615 h 1527933"/>
                      <a:gd name="connsiteX2" fmla="*/ 194679 w 3805084"/>
                      <a:gd name="connsiteY2" fmla="*/ 849508 h 1527933"/>
                      <a:gd name="connsiteX3" fmla="*/ 247773 w 3805084"/>
                      <a:gd name="connsiteY3" fmla="*/ 902602 h 1527933"/>
                      <a:gd name="connsiteX4" fmla="*/ 424754 w 3805084"/>
                      <a:gd name="connsiteY4" fmla="*/ 1085482 h 1527933"/>
                      <a:gd name="connsiteX5" fmla="*/ 483747 w 3805084"/>
                      <a:gd name="connsiteY5" fmla="*/ 1138576 h 1527933"/>
                      <a:gd name="connsiteX6" fmla="*/ 607634 w 3805084"/>
                      <a:gd name="connsiteY6" fmla="*/ 1221167 h 1527933"/>
                      <a:gd name="connsiteX7" fmla="*/ 672527 w 3805084"/>
                      <a:gd name="connsiteY7" fmla="*/ 1238865 h 1527933"/>
                      <a:gd name="connsiteX8" fmla="*/ 778715 w 3805084"/>
                      <a:gd name="connsiteY8" fmla="*/ 1286060 h 1527933"/>
                      <a:gd name="connsiteX9" fmla="*/ 920300 w 3805084"/>
                      <a:gd name="connsiteY9" fmla="*/ 1356852 h 1527933"/>
                      <a:gd name="connsiteX10" fmla="*/ 1079582 w 3805084"/>
                      <a:gd name="connsiteY10" fmla="*/ 1427644 h 1527933"/>
                      <a:gd name="connsiteX11" fmla="*/ 1168073 w 3805084"/>
                      <a:gd name="connsiteY11" fmla="*/ 1445342 h 1527933"/>
                      <a:gd name="connsiteX12" fmla="*/ 1268362 w 3805084"/>
                      <a:gd name="connsiteY12" fmla="*/ 1486638 h 1527933"/>
                      <a:gd name="connsiteX13" fmla="*/ 1362751 w 3805084"/>
                      <a:gd name="connsiteY13" fmla="*/ 1498437 h 1527933"/>
                      <a:gd name="connsiteX14" fmla="*/ 1492537 w 3805084"/>
                      <a:gd name="connsiteY14" fmla="*/ 1527933 h 1527933"/>
                      <a:gd name="connsiteX15" fmla="*/ 1704914 w 3805084"/>
                      <a:gd name="connsiteY15" fmla="*/ 1522034 h 1527933"/>
                      <a:gd name="connsiteX16" fmla="*/ 1976284 w 3805084"/>
                      <a:gd name="connsiteY16" fmla="*/ 1480738 h 1527933"/>
                      <a:gd name="connsiteX17" fmla="*/ 2076573 w 3805084"/>
                      <a:gd name="connsiteY17" fmla="*/ 1463040 h 1527933"/>
                      <a:gd name="connsiteX18" fmla="*/ 2165063 w 3805084"/>
                      <a:gd name="connsiteY18" fmla="*/ 1439443 h 1527933"/>
                      <a:gd name="connsiteX19" fmla="*/ 2336145 w 3805084"/>
                      <a:gd name="connsiteY19" fmla="*/ 1404047 h 1527933"/>
                      <a:gd name="connsiteX20" fmla="*/ 2501327 w 3805084"/>
                      <a:gd name="connsiteY20" fmla="*/ 1315557 h 1527933"/>
                      <a:gd name="connsiteX21" fmla="*/ 2701905 w 3805084"/>
                      <a:gd name="connsiteY21" fmla="*/ 1126777 h 1527933"/>
                      <a:gd name="connsiteX22" fmla="*/ 2760898 w 3805084"/>
                      <a:gd name="connsiteY22" fmla="*/ 1038287 h 1527933"/>
                      <a:gd name="connsiteX23" fmla="*/ 2861187 w 3805084"/>
                      <a:gd name="connsiteY23" fmla="*/ 825910 h 1527933"/>
                      <a:gd name="connsiteX24" fmla="*/ 2985074 w 3805084"/>
                      <a:gd name="connsiteY24" fmla="*/ 637131 h 1527933"/>
                      <a:gd name="connsiteX25" fmla="*/ 3079463 w 3805084"/>
                      <a:gd name="connsiteY25" fmla="*/ 460150 h 1527933"/>
                      <a:gd name="connsiteX26" fmla="*/ 3132558 w 3805084"/>
                      <a:gd name="connsiteY26" fmla="*/ 365760 h 1527933"/>
                      <a:gd name="connsiteX27" fmla="*/ 3256444 w 3805084"/>
                      <a:gd name="connsiteY27" fmla="*/ 200578 h 1527933"/>
                      <a:gd name="connsiteX28" fmla="*/ 3386230 w 3805084"/>
                      <a:gd name="connsiteY28" fmla="*/ 70793 h 1527933"/>
                      <a:gd name="connsiteX29" fmla="*/ 3545513 w 3805084"/>
                      <a:gd name="connsiteY29" fmla="*/ 0 h 1527933"/>
                      <a:gd name="connsiteX30" fmla="*/ 3663500 w 3805084"/>
                      <a:gd name="connsiteY30" fmla="*/ 11799 h 1527933"/>
                      <a:gd name="connsiteX31" fmla="*/ 3710694 w 3805084"/>
                      <a:gd name="connsiteY31" fmla="*/ 53095 h 1527933"/>
                      <a:gd name="connsiteX32" fmla="*/ 3751990 w 3805084"/>
                      <a:gd name="connsiteY32" fmla="*/ 106189 h 1527933"/>
                      <a:gd name="connsiteX33" fmla="*/ 3781487 w 3805084"/>
                      <a:gd name="connsiteY33" fmla="*/ 188780 h 1527933"/>
                      <a:gd name="connsiteX34" fmla="*/ 3781487 w 3805084"/>
                      <a:gd name="connsiteY34" fmla="*/ 377559 h 1527933"/>
                      <a:gd name="connsiteX35" fmla="*/ 3769688 w 3805084"/>
                      <a:gd name="connsiteY35" fmla="*/ 424754 h 1527933"/>
                      <a:gd name="connsiteX36" fmla="*/ 3757889 w 3805084"/>
                      <a:gd name="connsiteY36" fmla="*/ 507345 h 1527933"/>
                      <a:gd name="connsiteX37" fmla="*/ 3746091 w 3805084"/>
                      <a:gd name="connsiteY37" fmla="*/ 578137 h 1527933"/>
                      <a:gd name="connsiteX38" fmla="*/ 3757889 w 3805084"/>
                      <a:gd name="connsiteY38" fmla="*/ 678426 h 1527933"/>
                      <a:gd name="connsiteX39" fmla="*/ 3763789 w 3805084"/>
                      <a:gd name="connsiteY39" fmla="*/ 737420 h 1527933"/>
                      <a:gd name="connsiteX40" fmla="*/ 3805084 w 3805084"/>
                      <a:gd name="connsiteY40" fmla="*/ 696124 h 1527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3805084" h="1527933">
                        <a:moveTo>
                          <a:pt x="0" y="713822"/>
                        </a:moveTo>
                        <a:cubicBezTo>
                          <a:pt x="51128" y="737420"/>
                          <a:pt x="107186" y="752417"/>
                          <a:pt x="153383" y="784615"/>
                        </a:cubicBezTo>
                        <a:cubicBezTo>
                          <a:pt x="174418" y="799276"/>
                          <a:pt x="178662" y="829487"/>
                          <a:pt x="194679" y="849508"/>
                        </a:cubicBezTo>
                        <a:cubicBezTo>
                          <a:pt x="210314" y="869052"/>
                          <a:pt x="230997" y="884028"/>
                          <a:pt x="247773" y="902602"/>
                        </a:cubicBezTo>
                        <a:cubicBezTo>
                          <a:pt x="439382" y="1114740"/>
                          <a:pt x="285671" y="966268"/>
                          <a:pt x="424754" y="1085482"/>
                        </a:cubicBezTo>
                        <a:cubicBezTo>
                          <a:pt x="444841" y="1102699"/>
                          <a:pt x="462500" y="1122812"/>
                          <a:pt x="483747" y="1138576"/>
                        </a:cubicBezTo>
                        <a:cubicBezTo>
                          <a:pt x="523606" y="1168149"/>
                          <a:pt x="559752" y="1208108"/>
                          <a:pt x="607634" y="1221167"/>
                        </a:cubicBezTo>
                        <a:lnTo>
                          <a:pt x="672527" y="1238865"/>
                        </a:lnTo>
                        <a:cubicBezTo>
                          <a:pt x="836077" y="1329727"/>
                          <a:pt x="619662" y="1213764"/>
                          <a:pt x="778715" y="1286060"/>
                        </a:cubicBezTo>
                        <a:cubicBezTo>
                          <a:pt x="826751" y="1307894"/>
                          <a:pt x="873105" y="1333255"/>
                          <a:pt x="920300" y="1356852"/>
                        </a:cubicBezTo>
                        <a:cubicBezTo>
                          <a:pt x="972592" y="1382998"/>
                          <a:pt x="1023089" y="1410696"/>
                          <a:pt x="1079582" y="1427644"/>
                        </a:cubicBezTo>
                        <a:cubicBezTo>
                          <a:pt x="1108395" y="1436288"/>
                          <a:pt x="1138576" y="1439443"/>
                          <a:pt x="1168073" y="1445342"/>
                        </a:cubicBezTo>
                        <a:cubicBezTo>
                          <a:pt x="1201503" y="1459107"/>
                          <a:pt x="1233483" y="1477125"/>
                          <a:pt x="1268362" y="1486638"/>
                        </a:cubicBezTo>
                        <a:cubicBezTo>
                          <a:pt x="1298953" y="1494981"/>
                          <a:pt x="1331568" y="1492693"/>
                          <a:pt x="1362751" y="1498437"/>
                        </a:cubicBezTo>
                        <a:cubicBezTo>
                          <a:pt x="1406382" y="1506474"/>
                          <a:pt x="1449275" y="1518101"/>
                          <a:pt x="1492537" y="1527933"/>
                        </a:cubicBezTo>
                        <a:cubicBezTo>
                          <a:pt x="1563329" y="1525967"/>
                          <a:pt x="1634291" y="1527304"/>
                          <a:pt x="1704914" y="1522034"/>
                        </a:cubicBezTo>
                        <a:cubicBezTo>
                          <a:pt x="1848783" y="1511298"/>
                          <a:pt x="1861214" y="1502314"/>
                          <a:pt x="1976284" y="1480738"/>
                        </a:cubicBezTo>
                        <a:cubicBezTo>
                          <a:pt x="2009649" y="1474482"/>
                          <a:pt x="2043411" y="1470294"/>
                          <a:pt x="2076573" y="1463040"/>
                        </a:cubicBezTo>
                        <a:cubicBezTo>
                          <a:pt x="2106395" y="1456516"/>
                          <a:pt x="2135295" y="1446208"/>
                          <a:pt x="2165063" y="1439443"/>
                        </a:cubicBezTo>
                        <a:cubicBezTo>
                          <a:pt x="2221850" y="1426537"/>
                          <a:pt x="2336145" y="1404047"/>
                          <a:pt x="2336145" y="1404047"/>
                        </a:cubicBezTo>
                        <a:cubicBezTo>
                          <a:pt x="2395113" y="1374563"/>
                          <a:pt x="2445562" y="1351246"/>
                          <a:pt x="2501327" y="1315557"/>
                        </a:cubicBezTo>
                        <a:cubicBezTo>
                          <a:pt x="2573644" y="1269275"/>
                          <a:pt x="2658771" y="1191478"/>
                          <a:pt x="2701905" y="1126777"/>
                        </a:cubicBezTo>
                        <a:cubicBezTo>
                          <a:pt x="2721569" y="1097280"/>
                          <a:pt x="2743923" y="1069409"/>
                          <a:pt x="2760898" y="1038287"/>
                        </a:cubicBezTo>
                        <a:cubicBezTo>
                          <a:pt x="2844480" y="885052"/>
                          <a:pt x="2770016" y="977862"/>
                          <a:pt x="2861187" y="825910"/>
                        </a:cubicBezTo>
                        <a:cubicBezTo>
                          <a:pt x="2899911" y="761370"/>
                          <a:pt x="2949655" y="703543"/>
                          <a:pt x="2985074" y="637131"/>
                        </a:cubicBezTo>
                        <a:cubicBezTo>
                          <a:pt x="3016537" y="578137"/>
                          <a:pt x="3047537" y="518894"/>
                          <a:pt x="3079463" y="460150"/>
                        </a:cubicBezTo>
                        <a:cubicBezTo>
                          <a:pt x="3096701" y="428432"/>
                          <a:pt x="3110898" y="394640"/>
                          <a:pt x="3132558" y="365760"/>
                        </a:cubicBezTo>
                        <a:cubicBezTo>
                          <a:pt x="3173853" y="310699"/>
                          <a:pt x="3214283" y="254979"/>
                          <a:pt x="3256444" y="200578"/>
                        </a:cubicBezTo>
                        <a:cubicBezTo>
                          <a:pt x="3299747" y="144704"/>
                          <a:pt x="3327196" y="110936"/>
                          <a:pt x="3386230" y="70793"/>
                        </a:cubicBezTo>
                        <a:cubicBezTo>
                          <a:pt x="3443757" y="31675"/>
                          <a:pt x="3480791" y="23115"/>
                          <a:pt x="3545513" y="0"/>
                        </a:cubicBezTo>
                        <a:cubicBezTo>
                          <a:pt x="3584842" y="3933"/>
                          <a:pt x="3625871" y="-296"/>
                          <a:pt x="3663500" y="11799"/>
                        </a:cubicBezTo>
                        <a:cubicBezTo>
                          <a:pt x="3683401" y="18196"/>
                          <a:pt x="3696397" y="37845"/>
                          <a:pt x="3710694" y="53095"/>
                        </a:cubicBezTo>
                        <a:cubicBezTo>
                          <a:pt x="3726029" y="69452"/>
                          <a:pt x="3740107" y="87176"/>
                          <a:pt x="3751990" y="106189"/>
                        </a:cubicBezTo>
                        <a:cubicBezTo>
                          <a:pt x="3766320" y="129116"/>
                          <a:pt x="3774185" y="163222"/>
                          <a:pt x="3781487" y="188780"/>
                        </a:cubicBezTo>
                        <a:cubicBezTo>
                          <a:pt x="3788527" y="273261"/>
                          <a:pt x="3792109" y="278416"/>
                          <a:pt x="3781487" y="377559"/>
                        </a:cubicBezTo>
                        <a:cubicBezTo>
                          <a:pt x="3779759" y="393683"/>
                          <a:pt x="3772589" y="408800"/>
                          <a:pt x="3769688" y="424754"/>
                        </a:cubicBezTo>
                        <a:cubicBezTo>
                          <a:pt x="3764713" y="452115"/>
                          <a:pt x="3763343" y="480075"/>
                          <a:pt x="3757889" y="507345"/>
                        </a:cubicBezTo>
                        <a:cubicBezTo>
                          <a:pt x="3749263" y="550477"/>
                          <a:pt x="3753408" y="526916"/>
                          <a:pt x="3746091" y="578137"/>
                        </a:cubicBezTo>
                        <a:cubicBezTo>
                          <a:pt x="3757109" y="633231"/>
                          <a:pt x="3750034" y="592026"/>
                          <a:pt x="3757889" y="678426"/>
                        </a:cubicBezTo>
                        <a:cubicBezTo>
                          <a:pt x="3759678" y="698108"/>
                          <a:pt x="3745285" y="730481"/>
                          <a:pt x="3763789" y="737420"/>
                        </a:cubicBezTo>
                        <a:cubicBezTo>
                          <a:pt x="3782016" y="744255"/>
                          <a:pt x="3791319" y="709889"/>
                          <a:pt x="3805084" y="696124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643F8C7C-2441-F96E-9AE8-BDAA6F47568A}"/>
              </a:ext>
            </a:extLst>
          </p:cNvPr>
          <p:cNvSpPr/>
          <p:nvPr/>
        </p:nvSpPr>
        <p:spPr>
          <a:xfrm>
            <a:off x="5852160" y="4436263"/>
            <a:ext cx="2064774" cy="725672"/>
          </a:xfrm>
          <a:custGeom>
            <a:avLst/>
            <a:gdLst>
              <a:gd name="connsiteX0" fmla="*/ 0 w 2064774"/>
              <a:gd name="connsiteY0" fmla="*/ 713874 h 725672"/>
              <a:gd name="connsiteX1" fmla="*/ 82591 w 2064774"/>
              <a:gd name="connsiteY1" fmla="*/ 560491 h 725672"/>
              <a:gd name="connsiteX2" fmla="*/ 200578 w 2064774"/>
              <a:gd name="connsiteY2" fmla="*/ 413007 h 725672"/>
              <a:gd name="connsiteX3" fmla="*/ 241874 w 2064774"/>
              <a:gd name="connsiteY3" fmla="*/ 377611 h 725672"/>
              <a:gd name="connsiteX4" fmla="*/ 330364 w 2064774"/>
              <a:gd name="connsiteY4" fmla="*/ 271422 h 725672"/>
              <a:gd name="connsiteX5" fmla="*/ 430653 w 2064774"/>
              <a:gd name="connsiteY5" fmla="*/ 200630 h 725672"/>
              <a:gd name="connsiteX6" fmla="*/ 495546 w 2064774"/>
              <a:gd name="connsiteY6" fmla="*/ 171133 h 725672"/>
              <a:gd name="connsiteX7" fmla="*/ 548640 w 2064774"/>
              <a:gd name="connsiteY7" fmla="*/ 141636 h 725672"/>
              <a:gd name="connsiteX8" fmla="*/ 678426 w 2064774"/>
              <a:gd name="connsiteY8" fmla="*/ 100341 h 725672"/>
              <a:gd name="connsiteX9" fmla="*/ 820010 w 2064774"/>
              <a:gd name="connsiteY9" fmla="*/ 59045 h 725672"/>
              <a:gd name="connsiteX10" fmla="*/ 879004 w 2064774"/>
              <a:gd name="connsiteY10" fmla="*/ 47247 h 725672"/>
              <a:gd name="connsiteX11" fmla="*/ 1014689 w 2064774"/>
              <a:gd name="connsiteY11" fmla="*/ 17750 h 725672"/>
              <a:gd name="connsiteX12" fmla="*/ 1067783 w 2064774"/>
              <a:gd name="connsiteY12" fmla="*/ 5951 h 725672"/>
              <a:gd name="connsiteX13" fmla="*/ 1132676 w 2064774"/>
              <a:gd name="connsiteY13" fmla="*/ 52 h 725672"/>
              <a:gd name="connsiteX14" fmla="*/ 1185770 w 2064774"/>
              <a:gd name="connsiteY14" fmla="*/ 5951 h 725672"/>
              <a:gd name="connsiteX15" fmla="*/ 1244764 w 2064774"/>
              <a:gd name="connsiteY15" fmla="*/ 52 h 725672"/>
              <a:gd name="connsiteX16" fmla="*/ 1404046 w 2064774"/>
              <a:gd name="connsiteY16" fmla="*/ 23649 h 725672"/>
              <a:gd name="connsiteX17" fmla="*/ 1457141 w 2064774"/>
              <a:gd name="connsiteY17" fmla="*/ 47247 h 725672"/>
              <a:gd name="connsiteX18" fmla="*/ 1504335 w 2064774"/>
              <a:gd name="connsiteY18" fmla="*/ 64945 h 725672"/>
              <a:gd name="connsiteX19" fmla="*/ 1610524 w 2064774"/>
              <a:gd name="connsiteY19" fmla="*/ 112140 h 725672"/>
              <a:gd name="connsiteX20" fmla="*/ 1704914 w 2064774"/>
              <a:gd name="connsiteY20" fmla="*/ 153435 h 725672"/>
              <a:gd name="connsiteX21" fmla="*/ 1787505 w 2064774"/>
              <a:gd name="connsiteY21" fmla="*/ 212429 h 725672"/>
              <a:gd name="connsiteX22" fmla="*/ 1822901 w 2064774"/>
              <a:gd name="connsiteY22" fmla="*/ 253724 h 725672"/>
              <a:gd name="connsiteX23" fmla="*/ 1852397 w 2064774"/>
              <a:gd name="connsiteY23" fmla="*/ 283221 h 725672"/>
              <a:gd name="connsiteX24" fmla="*/ 1875995 w 2064774"/>
              <a:gd name="connsiteY24" fmla="*/ 318617 h 725672"/>
              <a:gd name="connsiteX25" fmla="*/ 1905492 w 2064774"/>
              <a:gd name="connsiteY25" fmla="*/ 354013 h 725672"/>
              <a:gd name="connsiteX26" fmla="*/ 1929089 w 2064774"/>
              <a:gd name="connsiteY26" fmla="*/ 389409 h 725672"/>
              <a:gd name="connsiteX27" fmla="*/ 1993982 w 2064774"/>
              <a:gd name="connsiteY27" fmla="*/ 483799 h 725672"/>
              <a:gd name="connsiteX28" fmla="*/ 2023479 w 2064774"/>
              <a:gd name="connsiteY28" fmla="*/ 572289 h 725672"/>
              <a:gd name="connsiteX29" fmla="*/ 2047076 w 2064774"/>
              <a:gd name="connsiteY29" fmla="*/ 643082 h 725672"/>
              <a:gd name="connsiteX30" fmla="*/ 2058875 w 2064774"/>
              <a:gd name="connsiteY30" fmla="*/ 707974 h 725672"/>
              <a:gd name="connsiteX31" fmla="*/ 2064774 w 2064774"/>
              <a:gd name="connsiteY31" fmla="*/ 725672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64774" h="725672" extrusionOk="0">
                <a:moveTo>
                  <a:pt x="0" y="713874"/>
                </a:moveTo>
                <a:cubicBezTo>
                  <a:pt x="14917" y="658538"/>
                  <a:pt x="53263" y="600360"/>
                  <a:pt x="82591" y="560491"/>
                </a:cubicBezTo>
                <a:cubicBezTo>
                  <a:pt x="91869" y="532586"/>
                  <a:pt x="173368" y="443571"/>
                  <a:pt x="200578" y="413007"/>
                </a:cubicBezTo>
                <a:cubicBezTo>
                  <a:pt x="212476" y="400883"/>
                  <a:pt x="228154" y="389147"/>
                  <a:pt x="241874" y="377611"/>
                </a:cubicBezTo>
                <a:cubicBezTo>
                  <a:pt x="268224" y="337765"/>
                  <a:pt x="289028" y="297262"/>
                  <a:pt x="330364" y="271422"/>
                </a:cubicBezTo>
                <a:cubicBezTo>
                  <a:pt x="351775" y="260777"/>
                  <a:pt x="407456" y="215839"/>
                  <a:pt x="430653" y="200630"/>
                </a:cubicBezTo>
                <a:cubicBezTo>
                  <a:pt x="447564" y="188474"/>
                  <a:pt x="477510" y="181301"/>
                  <a:pt x="495546" y="171133"/>
                </a:cubicBezTo>
                <a:cubicBezTo>
                  <a:pt x="514369" y="161021"/>
                  <a:pt x="532228" y="153703"/>
                  <a:pt x="548640" y="141636"/>
                </a:cubicBezTo>
                <a:cubicBezTo>
                  <a:pt x="598168" y="124838"/>
                  <a:pt x="627228" y="115758"/>
                  <a:pt x="678426" y="100341"/>
                </a:cubicBezTo>
                <a:cubicBezTo>
                  <a:pt x="732373" y="80254"/>
                  <a:pt x="763753" y="74541"/>
                  <a:pt x="820010" y="59045"/>
                </a:cubicBezTo>
                <a:cubicBezTo>
                  <a:pt x="838123" y="58003"/>
                  <a:pt x="855271" y="50461"/>
                  <a:pt x="879004" y="47247"/>
                </a:cubicBezTo>
                <a:cubicBezTo>
                  <a:pt x="1105674" y="-24873"/>
                  <a:pt x="761481" y="38428"/>
                  <a:pt x="1014689" y="17750"/>
                </a:cubicBezTo>
                <a:cubicBezTo>
                  <a:pt x="1032561" y="14782"/>
                  <a:pt x="1047964" y="7408"/>
                  <a:pt x="1067783" y="5951"/>
                </a:cubicBezTo>
                <a:cubicBezTo>
                  <a:pt x="1092272" y="6501"/>
                  <a:pt x="1107739" y="-352"/>
                  <a:pt x="1132676" y="52"/>
                </a:cubicBezTo>
                <a:cubicBezTo>
                  <a:pt x="1147508" y="2214"/>
                  <a:pt x="1166029" y="7572"/>
                  <a:pt x="1185770" y="5951"/>
                </a:cubicBezTo>
                <a:cubicBezTo>
                  <a:pt x="1202534" y="4362"/>
                  <a:pt x="1226814" y="-201"/>
                  <a:pt x="1244764" y="52"/>
                </a:cubicBezTo>
                <a:cubicBezTo>
                  <a:pt x="1319792" y="5737"/>
                  <a:pt x="1339391" y="12063"/>
                  <a:pt x="1404046" y="23649"/>
                </a:cubicBezTo>
                <a:cubicBezTo>
                  <a:pt x="1423192" y="31289"/>
                  <a:pt x="1443584" y="37919"/>
                  <a:pt x="1457141" y="47247"/>
                </a:cubicBezTo>
                <a:cubicBezTo>
                  <a:pt x="1469567" y="53575"/>
                  <a:pt x="1486236" y="61080"/>
                  <a:pt x="1504335" y="64945"/>
                </a:cubicBezTo>
                <a:cubicBezTo>
                  <a:pt x="1559894" y="97873"/>
                  <a:pt x="1509023" y="77242"/>
                  <a:pt x="1610524" y="112140"/>
                </a:cubicBezTo>
                <a:cubicBezTo>
                  <a:pt x="1659276" y="129206"/>
                  <a:pt x="1664471" y="125832"/>
                  <a:pt x="1704914" y="153435"/>
                </a:cubicBezTo>
                <a:cubicBezTo>
                  <a:pt x="1733774" y="172492"/>
                  <a:pt x="1764316" y="179055"/>
                  <a:pt x="1787505" y="212429"/>
                </a:cubicBezTo>
                <a:cubicBezTo>
                  <a:pt x="1799496" y="225178"/>
                  <a:pt x="1807058" y="241212"/>
                  <a:pt x="1822901" y="253724"/>
                </a:cubicBezTo>
                <a:cubicBezTo>
                  <a:pt x="1833329" y="260988"/>
                  <a:pt x="1844186" y="273993"/>
                  <a:pt x="1852397" y="283221"/>
                </a:cubicBezTo>
                <a:cubicBezTo>
                  <a:pt x="1862156" y="291841"/>
                  <a:pt x="1867111" y="309229"/>
                  <a:pt x="1875995" y="318617"/>
                </a:cubicBezTo>
                <a:cubicBezTo>
                  <a:pt x="1884477" y="332359"/>
                  <a:pt x="1896760" y="340595"/>
                  <a:pt x="1905492" y="354013"/>
                </a:cubicBezTo>
                <a:cubicBezTo>
                  <a:pt x="1915618" y="365719"/>
                  <a:pt x="1917467" y="378745"/>
                  <a:pt x="1929089" y="389409"/>
                </a:cubicBezTo>
                <a:cubicBezTo>
                  <a:pt x="1966824" y="434793"/>
                  <a:pt x="1967607" y="403652"/>
                  <a:pt x="1993982" y="483799"/>
                </a:cubicBezTo>
                <a:cubicBezTo>
                  <a:pt x="2005448" y="513279"/>
                  <a:pt x="2014972" y="540920"/>
                  <a:pt x="2023479" y="572289"/>
                </a:cubicBezTo>
                <a:cubicBezTo>
                  <a:pt x="2033011" y="624493"/>
                  <a:pt x="2034379" y="599838"/>
                  <a:pt x="2047076" y="643082"/>
                </a:cubicBezTo>
                <a:cubicBezTo>
                  <a:pt x="2051856" y="676902"/>
                  <a:pt x="2051200" y="679503"/>
                  <a:pt x="2058875" y="707974"/>
                </a:cubicBezTo>
                <a:cubicBezTo>
                  <a:pt x="2060583" y="713953"/>
                  <a:pt x="2064774" y="725672"/>
                  <a:pt x="2064774" y="725672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1082760522">
                  <a:custGeom>
                    <a:avLst/>
                    <a:gdLst>
                      <a:gd name="connsiteX0" fmla="*/ 0 w 2064774"/>
                      <a:gd name="connsiteY0" fmla="*/ 713874 h 725672"/>
                      <a:gd name="connsiteX1" fmla="*/ 82591 w 2064774"/>
                      <a:gd name="connsiteY1" fmla="*/ 560491 h 725672"/>
                      <a:gd name="connsiteX2" fmla="*/ 200578 w 2064774"/>
                      <a:gd name="connsiteY2" fmla="*/ 413007 h 725672"/>
                      <a:gd name="connsiteX3" fmla="*/ 241874 w 2064774"/>
                      <a:gd name="connsiteY3" fmla="*/ 377611 h 725672"/>
                      <a:gd name="connsiteX4" fmla="*/ 330364 w 2064774"/>
                      <a:gd name="connsiteY4" fmla="*/ 271422 h 725672"/>
                      <a:gd name="connsiteX5" fmla="*/ 430653 w 2064774"/>
                      <a:gd name="connsiteY5" fmla="*/ 200630 h 725672"/>
                      <a:gd name="connsiteX6" fmla="*/ 495546 w 2064774"/>
                      <a:gd name="connsiteY6" fmla="*/ 171133 h 725672"/>
                      <a:gd name="connsiteX7" fmla="*/ 548640 w 2064774"/>
                      <a:gd name="connsiteY7" fmla="*/ 141636 h 725672"/>
                      <a:gd name="connsiteX8" fmla="*/ 678426 w 2064774"/>
                      <a:gd name="connsiteY8" fmla="*/ 100341 h 725672"/>
                      <a:gd name="connsiteX9" fmla="*/ 820010 w 2064774"/>
                      <a:gd name="connsiteY9" fmla="*/ 59045 h 725672"/>
                      <a:gd name="connsiteX10" fmla="*/ 879004 w 2064774"/>
                      <a:gd name="connsiteY10" fmla="*/ 47247 h 725672"/>
                      <a:gd name="connsiteX11" fmla="*/ 1014689 w 2064774"/>
                      <a:gd name="connsiteY11" fmla="*/ 17750 h 725672"/>
                      <a:gd name="connsiteX12" fmla="*/ 1067783 w 2064774"/>
                      <a:gd name="connsiteY12" fmla="*/ 5951 h 725672"/>
                      <a:gd name="connsiteX13" fmla="*/ 1132676 w 2064774"/>
                      <a:gd name="connsiteY13" fmla="*/ 52 h 725672"/>
                      <a:gd name="connsiteX14" fmla="*/ 1185770 w 2064774"/>
                      <a:gd name="connsiteY14" fmla="*/ 5951 h 725672"/>
                      <a:gd name="connsiteX15" fmla="*/ 1244764 w 2064774"/>
                      <a:gd name="connsiteY15" fmla="*/ 52 h 725672"/>
                      <a:gd name="connsiteX16" fmla="*/ 1404046 w 2064774"/>
                      <a:gd name="connsiteY16" fmla="*/ 23649 h 725672"/>
                      <a:gd name="connsiteX17" fmla="*/ 1457141 w 2064774"/>
                      <a:gd name="connsiteY17" fmla="*/ 47247 h 725672"/>
                      <a:gd name="connsiteX18" fmla="*/ 1504335 w 2064774"/>
                      <a:gd name="connsiteY18" fmla="*/ 64945 h 725672"/>
                      <a:gd name="connsiteX19" fmla="*/ 1610524 w 2064774"/>
                      <a:gd name="connsiteY19" fmla="*/ 112140 h 725672"/>
                      <a:gd name="connsiteX20" fmla="*/ 1704914 w 2064774"/>
                      <a:gd name="connsiteY20" fmla="*/ 153435 h 725672"/>
                      <a:gd name="connsiteX21" fmla="*/ 1787505 w 2064774"/>
                      <a:gd name="connsiteY21" fmla="*/ 212429 h 725672"/>
                      <a:gd name="connsiteX22" fmla="*/ 1822901 w 2064774"/>
                      <a:gd name="connsiteY22" fmla="*/ 253724 h 725672"/>
                      <a:gd name="connsiteX23" fmla="*/ 1852397 w 2064774"/>
                      <a:gd name="connsiteY23" fmla="*/ 283221 h 725672"/>
                      <a:gd name="connsiteX24" fmla="*/ 1875995 w 2064774"/>
                      <a:gd name="connsiteY24" fmla="*/ 318617 h 725672"/>
                      <a:gd name="connsiteX25" fmla="*/ 1905492 w 2064774"/>
                      <a:gd name="connsiteY25" fmla="*/ 354013 h 725672"/>
                      <a:gd name="connsiteX26" fmla="*/ 1929089 w 2064774"/>
                      <a:gd name="connsiteY26" fmla="*/ 389409 h 725672"/>
                      <a:gd name="connsiteX27" fmla="*/ 1993982 w 2064774"/>
                      <a:gd name="connsiteY27" fmla="*/ 483799 h 725672"/>
                      <a:gd name="connsiteX28" fmla="*/ 2023479 w 2064774"/>
                      <a:gd name="connsiteY28" fmla="*/ 572289 h 725672"/>
                      <a:gd name="connsiteX29" fmla="*/ 2047076 w 2064774"/>
                      <a:gd name="connsiteY29" fmla="*/ 643082 h 725672"/>
                      <a:gd name="connsiteX30" fmla="*/ 2058875 w 2064774"/>
                      <a:gd name="connsiteY30" fmla="*/ 707974 h 725672"/>
                      <a:gd name="connsiteX31" fmla="*/ 2064774 w 2064774"/>
                      <a:gd name="connsiteY31" fmla="*/ 725672 h 725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064774" h="725672">
                        <a:moveTo>
                          <a:pt x="0" y="713874"/>
                        </a:moveTo>
                        <a:cubicBezTo>
                          <a:pt x="27530" y="662746"/>
                          <a:pt x="51712" y="609669"/>
                          <a:pt x="82591" y="560491"/>
                        </a:cubicBezTo>
                        <a:cubicBezTo>
                          <a:pt x="95508" y="539919"/>
                          <a:pt x="169556" y="444029"/>
                          <a:pt x="200578" y="413007"/>
                        </a:cubicBezTo>
                        <a:cubicBezTo>
                          <a:pt x="213398" y="400187"/>
                          <a:pt x="229054" y="390431"/>
                          <a:pt x="241874" y="377611"/>
                        </a:cubicBezTo>
                        <a:cubicBezTo>
                          <a:pt x="274656" y="344829"/>
                          <a:pt x="294488" y="301318"/>
                          <a:pt x="330364" y="271422"/>
                        </a:cubicBezTo>
                        <a:cubicBezTo>
                          <a:pt x="349248" y="255685"/>
                          <a:pt x="410226" y="211865"/>
                          <a:pt x="430653" y="200630"/>
                        </a:cubicBezTo>
                        <a:cubicBezTo>
                          <a:pt x="451473" y="189179"/>
                          <a:pt x="474294" y="181759"/>
                          <a:pt x="495546" y="171133"/>
                        </a:cubicBezTo>
                        <a:cubicBezTo>
                          <a:pt x="513654" y="162079"/>
                          <a:pt x="530177" y="149944"/>
                          <a:pt x="548640" y="141636"/>
                        </a:cubicBezTo>
                        <a:cubicBezTo>
                          <a:pt x="598409" y="119240"/>
                          <a:pt x="626586" y="115461"/>
                          <a:pt x="678426" y="100341"/>
                        </a:cubicBezTo>
                        <a:cubicBezTo>
                          <a:pt x="735962" y="83559"/>
                          <a:pt x="763334" y="72539"/>
                          <a:pt x="820010" y="59045"/>
                        </a:cubicBezTo>
                        <a:cubicBezTo>
                          <a:pt x="839519" y="54400"/>
                          <a:pt x="859449" y="51691"/>
                          <a:pt x="879004" y="47247"/>
                        </a:cubicBezTo>
                        <a:cubicBezTo>
                          <a:pt x="1113490" y="-6044"/>
                          <a:pt x="797184" y="61252"/>
                          <a:pt x="1014689" y="17750"/>
                        </a:cubicBezTo>
                        <a:cubicBezTo>
                          <a:pt x="1032467" y="14194"/>
                          <a:pt x="1049854" y="8640"/>
                          <a:pt x="1067783" y="5951"/>
                        </a:cubicBezTo>
                        <a:cubicBezTo>
                          <a:pt x="1089263" y="2729"/>
                          <a:pt x="1111045" y="2018"/>
                          <a:pt x="1132676" y="52"/>
                        </a:cubicBezTo>
                        <a:cubicBezTo>
                          <a:pt x="1150374" y="2018"/>
                          <a:pt x="1167963" y="5951"/>
                          <a:pt x="1185770" y="5951"/>
                        </a:cubicBezTo>
                        <a:cubicBezTo>
                          <a:pt x="1205533" y="5951"/>
                          <a:pt x="1225014" y="-653"/>
                          <a:pt x="1244764" y="52"/>
                        </a:cubicBezTo>
                        <a:cubicBezTo>
                          <a:pt x="1318756" y="2695"/>
                          <a:pt x="1341749" y="9806"/>
                          <a:pt x="1404046" y="23649"/>
                        </a:cubicBezTo>
                        <a:cubicBezTo>
                          <a:pt x="1421744" y="31515"/>
                          <a:pt x="1439232" y="39873"/>
                          <a:pt x="1457141" y="47247"/>
                        </a:cubicBezTo>
                        <a:cubicBezTo>
                          <a:pt x="1472677" y="53644"/>
                          <a:pt x="1488892" y="58327"/>
                          <a:pt x="1504335" y="64945"/>
                        </a:cubicBezTo>
                        <a:cubicBezTo>
                          <a:pt x="1568822" y="92582"/>
                          <a:pt x="1515493" y="80463"/>
                          <a:pt x="1610524" y="112140"/>
                        </a:cubicBezTo>
                        <a:cubicBezTo>
                          <a:pt x="1659326" y="128407"/>
                          <a:pt x="1663850" y="126059"/>
                          <a:pt x="1704914" y="153435"/>
                        </a:cubicBezTo>
                        <a:cubicBezTo>
                          <a:pt x="1733064" y="172202"/>
                          <a:pt x="1765487" y="186742"/>
                          <a:pt x="1787505" y="212429"/>
                        </a:cubicBezTo>
                        <a:cubicBezTo>
                          <a:pt x="1799304" y="226194"/>
                          <a:pt x="1810650" y="240360"/>
                          <a:pt x="1822901" y="253724"/>
                        </a:cubicBezTo>
                        <a:cubicBezTo>
                          <a:pt x="1832297" y="263974"/>
                          <a:pt x="1843592" y="272459"/>
                          <a:pt x="1852397" y="283221"/>
                        </a:cubicBezTo>
                        <a:cubicBezTo>
                          <a:pt x="1861377" y="294196"/>
                          <a:pt x="1867487" y="307273"/>
                          <a:pt x="1875995" y="318617"/>
                        </a:cubicBezTo>
                        <a:cubicBezTo>
                          <a:pt x="1885210" y="330904"/>
                          <a:pt x="1896277" y="341726"/>
                          <a:pt x="1905492" y="354013"/>
                        </a:cubicBezTo>
                        <a:cubicBezTo>
                          <a:pt x="1914000" y="365357"/>
                          <a:pt x="1920231" y="378336"/>
                          <a:pt x="1929089" y="389409"/>
                        </a:cubicBezTo>
                        <a:cubicBezTo>
                          <a:pt x="1964102" y="433176"/>
                          <a:pt x="1966484" y="401307"/>
                          <a:pt x="1993982" y="483799"/>
                        </a:cubicBezTo>
                        <a:cubicBezTo>
                          <a:pt x="2003814" y="513296"/>
                          <a:pt x="2014938" y="542393"/>
                          <a:pt x="2023479" y="572289"/>
                        </a:cubicBezTo>
                        <a:cubicBezTo>
                          <a:pt x="2038186" y="623767"/>
                          <a:pt x="2029960" y="600293"/>
                          <a:pt x="2047076" y="643082"/>
                        </a:cubicBezTo>
                        <a:cubicBezTo>
                          <a:pt x="2051852" y="676514"/>
                          <a:pt x="2050926" y="680152"/>
                          <a:pt x="2058875" y="707974"/>
                        </a:cubicBezTo>
                        <a:cubicBezTo>
                          <a:pt x="2060583" y="713953"/>
                          <a:pt x="2064774" y="725672"/>
                          <a:pt x="2064774" y="72567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AEC2B4FA-9A62-559D-CF99-93B1378A8396}"/>
              </a:ext>
            </a:extLst>
          </p:cNvPr>
          <p:cNvSpPr/>
          <p:nvPr/>
        </p:nvSpPr>
        <p:spPr>
          <a:xfrm>
            <a:off x="7905135" y="5150137"/>
            <a:ext cx="1828800" cy="407055"/>
          </a:xfrm>
          <a:custGeom>
            <a:avLst/>
            <a:gdLst>
              <a:gd name="connsiteX0" fmla="*/ 0 w 1828800"/>
              <a:gd name="connsiteY0" fmla="*/ 47195 h 407055"/>
              <a:gd name="connsiteX1" fmla="*/ 23598 w 1828800"/>
              <a:gd name="connsiteY1" fmla="*/ 224175 h 407055"/>
              <a:gd name="connsiteX2" fmla="*/ 76692 w 1828800"/>
              <a:gd name="connsiteY2" fmla="*/ 318565 h 407055"/>
              <a:gd name="connsiteX3" fmla="*/ 112088 w 1828800"/>
              <a:gd name="connsiteY3" fmla="*/ 336263 h 407055"/>
              <a:gd name="connsiteX4" fmla="*/ 153384 w 1828800"/>
              <a:gd name="connsiteY4" fmla="*/ 359860 h 407055"/>
              <a:gd name="connsiteX5" fmla="*/ 241874 w 1828800"/>
              <a:gd name="connsiteY5" fmla="*/ 383458 h 407055"/>
              <a:gd name="connsiteX6" fmla="*/ 330364 w 1828800"/>
              <a:gd name="connsiteY6" fmla="*/ 401156 h 407055"/>
              <a:gd name="connsiteX7" fmla="*/ 448351 w 1828800"/>
              <a:gd name="connsiteY7" fmla="*/ 395257 h 407055"/>
              <a:gd name="connsiteX8" fmla="*/ 560439 w 1828800"/>
              <a:gd name="connsiteY8" fmla="*/ 407055 h 407055"/>
              <a:gd name="connsiteX9" fmla="*/ 595835 w 1828800"/>
              <a:gd name="connsiteY9" fmla="*/ 401156 h 407055"/>
              <a:gd name="connsiteX10" fmla="*/ 802313 w 1828800"/>
              <a:gd name="connsiteY10" fmla="*/ 389357 h 407055"/>
              <a:gd name="connsiteX11" fmla="*/ 979293 w 1828800"/>
              <a:gd name="connsiteY11" fmla="*/ 371659 h 407055"/>
              <a:gd name="connsiteX12" fmla="*/ 1032388 w 1828800"/>
              <a:gd name="connsiteY12" fmla="*/ 359860 h 407055"/>
              <a:gd name="connsiteX13" fmla="*/ 1085482 w 1828800"/>
              <a:gd name="connsiteY13" fmla="*/ 342162 h 407055"/>
              <a:gd name="connsiteX14" fmla="*/ 1132677 w 1828800"/>
              <a:gd name="connsiteY14" fmla="*/ 324464 h 407055"/>
              <a:gd name="connsiteX15" fmla="*/ 1256563 w 1828800"/>
              <a:gd name="connsiteY15" fmla="*/ 294968 h 407055"/>
              <a:gd name="connsiteX16" fmla="*/ 1409946 w 1828800"/>
              <a:gd name="connsiteY16" fmla="*/ 230075 h 407055"/>
              <a:gd name="connsiteX17" fmla="*/ 1516135 w 1828800"/>
              <a:gd name="connsiteY17" fmla="*/ 188779 h 407055"/>
              <a:gd name="connsiteX18" fmla="*/ 1557430 w 1828800"/>
              <a:gd name="connsiteY18" fmla="*/ 171081 h 407055"/>
              <a:gd name="connsiteX19" fmla="*/ 1586927 w 1828800"/>
              <a:gd name="connsiteY19" fmla="*/ 153383 h 407055"/>
              <a:gd name="connsiteX20" fmla="*/ 1622323 w 1828800"/>
              <a:gd name="connsiteY20" fmla="*/ 135685 h 407055"/>
              <a:gd name="connsiteX21" fmla="*/ 1657719 w 1828800"/>
              <a:gd name="connsiteY21" fmla="*/ 112088 h 407055"/>
              <a:gd name="connsiteX22" fmla="*/ 1758008 w 1828800"/>
              <a:gd name="connsiteY22" fmla="*/ 70792 h 407055"/>
              <a:gd name="connsiteX23" fmla="*/ 1805203 w 1828800"/>
              <a:gd name="connsiteY23" fmla="*/ 35396 h 407055"/>
              <a:gd name="connsiteX24" fmla="*/ 1828800 w 1828800"/>
              <a:gd name="connsiteY24" fmla="*/ 0 h 40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28800" h="407055" extrusionOk="0">
                <a:moveTo>
                  <a:pt x="0" y="47195"/>
                </a:moveTo>
                <a:cubicBezTo>
                  <a:pt x="-2126" y="95616"/>
                  <a:pt x="9833" y="165092"/>
                  <a:pt x="23598" y="224175"/>
                </a:cubicBezTo>
                <a:cubicBezTo>
                  <a:pt x="28553" y="241968"/>
                  <a:pt x="52020" y="302404"/>
                  <a:pt x="76692" y="318565"/>
                </a:cubicBezTo>
                <a:cubicBezTo>
                  <a:pt x="88011" y="327114"/>
                  <a:pt x="98597" y="329406"/>
                  <a:pt x="112088" y="336263"/>
                </a:cubicBezTo>
                <a:cubicBezTo>
                  <a:pt x="122370" y="344717"/>
                  <a:pt x="139442" y="354138"/>
                  <a:pt x="153384" y="359860"/>
                </a:cubicBezTo>
                <a:cubicBezTo>
                  <a:pt x="204579" y="384510"/>
                  <a:pt x="196014" y="371267"/>
                  <a:pt x="241874" y="383458"/>
                </a:cubicBezTo>
                <a:cubicBezTo>
                  <a:pt x="342321" y="420272"/>
                  <a:pt x="249006" y="396075"/>
                  <a:pt x="330364" y="401156"/>
                </a:cubicBezTo>
                <a:cubicBezTo>
                  <a:pt x="371178" y="399000"/>
                  <a:pt x="413674" y="396073"/>
                  <a:pt x="448351" y="395257"/>
                </a:cubicBezTo>
                <a:cubicBezTo>
                  <a:pt x="493199" y="393430"/>
                  <a:pt x="519270" y="399190"/>
                  <a:pt x="560439" y="407055"/>
                </a:cubicBezTo>
                <a:cubicBezTo>
                  <a:pt x="570846" y="404822"/>
                  <a:pt x="581611" y="400888"/>
                  <a:pt x="595835" y="401156"/>
                </a:cubicBezTo>
                <a:cubicBezTo>
                  <a:pt x="765484" y="410103"/>
                  <a:pt x="679524" y="410230"/>
                  <a:pt x="802313" y="389357"/>
                </a:cubicBezTo>
                <a:cubicBezTo>
                  <a:pt x="861378" y="384220"/>
                  <a:pt x="979293" y="371658"/>
                  <a:pt x="979293" y="371659"/>
                </a:cubicBezTo>
                <a:cubicBezTo>
                  <a:pt x="998054" y="370230"/>
                  <a:pt x="1017005" y="365629"/>
                  <a:pt x="1032388" y="359860"/>
                </a:cubicBezTo>
                <a:cubicBezTo>
                  <a:pt x="1048727" y="355101"/>
                  <a:pt x="1065031" y="348889"/>
                  <a:pt x="1085482" y="342162"/>
                </a:cubicBezTo>
                <a:cubicBezTo>
                  <a:pt x="1102047" y="339188"/>
                  <a:pt x="1113393" y="330807"/>
                  <a:pt x="1132677" y="324464"/>
                </a:cubicBezTo>
                <a:cubicBezTo>
                  <a:pt x="1211739" y="290839"/>
                  <a:pt x="1115993" y="310842"/>
                  <a:pt x="1256563" y="294968"/>
                </a:cubicBezTo>
                <a:cubicBezTo>
                  <a:pt x="1413991" y="232751"/>
                  <a:pt x="1306865" y="269684"/>
                  <a:pt x="1409946" y="230075"/>
                </a:cubicBezTo>
                <a:cubicBezTo>
                  <a:pt x="1442277" y="218369"/>
                  <a:pt x="1480662" y="201881"/>
                  <a:pt x="1516135" y="188779"/>
                </a:cubicBezTo>
                <a:cubicBezTo>
                  <a:pt x="1527452" y="182316"/>
                  <a:pt x="1544356" y="177218"/>
                  <a:pt x="1557430" y="171081"/>
                </a:cubicBezTo>
                <a:cubicBezTo>
                  <a:pt x="1568391" y="167600"/>
                  <a:pt x="1577135" y="158666"/>
                  <a:pt x="1586927" y="153383"/>
                </a:cubicBezTo>
                <a:cubicBezTo>
                  <a:pt x="1598336" y="147850"/>
                  <a:pt x="1609683" y="142328"/>
                  <a:pt x="1622323" y="135685"/>
                </a:cubicBezTo>
                <a:cubicBezTo>
                  <a:pt x="1634694" y="128881"/>
                  <a:pt x="1644175" y="116352"/>
                  <a:pt x="1657719" y="112088"/>
                </a:cubicBezTo>
                <a:cubicBezTo>
                  <a:pt x="1741682" y="83348"/>
                  <a:pt x="1711894" y="108707"/>
                  <a:pt x="1758008" y="70792"/>
                </a:cubicBezTo>
                <a:cubicBezTo>
                  <a:pt x="1774453" y="54807"/>
                  <a:pt x="1792917" y="52656"/>
                  <a:pt x="1805203" y="35396"/>
                </a:cubicBezTo>
                <a:cubicBezTo>
                  <a:pt x="1810173" y="27362"/>
                  <a:pt x="1818452" y="13813"/>
                  <a:pt x="1828800" y="0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977704117">
                  <a:custGeom>
                    <a:avLst/>
                    <a:gdLst>
                      <a:gd name="connsiteX0" fmla="*/ 0 w 1828800"/>
                      <a:gd name="connsiteY0" fmla="*/ 47195 h 407055"/>
                      <a:gd name="connsiteX1" fmla="*/ 23598 w 1828800"/>
                      <a:gd name="connsiteY1" fmla="*/ 224175 h 407055"/>
                      <a:gd name="connsiteX2" fmla="*/ 76692 w 1828800"/>
                      <a:gd name="connsiteY2" fmla="*/ 318565 h 407055"/>
                      <a:gd name="connsiteX3" fmla="*/ 112088 w 1828800"/>
                      <a:gd name="connsiteY3" fmla="*/ 336263 h 407055"/>
                      <a:gd name="connsiteX4" fmla="*/ 153384 w 1828800"/>
                      <a:gd name="connsiteY4" fmla="*/ 359860 h 407055"/>
                      <a:gd name="connsiteX5" fmla="*/ 241874 w 1828800"/>
                      <a:gd name="connsiteY5" fmla="*/ 383458 h 407055"/>
                      <a:gd name="connsiteX6" fmla="*/ 330364 w 1828800"/>
                      <a:gd name="connsiteY6" fmla="*/ 401156 h 407055"/>
                      <a:gd name="connsiteX7" fmla="*/ 448351 w 1828800"/>
                      <a:gd name="connsiteY7" fmla="*/ 395257 h 407055"/>
                      <a:gd name="connsiteX8" fmla="*/ 560439 w 1828800"/>
                      <a:gd name="connsiteY8" fmla="*/ 407055 h 407055"/>
                      <a:gd name="connsiteX9" fmla="*/ 595835 w 1828800"/>
                      <a:gd name="connsiteY9" fmla="*/ 401156 h 407055"/>
                      <a:gd name="connsiteX10" fmla="*/ 802313 w 1828800"/>
                      <a:gd name="connsiteY10" fmla="*/ 389357 h 407055"/>
                      <a:gd name="connsiteX11" fmla="*/ 979293 w 1828800"/>
                      <a:gd name="connsiteY11" fmla="*/ 371659 h 407055"/>
                      <a:gd name="connsiteX12" fmla="*/ 1032388 w 1828800"/>
                      <a:gd name="connsiteY12" fmla="*/ 359860 h 407055"/>
                      <a:gd name="connsiteX13" fmla="*/ 1085482 w 1828800"/>
                      <a:gd name="connsiteY13" fmla="*/ 342162 h 407055"/>
                      <a:gd name="connsiteX14" fmla="*/ 1132677 w 1828800"/>
                      <a:gd name="connsiteY14" fmla="*/ 324464 h 407055"/>
                      <a:gd name="connsiteX15" fmla="*/ 1256563 w 1828800"/>
                      <a:gd name="connsiteY15" fmla="*/ 294968 h 407055"/>
                      <a:gd name="connsiteX16" fmla="*/ 1409946 w 1828800"/>
                      <a:gd name="connsiteY16" fmla="*/ 230075 h 407055"/>
                      <a:gd name="connsiteX17" fmla="*/ 1516135 w 1828800"/>
                      <a:gd name="connsiteY17" fmla="*/ 188779 h 407055"/>
                      <a:gd name="connsiteX18" fmla="*/ 1557430 w 1828800"/>
                      <a:gd name="connsiteY18" fmla="*/ 171081 h 407055"/>
                      <a:gd name="connsiteX19" fmla="*/ 1586927 w 1828800"/>
                      <a:gd name="connsiteY19" fmla="*/ 153383 h 407055"/>
                      <a:gd name="connsiteX20" fmla="*/ 1622323 w 1828800"/>
                      <a:gd name="connsiteY20" fmla="*/ 135685 h 407055"/>
                      <a:gd name="connsiteX21" fmla="*/ 1657719 w 1828800"/>
                      <a:gd name="connsiteY21" fmla="*/ 112088 h 407055"/>
                      <a:gd name="connsiteX22" fmla="*/ 1758008 w 1828800"/>
                      <a:gd name="connsiteY22" fmla="*/ 70792 h 407055"/>
                      <a:gd name="connsiteX23" fmla="*/ 1805203 w 1828800"/>
                      <a:gd name="connsiteY23" fmla="*/ 35396 h 407055"/>
                      <a:gd name="connsiteX24" fmla="*/ 1828800 w 1828800"/>
                      <a:gd name="connsiteY24" fmla="*/ 0 h 407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28800" h="407055">
                        <a:moveTo>
                          <a:pt x="0" y="47195"/>
                        </a:moveTo>
                        <a:cubicBezTo>
                          <a:pt x="7866" y="106188"/>
                          <a:pt x="10837" y="166044"/>
                          <a:pt x="23598" y="224175"/>
                        </a:cubicBezTo>
                        <a:cubicBezTo>
                          <a:pt x="27844" y="243517"/>
                          <a:pt x="54394" y="300727"/>
                          <a:pt x="76692" y="318565"/>
                        </a:cubicBezTo>
                        <a:cubicBezTo>
                          <a:pt x="86993" y="326806"/>
                          <a:pt x="100473" y="330009"/>
                          <a:pt x="112088" y="336263"/>
                        </a:cubicBezTo>
                        <a:cubicBezTo>
                          <a:pt x="126047" y="343779"/>
                          <a:pt x="138859" y="353505"/>
                          <a:pt x="153384" y="359860"/>
                        </a:cubicBezTo>
                        <a:cubicBezTo>
                          <a:pt x="205650" y="382726"/>
                          <a:pt x="195883" y="373602"/>
                          <a:pt x="241874" y="383458"/>
                        </a:cubicBezTo>
                        <a:cubicBezTo>
                          <a:pt x="332888" y="402962"/>
                          <a:pt x="247009" y="389249"/>
                          <a:pt x="330364" y="401156"/>
                        </a:cubicBezTo>
                        <a:cubicBezTo>
                          <a:pt x="369693" y="399190"/>
                          <a:pt x="408973" y="395257"/>
                          <a:pt x="448351" y="395257"/>
                        </a:cubicBezTo>
                        <a:cubicBezTo>
                          <a:pt x="496069" y="395257"/>
                          <a:pt x="518833" y="400121"/>
                          <a:pt x="560439" y="407055"/>
                        </a:cubicBezTo>
                        <a:cubicBezTo>
                          <a:pt x="572238" y="405089"/>
                          <a:pt x="583912" y="402110"/>
                          <a:pt x="595835" y="401156"/>
                        </a:cubicBezTo>
                        <a:cubicBezTo>
                          <a:pt x="754644" y="388452"/>
                          <a:pt x="657740" y="401929"/>
                          <a:pt x="802313" y="389357"/>
                        </a:cubicBezTo>
                        <a:cubicBezTo>
                          <a:pt x="861378" y="384221"/>
                          <a:pt x="979293" y="371659"/>
                          <a:pt x="979293" y="371659"/>
                        </a:cubicBezTo>
                        <a:cubicBezTo>
                          <a:pt x="996991" y="367726"/>
                          <a:pt x="1014919" y="364712"/>
                          <a:pt x="1032388" y="359860"/>
                        </a:cubicBezTo>
                        <a:cubicBezTo>
                          <a:pt x="1050363" y="354867"/>
                          <a:pt x="1067890" y="348371"/>
                          <a:pt x="1085482" y="342162"/>
                        </a:cubicBezTo>
                        <a:cubicBezTo>
                          <a:pt x="1101326" y="336570"/>
                          <a:pt x="1116558" y="329205"/>
                          <a:pt x="1132677" y="324464"/>
                        </a:cubicBezTo>
                        <a:cubicBezTo>
                          <a:pt x="1239492" y="293049"/>
                          <a:pt x="1127965" y="336304"/>
                          <a:pt x="1256563" y="294968"/>
                        </a:cubicBezTo>
                        <a:cubicBezTo>
                          <a:pt x="1404777" y="247327"/>
                          <a:pt x="1299151" y="277558"/>
                          <a:pt x="1409946" y="230075"/>
                        </a:cubicBezTo>
                        <a:cubicBezTo>
                          <a:pt x="1444854" y="215114"/>
                          <a:pt x="1481227" y="203740"/>
                          <a:pt x="1516135" y="188779"/>
                        </a:cubicBezTo>
                        <a:cubicBezTo>
                          <a:pt x="1529900" y="182880"/>
                          <a:pt x="1544035" y="177778"/>
                          <a:pt x="1557430" y="171081"/>
                        </a:cubicBezTo>
                        <a:cubicBezTo>
                          <a:pt x="1567686" y="165953"/>
                          <a:pt x="1576861" y="158874"/>
                          <a:pt x="1586927" y="153383"/>
                        </a:cubicBezTo>
                        <a:cubicBezTo>
                          <a:pt x="1598508" y="147066"/>
                          <a:pt x="1610929" y="142332"/>
                          <a:pt x="1622323" y="135685"/>
                        </a:cubicBezTo>
                        <a:cubicBezTo>
                          <a:pt x="1634572" y="128540"/>
                          <a:pt x="1644761" y="117847"/>
                          <a:pt x="1657719" y="112088"/>
                        </a:cubicBezTo>
                        <a:cubicBezTo>
                          <a:pt x="1734936" y="77769"/>
                          <a:pt x="1709235" y="104558"/>
                          <a:pt x="1758008" y="70792"/>
                        </a:cubicBezTo>
                        <a:cubicBezTo>
                          <a:pt x="1774176" y="59599"/>
                          <a:pt x="1794295" y="51758"/>
                          <a:pt x="1805203" y="35396"/>
                        </a:cubicBezTo>
                        <a:lnTo>
                          <a:pt x="1828800" y="0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5FB6C82D-ED97-514F-BBF1-AB36C9027796}"/>
              </a:ext>
            </a:extLst>
          </p:cNvPr>
          <p:cNvSpPr/>
          <p:nvPr/>
        </p:nvSpPr>
        <p:spPr>
          <a:xfrm>
            <a:off x="2079520" y="5126523"/>
            <a:ext cx="1896645" cy="454267"/>
          </a:xfrm>
          <a:custGeom>
            <a:avLst/>
            <a:gdLst>
              <a:gd name="connsiteX0" fmla="*/ 1896645 w 1896645"/>
              <a:gd name="connsiteY0" fmla="*/ 11815 h 454267"/>
              <a:gd name="connsiteX1" fmla="*/ 1784557 w 1896645"/>
              <a:gd name="connsiteY1" fmla="*/ 265487 h 454267"/>
              <a:gd name="connsiteX2" fmla="*/ 1737363 w 1896645"/>
              <a:gd name="connsiteY2" fmla="*/ 318582 h 454267"/>
              <a:gd name="connsiteX3" fmla="*/ 1625275 w 1896645"/>
              <a:gd name="connsiteY3" fmla="*/ 359877 h 454267"/>
              <a:gd name="connsiteX4" fmla="*/ 1572181 w 1896645"/>
              <a:gd name="connsiteY4" fmla="*/ 377575 h 454267"/>
              <a:gd name="connsiteX5" fmla="*/ 1442395 w 1896645"/>
              <a:gd name="connsiteY5" fmla="*/ 412971 h 454267"/>
              <a:gd name="connsiteX6" fmla="*/ 1300810 w 1896645"/>
              <a:gd name="connsiteY6" fmla="*/ 436569 h 454267"/>
              <a:gd name="connsiteX7" fmla="*/ 1235917 w 1896645"/>
              <a:gd name="connsiteY7" fmla="*/ 448367 h 454267"/>
              <a:gd name="connsiteX8" fmla="*/ 1171025 w 1896645"/>
              <a:gd name="connsiteY8" fmla="*/ 454267 h 454267"/>
              <a:gd name="connsiteX9" fmla="*/ 1100232 w 1896645"/>
              <a:gd name="connsiteY9" fmla="*/ 442468 h 454267"/>
              <a:gd name="connsiteX10" fmla="*/ 964547 w 1896645"/>
              <a:gd name="connsiteY10" fmla="*/ 430669 h 454267"/>
              <a:gd name="connsiteX11" fmla="*/ 852459 w 1896645"/>
              <a:gd name="connsiteY11" fmla="*/ 407072 h 454267"/>
              <a:gd name="connsiteX12" fmla="*/ 811164 w 1896645"/>
              <a:gd name="connsiteY12" fmla="*/ 389374 h 454267"/>
              <a:gd name="connsiteX13" fmla="*/ 722674 w 1896645"/>
              <a:gd name="connsiteY13" fmla="*/ 377575 h 454267"/>
              <a:gd name="connsiteX14" fmla="*/ 610586 w 1896645"/>
              <a:gd name="connsiteY14" fmla="*/ 348078 h 454267"/>
              <a:gd name="connsiteX15" fmla="*/ 545693 w 1896645"/>
              <a:gd name="connsiteY15" fmla="*/ 330380 h 454267"/>
              <a:gd name="connsiteX16" fmla="*/ 451303 w 1896645"/>
              <a:gd name="connsiteY16" fmla="*/ 300883 h 454267"/>
              <a:gd name="connsiteX17" fmla="*/ 374612 w 1896645"/>
              <a:gd name="connsiteY17" fmla="*/ 241890 h 454267"/>
              <a:gd name="connsiteX18" fmla="*/ 351014 w 1896645"/>
              <a:gd name="connsiteY18" fmla="*/ 200594 h 454267"/>
              <a:gd name="connsiteX19" fmla="*/ 221228 w 1896645"/>
              <a:gd name="connsiteY19" fmla="*/ 106205 h 454267"/>
              <a:gd name="connsiteX20" fmla="*/ 185832 w 1896645"/>
              <a:gd name="connsiteY20" fmla="*/ 94406 h 454267"/>
              <a:gd name="connsiteX21" fmla="*/ 162235 w 1896645"/>
              <a:gd name="connsiteY21" fmla="*/ 82607 h 454267"/>
              <a:gd name="connsiteX22" fmla="*/ 120939 w 1896645"/>
              <a:gd name="connsiteY22" fmla="*/ 76708 h 454267"/>
              <a:gd name="connsiteX23" fmla="*/ 20650 w 1896645"/>
              <a:gd name="connsiteY23" fmla="*/ 29513 h 454267"/>
              <a:gd name="connsiteX24" fmla="*/ 8852 w 1896645"/>
              <a:gd name="connsiteY24" fmla="*/ 16 h 45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96645" h="454267" extrusionOk="0">
                <a:moveTo>
                  <a:pt x="1896645" y="11815"/>
                </a:moveTo>
                <a:cubicBezTo>
                  <a:pt x="1858549" y="119802"/>
                  <a:pt x="1836446" y="176721"/>
                  <a:pt x="1784557" y="265487"/>
                </a:cubicBezTo>
                <a:cubicBezTo>
                  <a:pt x="1772658" y="287147"/>
                  <a:pt x="1752444" y="300160"/>
                  <a:pt x="1737363" y="318582"/>
                </a:cubicBezTo>
                <a:cubicBezTo>
                  <a:pt x="1688887" y="361002"/>
                  <a:pt x="1688547" y="342718"/>
                  <a:pt x="1625275" y="359877"/>
                </a:cubicBezTo>
                <a:cubicBezTo>
                  <a:pt x="1611091" y="364156"/>
                  <a:pt x="1591933" y="369865"/>
                  <a:pt x="1572181" y="377575"/>
                </a:cubicBezTo>
                <a:cubicBezTo>
                  <a:pt x="1532044" y="392541"/>
                  <a:pt x="1485797" y="408233"/>
                  <a:pt x="1442395" y="412971"/>
                </a:cubicBezTo>
                <a:cubicBezTo>
                  <a:pt x="1283268" y="456210"/>
                  <a:pt x="1467652" y="417223"/>
                  <a:pt x="1300810" y="436569"/>
                </a:cubicBezTo>
                <a:cubicBezTo>
                  <a:pt x="1282513" y="440670"/>
                  <a:pt x="1253066" y="445930"/>
                  <a:pt x="1235917" y="448367"/>
                </a:cubicBezTo>
                <a:cubicBezTo>
                  <a:pt x="1218008" y="450539"/>
                  <a:pt x="1193785" y="454303"/>
                  <a:pt x="1171025" y="454267"/>
                </a:cubicBezTo>
                <a:cubicBezTo>
                  <a:pt x="1147168" y="454313"/>
                  <a:pt x="1124790" y="445453"/>
                  <a:pt x="1100232" y="442468"/>
                </a:cubicBezTo>
                <a:cubicBezTo>
                  <a:pt x="1055580" y="441165"/>
                  <a:pt x="1007701" y="438024"/>
                  <a:pt x="964547" y="430669"/>
                </a:cubicBezTo>
                <a:cubicBezTo>
                  <a:pt x="926749" y="425269"/>
                  <a:pt x="852459" y="407072"/>
                  <a:pt x="852459" y="407072"/>
                </a:cubicBezTo>
                <a:cubicBezTo>
                  <a:pt x="835852" y="401286"/>
                  <a:pt x="823770" y="391233"/>
                  <a:pt x="811164" y="389374"/>
                </a:cubicBezTo>
                <a:cubicBezTo>
                  <a:pt x="804499" y="388121"/>
                  <a:pt x="726431" y="378458"/>
                  <a:pt x="722674" y="377575"/>
                </a:cubicBezTo>
                <a:cubicBezTo>
                  <a:pt x="691508" y="370976"/>
                  <a:pt x="642132" y="358684"/>
                  <a:pt x="610586" y="348078"/>
                </a:cubicBezTo>
                <a:cubicBezTo>
                  <a:pt x="588418" y="344011"/>
                  <a:pt x="565078" y="339800"/>
                  <a:pt x="545693" y="330380"/>
                </a:cubicBezTo>
                <a:cubicBezTo>
                  <a:pt x="483376" y="305425"/>
                  <a:pt x="519427" y="310483"/>
                  <a:pt x="451303" y="300883"/>
                </a:cubicBezTo>
                <a:cubicBezTo>
                  <a:pt x="414332" y="280027"/>
                  <a:pt x="403762" y="278074"/>
                  <a:pt x="374612" y="241890"/>
                </a:cubicBezTo>
                <a:cubicBezTo>
                  <a:pt x="365535" y="227122"/>
                  <a:pt x="358468" y="211866"/>
                  <a:pt x="351014" y="200594"/>
                </a:cubicBezTo>
                <a:cubicBezTo>
                  <a:pt x="333906" y="183858"/>
                  <a:pt x="258810" y="114872"/>
                  <a:pt x="221228" y="106205"/>
                </a:cubicBezTo>
                <a:cubicBezTo>
                  <a:pt x="208576" y="102750"/>
                  <a:pt x="197129" y="98897"/>
                  <a:pt x="185832" y="94406"/>
                </a:cubicBezTo>
                <a:cubicBezTo>
                  <a:pt x="177303" y="91410"/>
                  <a:pt x="170184" y="86328"/>
                  <a:pt x="162235" y="82607"/>
                </a:cubicBezTo>
                <a:cubicBezTo>
                  <a:pt x="151725" y="79651"/>
                  <a:pt x="132054" y="77821"/>
                  <a:pt x="120939" y="76708"/>
                </a:cubicBezTo>
                <a:cubicBezTo>
                  <a:pt x="51004" y="48356"/>
                  <a:pt x="82039" y="51890"/>
                  <a:pt x="20650" y="29513"/>
                </a:cubicBezTo>
                <a:cubicBezTo>
                  <a:pt x="2998" y="387"/>
                  <a:pt x="-9137" y="2195"/>
                  <a:pt x="8852" y="16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864896174">
                  <a:custGeom>
                    <a:avLst/>
                    <a:gdLst>
                      <a:gd name="connsiteX0" fmla="*/ 1896645 w 1896645"/>
                      <a:gd name="connsiteY0" fmla="*/ 11815 h 454267"/>
                      <a:gd name="connsiteX1" fmla="*/ 1784557 w 1896645"/>
                      <a:gd name="connsiteY1" fmla="*/ 265487 h 454267"/>
                      <a:gd name="connsiteX2" fmla="*/ 1737363 w 1896645"/>
                      <a:gd name="connsiteY2" fmla="*/ 318582 h 454267"/>
                      <a:gd name="connsiteX3" fmla="*/ 1625275 w 1896645"/>
                      <a:gd name="connsiteY3" fmla="*/ 359877 h 454267"/>
                      <a:gd name="connsiteX4" fmla="*/ 1572181 w 1896645"/>
                      <a:gd name="connsiteY4" fmla="*/ 377575 h 454267"/>
                      <a:gd name="connsiteX5" fmla="*/ 1442395 w 1896645"/>
                      <a:gd name="connsiteY5" fmla="*/ 412971 h 454267"/>
                      <a:gd name="connsiteX6" fmla="*/ 1300810 w 1896645"/>
                      <a:gd name="connsiteY6" fmla="*/ 436569 h 454267"/>
                      <a:gd name="connsiteX7" fmla="*/ 1235917 w 1896645"/>
                      <a:gd name="connsiteY7" fmla="*/ 448367 h 454267"/>
                      <a:gd name="connsiteX8" fmla="*/ 1171025 w 1896645"/>
                      <a:gd name="connsiteY8" fmla="*/ 454267 h 454267"/>
                      <a:gd name="connsiteX9" fmla="*/ 1100232 w 1896645"/>
                      <a:gd name="connsiteY9" fmla="*/ 442468 h 454267"/>
                      <a:gd name="connsiteX10" fmla="*/ 964547 w 1896645"/>
                      <a:gd name="connsiteY10" fmla="*/ 430669 h 454267"/>
                      <a:gd name="connsiteX11" fmla="*/ 852459 w 1896645"/>
                      <a:gd name="connsiteY11" fmla="*/ 407072 h 454267"/>
                      <a:gd name="connsiteX12" fmla="*/ 811164 w 1896645"/>
                      <a:gd name="connsiteY12" fmla="*/ 389374 h 454267"/>
                      <a:gd name="connsiteX13" fmla="*/ 722674 w 1896645"/>
                      <a:gd name="connsiteY13" fmla="*/ 377575 h 454267"/>
                      <a:gd name="connsiteX14" fmla="*/ 610586 w 1896645"/>
                      <a:gd name="connsiteY14" fmla="*/ 348078 h 454267"/>
                      <a:gd name="connsiteX15" fmla="*/ 545693 w 1896645"/>
                      <a:gd name="connsiteY15" fmla="*/ 330380 h 454267"/>
                      <a:gd name="connsiteX16" fmla="*/ 451303 w 1896645"/>
                      <a:gd name="connsiteY16" fmla="*/ 300883 h 454267"/>
                      <a:gd name="connsiteX17" fmla="*/ 374612 w 1896645"/>
                      <a:gd name="connsiteY17" fmla="*/ 241890 h 454267"/>
                      <a:gd name="connsiteX18" fmla="*/ 351014 w 1896645"/>
                      <a:gd name="connsiteY18" fmla="*/ 200594 h 454267"/>
                      <a:gd name="connsiteX19" fmla="*/ 221228 w 1896645"/>
                      <a:gd name="connsiteY19" fmla="*/ 106205 h 454267"/>
                      <a:gd name="connsiteX20" fmla="*/ 185832 w 1896645"/>
                      <a:gd name="connsiteY20" fmla="*/ 94406 h 454267"/>
                      <a:gd name="connsiteX21" fmla="*/ 162235 w 1896645"/>
                      <a:gd name="connsiteY21" fmla="*/ 82607 h 454267"/>
                      <a:gd name="connsiteX22" fmla="*/ 120939 w 1896645"/>
                      <a:gd name="connsiteY22" fmla="*/ 76708 h 454267"/>
                      <a:gd name="connsiteX23" fmla="*/ 20650 w 1896645"/>
                      <a:gd name="connsiteY23" fmla="*/ 29513 h 454267"/>
                      <a:gd name="connsiteX24" fmla="*/ 8852 w 1896645"/>
                      <a:gd name="connsiteY24" fmla="*/ 16 h 454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96645" h="454267">
                        <a:moveTo>
                          <a:pt x="1896645" y="11815"/>
                        </a:moveTo>
                        <a:cubicBezTo>
                          <a:pt x="1856796" y="119410"/>
                          <a:pt x="1845211" y="176290"/>
                          <a:pt x="1784557" y="265487"/>
                        </a:cubicBezTo>
                        <a:cubicBezTo>
                          <a:pt x="1771242" y="285068"/>
                          <a:pt x="1755183" y="302989"/>
                          <a:pt x="1737363" y="318582"/>
                        </a:cubicBezTo>
                        <a:cubicBezTo>
                          <a:pt x="1690209" y="359842"/>
                          <a:pt x="1686276" y="344627"/>
                          <a:pt x="1625275" y="359877"/>
                        </a:cubicBezTo>
                        <a:cubicBezTo>
                          <a:pt x="1607177" y="364402"/>
                          <a:pt x="1590097" y="372374"/>
                          <a:pt x="1572181" y="377575"/>
                        </a:cubicBezTo>
                        <a:cubicBezTo>
                          <a:pt x="1529117" y="390077"/>
                          <a:pt x="1486514" y="404949"/>
                          <a:pt x="1442395" y="412971"/>
                        </a:cubicBezTo>
                        <a:cubicBezTo>
                          <a:pt x="1281337" y="442255"/>
                          <a:pt x="1482427" y="406300"/>
                          <a:pt x="1300810" y="436569"/>
                        </a:cubicBezTo>
                        <a:cubicBezTo>
                          <a:pt x="1279124" y="440183"/>
                          <a:pt x="1257701" y="445396"/>
                          <a:pt x="1235917" y="448367"/>
                        </a:cubicBezTo>
                        <a:cubicBezTo>
                          <a:pt x="1214396" y="451302"/>
                          <a:pt x="1192656" y="452300"/>
                          <a:pt x="1171025" y="454267"/>
                        </a:cubicBezTo>
                        <a:cubicBezTo>
                          <a:pt x="1147427" y="450334"/>
                          <a:pt x="1124000" y="445184"/>
                          <a:pt x="1100232" y="442468"/>
                        </a:cubicBezTo>
                        <a:cubicBezTo>
                          <a:pt x="1055127" y="437313"/>
                          <a:pt x="1009490" y="437089"/>
                          <a:pt x="964547" y="430669"/>
                        </a:cubicBezTo>
                        <a:cubicBezTo>
                          <a:pt x="926749" y="425269"/>
                          <a:pt x="852459" y="407072"/>
                          <a:pt x="852459" y="407072"/>
                        </a:cubicBezTo>
                        <a:cubicBezTo>
                          <a:pt x="838694" y="401173"/>
                          <a:pt x="825564" y="393488"/>
                          <a:pt x="811164" y="389374"/>
                        </a:cubicBezTo>
                        <a:cubicBezTo>
                          <a:pt x="804825" y="387563"/>
                          <a:pt x="725916" y="377980"/>
                          <a:pt x="722674" y="377575"/>
                        </a:cubicBezTo>
                        <a:lnTo>
                          <a:pt x="610586" y="348078"/>
                        </a:lnTo>
                        <a:cubicBezTo>
                          <a:pt x="588922" y="342301"/>
                          <a:pt x="566686" y="338252"/>
                          <a:pt x="545693" y="330380"/>
                        </a:cubicBezTo>
                        <a:cubicBezTo>
                          <a:pt x="483315" y="306988"/>
                          <a:pt x="514798" y="316757"/>
                          <a:pt x="451303" y="300883"/>
                        </a:cubicBezTo>
                        <a:cubicBezTo>
                          <a:pt x="413754" y="279427"/>
                          <a:pt x="402028" y="277530"/>
                          <a:pt x="374612" y="241890"/>
                        </a:cubicBezTo>
                        <a:cubicBezTo>
                          <a:pt x="364945" y="229324"/>
                          <a:pt x="361880" y="212139"/>
                          <a:pt x="351014" y="200594"/>
                        </a:cubicBezTo>
                        <a:cubicBezTo>
                          <a:pt x="332190" y="180593"/>
                          <a:pt x="254610" y="117333"/>
                          <a:pt x="221228" y="106205"/>
                        </a:cubicBezTo>
                        <a:cubicBezTo>
                          <a:pt x="209429" y="102272"/>
                          <a:pt x="197379" y="99025"/>
                          <a:pt x="185832" y="94406"/>
                        </a:cubicBezTo>
                        <a:cubicBezTo>
                          <a:pt x="177667" y="91140"/>
                          <a:pt x="170719" y="84921"/>
                          <a:pt x="162235" y="82607"/>
                        </a:cubicBezTo>
                        <a:cubicBezTo>
                          <a:pt x="148820" y="78948"/>
                          <a:pt x="134704" y="78674"/>
                          <a:pt x="120939" y="76708"/>
                        </a:cubicBezTo>
                        <a:cubicBezTo>
                          <a:pt x="48551" y="40513"/>
                          <a:pt x="82154" y="55871"/>
                          <a:pt x="20650" y="29513"/>
                        </a:cubicBezTo>
                        <a:cubicBezTo>
                          <a:pt x="1940" y="-1670"/>
                          <a:pt x="-8514" y="16"/>
                          <a:pt x="8852" y="16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3D1EBC15-E3BD-3982-535C-DB3E2EA9F59F}"/>
              </a:ext>
            </a:extLst>
          </p:cNvPr>
          <p:cNvSpPr/>
          <p:nvPr/>
        </p:nvSpPr>
        <p:spPr>
          <a:xfrm>
            <a:off x="3923071" y="3716594"/>
            <a:ext cx="3970266" cy="1710812"/>
          </a:xfrm>
          <a:custGeom>
            <a:avLst/>
            <a:gdLst>
              <a:gd name="connsiteX0" fmla="*/ 0 w 3970266"/>
              <a:gd name="connsiteY0" fmla="*/ 1463040 h 1710812"/>
              <a:gd name="connsiteX1" fmla="*/ 129786 w 3970266"/>
              <a:gd name="connsiteY1" fmla="*/ 1581027 h 1710812"/>
              <a:gd name="connsiteX2" fmla="*/ 241874 w 3970266"/>
              <a:gd name="connsiteY2" fmla="*/ 1693114 h 1710812"/>
              <a:gd name="connsiteX3" fmla="*/ 348062 w 3970266"/>
              <a:gd name="connsiteY3" fmla="*/ 1710812 h 1710812"/>
              <a:gd name="connsiteX4" fmla="*/ 442452 w 3970266"/>
              <a:gd name="connsiteY4" fmla="*/ 1699014 h 1710812"/>
              <a:gd name="connsiteX5" fmla="*/ 489646 w 3970266"/>
              <a:gd name="connsiteY5" fmla="*/ 1675416 h 1710812"/>
              <a:gd name="connsiteX6" fmla="*/ 625332 w 3970266"/>
              <a:gd name="connsiteY6" fmla="*/ 1557429 h 1710812"/>
              <a:gd name="connsiteX7" fmla="*/ 666627 w 3970266"/>
              <a:gd name="connsiteY7" fmla="*/ 1463040 h 1710812"/>
              <a:gd name="connsiteX8" fmla="*/ 690224 w 3970266"/>
              <a:gd name="connsiteY8" fmla="*/ 1404046 h 1710812"/>
              <a:gd name="connsiteX9" fmla="*/ 743319 w 3970266"/>
              <a:gd name="connsiteY9" fmla="*/ 1262461 h 1710812"/>
              <a:gd name="connsiteX10" fmla="*/ 814111 w 3970266"/>
              <a:gd name="connsiteY10" fmla="*/ 1120877 h 1710812"/>
              <a:gd name="connsiteX11" fmla="*/ 896702 w 3970266"/>
              <a:gd name="connsiteY11" fmla="*/ 961594 h 1710812"/>
              <a:gd name="connsiteX12" fmla="*/ 932098 w 3970266"/>
              <a:gd name="connsiteY12" fmla="*/ 879003 h 1710812"/>
              <a:gd name="connsiteX13" fmla="*/ 1038286 w 3970266"/>
              <a:gd name="connsiteY13" fmla="*/ 702023 h 1710812"/>
              <a:gd name="connsiteX14" fmla="*/ 1097280 w 3970266"/>
              <a:gd name="connsiteY14" fmla="*/ 619432 h 1710812"/>
              <a:gd name="connsiteX15" fmla="*/ 1238864 w 3970266"/>
              <a:gd name="connsiteY15" fmla="*/ 460149 h 1710812"/>
              <a:gd name="connsiteX16" fmla="*/ 1533832 w 3970266"/>
              <a:gd name="connsiteY16" fmla="*/ 259571 h 1710812"/>
              <a:gd name="connsiteX17" fmla="*/ 1758008 w 3970266"/>
              <a:gd name="connsiteY17" fmla="*/ 165181 h 1710812"/>
              <a:gd name="connsiteX18" fmla="*/ 1881894 w 3970266"/>
              <a:gd name="connsiteY18" fmla="*/ 135685 h 1710812"/>
              <a:gd name="connsiteX19" fmla="*/ 2294849 w 3970266"/>
              <a:gd name="connsiteY19" fmla="*/ 29496 h 1710812"/>
              <a:gd name="connsiteX20" fmla="*/ 2536723 w 3970266"/>
              <a:gd name="connsiteY20" fmla="*/ 0 h 1710812"/>
              <a:gd name="connsiteX21" fmla="*/ 2648810 w 3970266"/>
              <a:gd name="connsiteY21" fmla="*/ 11798 h 1710812"/>
              <a:gd name="connsiteX22" fmla="*/ 2967375 w 3970266"/>
              <a:gd name="connsiteY22" fmla="*/ 53094 h 1710812"/>
              <a:gd name="connsiteX23" fmla="*/ 3061765 w 3970266"/>
              <a:gd name="connsiteY23" fmla="*/ 94389 h 1710812"/>
              <a:gd name="connsiteX24" fmla="*/ 3226947 w 3970266"/>
              <a:gd name="connsiteY24" fmla="*/ 200578 h 1710812"/>
              <a:gd name="connsiteX25" fmla="*/ 3356733 w 3970266"/>
              <a:gd name="connsiteY25" fmla="*/ 271370 h 1710812"/>
              <a:gd name="connsiteX26" fmla="*/ 3409827 w 3970266"/>
              <a:gd name="connsiteY26" fmla="*/ 300867 h 1710812"/>
              <a:gd name="connsiteX27" fmla="*/ 3504217 w 3970266"/>
              <a:gd name="connsiteY27" fmla="*/ 424753 h 1710812"/>
              <a:gd name="connsiteX28" fmla="*/ 3604506 w 3970266"/>
              <a:gd name="connsiteY28" fmla="*/ 560438 h 1710812"/>
              <a:gd name="connsiteX29" fmla="*/ 3698895 w 3970266"/>
              <a:gd name="connsiteY29" fmla="*/ 690224 h 1710812"/>
              <a:gd name="connsiteX30" fmla="*/ 3757889 w 3970266"/>
              <a:gd name="connsiteY30" fmla="*/ 802312 h 1710812"/>
              <a:gd name="connsiteX31" fmla="*/ 3787386 w 3970266"/>
              <a:gd name="connsiteY31" fmla="*/ 861305 h 1710812"/>
              <a:gd name="connsiteX32" fmla="*/ 3846379 w 3970266"/>
              <a:gd name="connsiteY32" fmla="*/ 961594 h 1710812"/>
              <a:gd name="connsiteX33" fmla="*/ 3899474 w 3970266"/>
              <a:gd name="connsiteY33" fmla="*/ 1067783 h 1710812"/>
              <a:gd name="connsiteX34" fmla="*/ 3923071 w 3970266"/>
              <a:gd name="connsiteY34" fmla="*/ 1132676 h 1710812"/>
              <a:gd name="connsiteX35" fmla="*/ 3970266 w 3970266"/>
              <a:gd name="connsiteY35" fmla="*/ 1315556 h 1710812"/>
              <a:gd name="connsiteX36" fmla="*/ 3952568 w 3970266"/>
              <a:gd name="connsiteY36" fmla="*/ 1451241 h 1710812"/>
              <a:gd name="connsiteX37" fmla="*/ 3952568 w 3970266"/>
              <a:gd name="connsiteY37" fmla="*/ 1480738 h 171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970266" h="1710812" extrusionOk="0">
                <a:moveTo>
                  <a:pt x="0" y="1463040"/>
                </a:moveTo>
                <a:cubicBezTo>
                  <a:pt x="43782" y="1498019"/>
                  <a:pt x="99843" y="1531393"/>
                  <a:pt x="129786" y="1581027"/>
                </a:cubicBezTo>
                <a:cubicBezTo>
                  <a:pt x="156930" y="1603969"/>
                  <a:pt x="191690" y="1672566"/>
                  <a:pt x="241874" y="1693114"/>
                </a:cubicBezTo>
                <a:cubicBezTo>
                  <a:pt x="258868" y="1703244"/>
                  <a:pt x="328635" y="1710747"/>
                  <a:pt x="348062" y="1710812"/>
                </a:cubicBezTo>
                <a:cubicBezTo>
                  <a:pt x="377498" y="1710723"/>
                  <a:pt x="417912" y="1706709"/>
                  <a:pt x="442452" y="1699014"/>
                </a:cubicBezTo>
                <a:cubicBezTo>
                  <a:pt x="459714" y="1694048"/>
                  <a:pt x="475104" y="1681892"/>
                  <a:pt x="489646" y="1675416"/>
                </a:cubicBezTo>
                <a:cubicBezTo>
                  <a:pt x="538264" y="1635008"/>
                  <a:pt x="584038" y="1606148"/>
                  <a:pt x="625332" y="1557429"/>
                </a:cubicBezTo>
                <a:cubicBezTo>
                  <a:pt x="651875" y="1517941"/>
                  <a:pt x="650415" y="1509981"/>
                  <a:pt x="666627" y="1463040"/>
                </a:cubicBezTo>
                <a:cubicBezTo>
                  <a:pt x="676344" y="1445619"/>
                  <a:pt x="682043" y="1424954"/>
                  <a:pt x="690224" y="1404046"/>
                </a:cubicBezTo>
                <a:cubicBezTo>
                  <a:pt x="739896" y="1318092"/>
                  <a:pt x="690490" y="1377506"/>
                  <a:pt x="743319" y="1262461"/>
                </a:cubicBezTo>
                <a:cubicBezTo>
                  <a:pt x="770212" y="1212714"/>
                  <a:pt x="794478" y="1162900"/>
                  <a:pt x="814111" y="1120877"/>
                </a:cubicBezTo>
                <a:cubicBezTo>
                  <a:pt x="831702" y="1078141"/>
                  <a:pt x="867823" y="1016942"/>
                  <a:pt x="896702" y="961594"/>
                </a:cubicBezTo>
                <a:cubicBezTo>
                  <a:pt x="908814" y="935958"/>
                  <a:pt x="920331" y="906859"/>
                  <a:pt x="932098" y="879003"/>
                </a:cubicBezTo>
                <a:cubicBezTo>
                  <a:pt x="955392" y="817948"/>
                  <a:pt x="993779" y="751692"/>
                  <a:pt x="1038286" y="702023"/>
                </a:cubicBezTo>
                <a:cubicBezTo>
                  <a:pt x="1050925" y="677318"/>
                  <a:pt x="1073003" y="646434"/>
                  <a:pt x="1097280" y="619432"/>
                </a:cubicBezTo>
                <a:cubicBezTo>
                  <a:pt x="1157144" y="556315"/>
                  <a:pt x="1191091" y="499824"/>
                  <a:pt x="1238864" y="460149"/>
                </a:cubicBezTo>
                <a:cubicBezTo>
                  <a:pt x="1324563" y="376076"/>
                  <a:pt x="1416499" y="317182"/>
                  <a:pt x="1533832" y="259571"/>
                </a:cubicBezTo>
                <a:cubicBezTo>
                  <a:pt x="1572506" y="240961"/>
                  <a:pt x="1712975" y="174951"/>
                  <a:pt x="1758008" y="165181"/>
                </a:cubicBezTo>
                <a:cubicBezTo>
                  <a:pt x="1804408" y="155288"/>
                  <a:pt x="1839699" y="151924"/>
                  <a:pt x="1881894" y="135685"/>
                </a:cubicBezTo>
                <a:cubicBezTo>
                  <a:pt x="2044823" y="103130"/>
                  <a:pt x="2102186" y="44175"/>
                  <a:pt x="2294849" y="29496"/>
                </a:cubicBezTo>
                <a:cubicBezTo>
                  <a:pt x="2450606" y="1052"/>
                  <a:pt x="2396760" y="27329"/>
                  <a:pt x="2536723" y="0"/>
                </a:cubicBezTo>
                <a:cubicBezTo>
                  <a:pt x="2569386" y="3651"/>
                  <a:pt x="2614013" y="13384"/>
                  <a:pt x="2648810" y="11798"/>
                </a:cubicBezTo>
                <a:cubicBezTo>
                  <a:pt x="2808671" y="9125"/>
                  <a:pt x="2777517" y="-38524"/>
                  <a:pt x="2967375" y="53094"/>
                </a:cubicBezTo>
                <a:cubicBezTo>
                  <a:pt x="2993170" y="71573"/>
                  <a:pt x="3035771" y="76651"/>
                  <a:pt x="3061765" y="94389"/>
                </a:cubicBezTo>
                <a:cubicBezTo>
                  <a:pt x="3116438" y="133448"/>
                  <a:pt x="3168288" y="176678"/>
                  <a:pt x="3226947" y="200578"/>
                </a:cubicBezTo>
                <a:cubicBezTo>
                  <a:pt x="3320533" y="235120"/>
                  <a:pt x="3246161" y="205054"/>
                  <a:pt x="3356733" y="271370"/>
                </a:cubicBezTo>
                <a:cubicBezTo>
                  <a:pt x="3377590" y="280425"/>
                  <a:pt x="3395217" y="288646"/>
                  <a:pt x="3409827" y="300867"/>
                </a:cubicBezTo>
                <a:cubicBezTo>
                  <a:pt x="3478799" y="355538"/>
                  <a:pt x="3455647" y="353164"/>
                  <a:pt x="3504217" y="424753"/>
                </a:cubicBezTo>
                <a:cubicBezTo>
                  <a:pt x="3537057" y="471988"/>
                  <a:pt x="3569025" y="518602"/>
                  <a:pt x="3604506" y="560438"/>
                </a:cubicBezTo>
                <a:cubicBezTo>
                  <a:pt x="3613735" y="572479"/>
                  <a:pt x="3685163" y="668443"/>
                  <a:pt x="3698895" y="690224"/>
                </a:cubicBezTo>
                <a:cubicBezTo>
                  <a:pt x="3709570" y="725422"/>
                  <a:pt x="3739907" y="775260"/>
                  <a:pt x="3757889" y="802312"/>
                </a:cubicBezTo>
                <a:cubicBezTo>
                  <a:pt x="3767555" y="821121"/>
                  <a:pt x="3778344" y="841964"/>
                  <a:pt x="3787386" y="861305"/>
                </a:cubicBezTo>
                <a:cubicBezTo>
                  <a:pt x="3813881" y="905691"/>
                  <a:pt x="3822198" y="912911"/>
                  <a:pt x="3846379" y="961594"/>
                </a:cubicBezTo>
                <a:cubicBezTo>
                  <a:pt x="3868145" y="994446"/>
                  <a:pt x="3877382" y="1025871"/>
                  <a:pt x="3899474" y="1067783"/>
                </a:cubicBezTo>
                <a:cubicBezTo>
                  <a:pt x="3907488" y="1088735"/>
                  <a:pt x="3920930" y="1107860"/>
                  <a:pt x="3923071" y="1132676"/>
                </a:cubicBezTo>
                <a:cubicBezTo>
                  <a:pt x="3950197" y="1224177"/>
                  <a:pt x="3953331" y="1237323"/>
                  <a:pt x="3970266" y="1315556"/>
                </a:cubicBezTo>
                <a:cubicBezTo>
                  <a:pt x="3941639" y="1416053"/>
                  <a:pt x="3979404" y="1294741"/>
                  <a:pt x="3952568" y="1451241"/>
                </a:cubicBezTo>
                <a:cubicBezTo>
                  <a:pt x="3949190" y="1481701"/>
                  <a:pt x="3937164" y="1470671"/>
                  <a:pt x="3952568" y="1480738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2034298800">
                  <a:custGeom>
                    <a:avLst/>
                    <a:gdLst>
                      <a:gd name="connsiteX0" fmla="*/ 0 w 3970266"/>
                      <a:gd name="connsiteY0" fmla="*/ 1463040 h 1710812"/>
                      <a:gd name="connsiteX1" fmla="*/ 129786 w 3970266"/>
                      <a:gd name="connsiteY1" fmla="*/ 1581027 h 1710812"/>
                      <a:gd name="connsiteX2" fmla="*/ 241874 w 3970266"/>
                      <a:gd name="connsiteY2" fmla="*/ 1693114 h 1710812"/>
                      <a:gd name="connsiteX3" fmla="*/ 348062 w 3970266"/>
                      <a:gd name="connsiteY3" fmla="*/ 1710812 h 1710812"/>
                      <a:gd name="connsiteX4" fmla="*/ 442452 w 3970266"/>
                      <a:gd name="connsiteY4" fmla="*/ 1699014 h 1710812"/>
                      <a:gd name="connsiteX5" fmla="*/ 489646 w 3970266"/>
                      <a:gd name="connsiteY5" fmla="*/ 1675416 h 1710812"/>
                      <a:gd name="connsiteX6" fmla="*/ 625332 w 3970266"/>
                      <a:gd name="connsiteY6" fmla="*/ 1557429 h 1710812"/>
                      <a:gd name="connsiteX7" fmla="*/ 666627 w 3970266"/>
                      <a:gd name="connsiteY7" fmla="*/ 1463040 h 1710812"/>
                      <a:gd name="connsiteX8" fmla="*/ 690224 w 3970266"/>
                      <a:gd name="connsiteY8" fmla="*/ 1404046 h 1710812"/>
                      <a:gd name="connsiteX9" fmla="*/ 743319 w 3970266"/>
                      <a:gd name="connsiteY9" fmla="*/ 1262461 h 1710812"/>
                      <a:gd name="connsiteX10" fmla="*/ 814111 w 3970266"/>
                      <a:gd name="connsiteY10" fmla="*/ 1120877 h 1710812"/>
                      <a:gd name="connsiteX11" fmla="*/ 896702 w 3970266"/>
                      <a:gd name="connsiteY11" fmla="*/ 961594 h 1710812"/>
                      <a:gd name="connsiteX12" fmla="*/ 932098 w 3970266"/>
                      <a:gd name="connsiteY12" fmla="*/ 879003 h 1710812"/>
                      <a:gd name="connsiteX13" fmla="*/ 1038286 w 3970266"/>
                      <a:gd name="connsiteY13" fmla="*/ 702023 h 1710812"/>
                      <a:gd name="connsiteX14" fmla="*/ 1097280 w 3970266"/>
                      <a:gd name="connsiteY14" fmla="*/ 619432 h 1710812"/>
                      <a:gd name="connsiteX15" fmla="*/ 1238864 w 3970266"/>
                      <a:gd name="connsiteY15" fmla="*/ 460149 h 1710812"/>
                      <a:gd name="connsiteX16" fmla="*/ 1533832 w 3970266"/>
                      <a:gd name="connsiteY16" fmla="*/ 259571 h 1710812"/>
                      <a:gd name="connsiteX17" fmla="*/ 1758008 w 3970266"/>
                      <a:gd name="connsiteY17" fmla="*/ 165181 h 1710812"/>
                      <a:gd name="connsiteX18" fmla="*/ 1881894 w 3970266"/>
                      <a:gd name="connsiteY18" fmla="*/ 135685 h 1710812"/>
                      <a:gd name="connsiteX19" fmla="*/ 2294849 w 3970266"/>
                      <a:gd name="connsiteY19" fmla="*/ 29496 h 1710812"/>
                      <a:gd name="connsiteX20" fmla="*/ 2536723 w 3970266"/>
                      <a:gd name="connsiteY20" fmla="*/ 0 h 1710812"/>
                      <a:gd name="connsiteX21" fmla="*/ 2648810 w 3970266"/>
                      <a:gd name="connsiteY21" fmla="*/ 11798 h 1710812"/>
                      <a:gd name="connsiteX22" fmla="*/ 2967375 w 3970266"/>
                      <a:gd name="connsiteY22" fmla="*/ 53094 h 1710812"/>
                      <a:gd name="connsiteX23" fmla="*/ 3061765 w 3970266"/>
                      <a:gd name="connsiteY23" fmla="*/ 94389 h 1710812"/>
                      <a:gd name="connsiteX24" fmla="*/ 3226947 w 3970266"/>
                      <a:gd name="connsiteY24" fmla="*/ 200578 h 1710812"/>
                      <a:gd name="connsiteX25" fmla="*/ 3356733 w 3970266"/>
                      <a:gd name="connsiteY25" fmla="*/ 271370 h 1710812"/>
                      <a:gd name="connsiteX26" fmla="*/ 3409827 w 3970266"/>
                      <a:gd name="connsiteY26" fmla="*/ 300867 h 1710812"/>
                      <a:gd name="connsiteX27" fmla="*/ 3504217 w 3970266"/>
                      <a:gd name="connsiteY27" fmla="*/ 424753 h 1710812"/>
                      <a:gd name="connsiteX28" fmla="*/ 3604506 w 3970266"/>
                      <a:gd name="connsiteY28" fmla="*/ 560438 h 1710812"/>
                      <a:gd name="connsiteX29" fmla="*/ 3698895 w 3970266"/>
                      <a:gd name="connsiteY29" fmla="*/ 690224 h 1710812"/>
                      <a:gd name="connsiteX30" fmla="*/ 3757889 w 3970266"/>
                      <a:gd name="connsiteY30" fmla="*/ 802312 h 1710812"/>
                      <a:gd name="connsiteX31" fmla="*/ 3787386 w 3970266"/>
                      <a:gd name="connsiteY31" fmla="*/ 861305 h 1710812"/>
                      <a:gd name="connsiteX32" fmla="*/ 3846379 w 3970266"/>
                      <a:gd name="connsiteY32" fmla="*/ 961594 h 1710812"/>
                      <a:gd name="connsiteX33" fmla="*/ 3899474 w 3970266"/>
                      <a:gd name="connsiteY33" fmla="*/ 1067783 h 1710812"/>
                      <a:gd name="connsiteX34" fmla="*/ 3923071 w 3970266"/>
                      <a:gd name="connsiteY34" fmla="*/ 1132676 h 1710812"/>
                      <a:gd name="connsiteX35" fmla="*/ 3970266 w 3970266"/>
                      <a:gd name="connsiteY35" fmla="*/ 1315556 h 1710812"/>
                      <a:gd name="connsiteX36" fmla="*/ 3952568 w 3970266"/>
                      <a:gd name="connsiteY36" fmla="*/ 1451241 h 1710812"/>
                      <a:gd name="connsiteX37" fmla="*/ 3952568 w 3970266"/>
                      <a:gd name="connsiteY37" fmla="*/ 1480738 h 1710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3970266" h="1710812">
                        <a:moveTo>
                          <a:pt x="0" y="1463040"/>
                        </a:moveTo>
                        <a:cubicBezTo>
                          <a:pt x="43262" y="1502369"/>
                          <a:pt x="88444" y="1539685"/>
                          <a:pt x="129786" y="1581027"/>
                        </a:cubicBezTo>
                        <a:cubicBezTo>
                          <a:pt x="163481" y="1614722"/>
                          <a:pt x="193668" y="1671689"/>
                          <a:pt x="241874" y="1693114"/>
                        </a:cubicBezTo>
                        <a:cubicBezTo>
                          <a:pt x="259377" y="1700893"/>
                          <a:pt x="326059" y="1708062"/>
                          <a:pt x="348062" y="1710812"/>
                        </a:cubicBezTo>
                        <a:cubicBezTo>
                          <a:pt x="379525" y="1706879"/>
                          <a:pt x="411691" y="1706704"/>
                          <a:pt x="442452" y="1699014"/>
                        </a:cubicBezTo>
                        <a:cubicBezTo>
                          <a:pt x="459515" y="1694748"/>
                          <a:pt x="475012" y="1685172"/>
                          <a:pt x="489646" y="1675416"/>
                        </a:cubicBezTo>
                        <a:cubicBezTo>
                          <a:pt x="547427" y="1636895"/>
                          <a:pt x="586484" y="1610403"/>
                          <a:pt x="625332" y="1557429"/>
                        </a:cubicBezTo>
                        <a:cubicBezTo>
                          <a:pt x="652869" y="1519879"/>
                          <a:pt x="650171" y="1507708"/>
                          <a:pt x="666627" y="1463040"/>
                        </a:cubicBezTo>
                        <a:cubicBezTo>
                          <a:pt x="673949" y="1443166"/>
                          <a:pt x="683227" y="1424036"/>
                          <a:pt x="690224" y="1404046"/>
                        </a:cubicBezTo>
                        <a:cubicBezTo>
                          <a:pt x="724438" y="1306292"/>
                          <a:pt x="688299" y="1378615"/>
                          <a:pt x="743319" y="1262461"/>
                        </a:cubicBezTo>
                        <a:cubicBezTo>
                          <a:pt x="765907" y="1214775"/>
                          <a:pt x="790008" y="1167815"/>
                          <a:pt x="814111" y="1120877"/>
                        </a:cubicBezTo>
                        <a:cubicBezTo>
                          <a:pt x="838836" y="1072729"/>
                          <a:pt x="875458" y="1011164"/>
                          <a:pt x="896702" y="961594"/>
                        </a:cubicBezTo>
                        <a:cubicBezTo>
                          <a:pt x="908501" y="934064"/>
                          <a:pt x="918703" y="905793"/>
                          <a:pt x="932098" y="879003"/>
                        </a:cubicBezTo>
                        <a:cubicBezTo>
                          <a:pt x="959584" y="824031"/>
                          <a:pt x="1003435" y="753382"/>
                          <a:pt x="1038286" y="702023"/>
                        </a:cubicBezTo>
                        <a:cubicBezTo>
                          <a:pt x="1057283" y="674028"/>
                          <a:pt x="1075684" y="645475"/>
                          <a:pt x="1097280" y="619432"/>
                        </a:cubicBezTo>
                        <a:cubicBezTo>
                          <a:pt x="1142626" y="564750"/>
                          <a:pt x="1181413" y="501931"/>
                          <a:pt x="1238864" y="460149"/>
                        </a:cubicBezTo>
                        <a:cubicBezTo>
                          <a:pt x="1342356" y="384882"/>
                          <a:pt x="1423619" y="316167"/>
                          <a:pt x="1533832" y="259571"/>
                        </a:cubicBezTo>
                        <a:cubicBezTo>
                          <a:pt x="1573775" y="239060"/>
                          <a:pt x="1710850" y="179691"/>
                          <a:pt x="1758008" y="165181"/>
                        </a:cubicBezTo>
                        <a:cubicBezTo>
                          <a:pt x="1798580" y="152697"/>
                          <a:pt x="1841007" y="147095"/>
                          <a:pt x="1881894" y="135685"/>
                        </a:cubicBezTo>
                        <a:cubicBezTo>
                          <a:pt x="2037328" y="92308"/>
                          <a:pt x="2109550" y="46340"/>
                          <a:pt x="2294849" y="29496"/>
                        </a:cubicBezTo>
                        <a:cubicBezTo>
                          <a:pt x="2462305" y="14274"/>
                          <a:pt x="2381726" y="24473"/>
                          <a:pt x="2536723" y="0"/>
                        </a:cubicBezTo>
                        <a:cubicBezTo>
                          <a:pt x="2574085" y="3933"/>
                          <a:pt x="2611255" y="10783"/>
                          <a:pt x="2648810" y="11798"/>
                        </a:cubicBezTo>
                        <a:cubicBezTo>
                          <a:pt x="2800015" y="15884"/>
                          <a:pt x="2776424" y="-30446"/>
                          <a:pt x="2967375" y="53094"/>
                        </a:cubicBezTo>
                        <a:cubicBezTo>
                          <a:pt x="2998838" y="66859"/>
                          <a:pt x="3031906" y="77423"/>
                          <a:pt x="3061765" y="94389"/>
                        </a:cubicBezTo>
                        <a:cubicBezTo>
                          <a:pt x="3118677" y="126725"/>
                          <a:pt x="3167357" y="173492"/>
                          <a:pt x="3226947" y="200578"/>
                        </a:cubicBezTo>
                        <a:cubicBezTo>
                          <a:pt x="3334858" y="249627"/>
                          <a:pt x="3250562" y="207667"/>
                          <a:pt x="3356733" y="271370"/>
                        </a:cubicBezTo>
                        <a:cubicBezTo>
                          <a:pt x="3374094" y="281786"/>
                          <a:pt x="3393846" y="288437"/>
                          <a:pt x="3409827" y="300867"/>
                        </a:cubicBezTo>
                        <a:cubicBezTo>
                          <a:pt x="3477167" y="353243"/>
                          <a:pt x="3455845" y="354210"/>
                          <a:pt x="3504217" y="424753"/>
                        </a:cubicBezTo>
                        <a:cubicBezTo>
                          <a:pt x="3536023" y="471137"/>
                          <a:pt x="3570968" y="515290"/>
                          <a:pt x="3604506" y="560438"/>
                        </a:cubicBezTo>
                        <a:cubicBezTo>
                          <a:pt x="3612675" y="571434"/>
                          <a:pt x="3688963" y="671353"/>
                          <a:pt x="3698895" y="690224"/>
                        </a:cubicBezTo>
                        <a:cubicBezTo>
                          <a:pt x="3718560" y="727587"/>
                          <a:pt x="3738491" y="764810"/>
                          <a:pt x="3757889" y="802312"/>
                        </a:cubicBezTo>
                        <a:cubicBezTo>
                          <a:pt x="3767990" y="821840"/>
                          <a:pt x="3775734" y="842661"/>
                          <a:pt x="3787386" y="861305"/>
                        </a:cubicBezTo>
                        <a:cubicBezTo>
                          <a:pt x="3813811" y="903585"/>
                          <a:pt x="3822936" y="916383"/>
                          <a:pt x="3846379" y="961594"/>
                        </a:cubicBezTo>
                        <a:cubicBezTo>
                          <a:pt x="3864596" y="996726"/>
                          <a:pt x="3885950" y="1030591"/>
                          <a:pt x="3899474" y="1067783"/>
                        </a:cubicBezTo>
                        <a:cubicBezTo>
                          <a:pt x="3907340" y="1089414"/>
                          <a:pt x="3916396" y="1110648"/>
                          <a:pt x="3923071" y="1132676"/>
                        </a:cubicBezTo>
                        <a:cubicBezTo>
                          <a:pt x="3950965" y="1224725"/>
                          <a:pt x="3953701" y="1241016"/>
                          <a:pt x="3970266" y="1315556"/>
                        </a:cubicBezTo>
                        <a:cubicBezTo>
                          <a:pt x="3947230" y="1419215"/>
                          <a:pt x="3967750" y="1314605"/>
                          <a:pt x="3952568" y="1451241"/>
                        </a:cubicBezTo>
                        <a:cubicBezTo>
                          <a:pt x="3949281" y="1480824"/>
                          <a:pt x="3939807" y="1467977"/>
                          <a:pt x="3952568" y="1480738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C4AD755F-B899-CE7F-E41F-FEBE3F8F9D49}"/>
              </a:ext>
            </a:extLst>
          </p:cNvPr>
          <p:cNvSpPr/>
          <p:nvPr/>
        </p:nvSpPr>
        <p:spPr>
          <a:xfrm>
            <a:off x="3993863" y="3274142"/>
            <a:ext cx="3946669" cy="1923190"/>
          </a:xfrm>
          <a:custGeom>
            <a:avLst/>
            <a:gdLst>
              <a:gd name="connsiteX0" fmla="*/ 0 w 3946669"/>
              <a:gd name="connsiteY0" fmla="*/ 1870095 h 1923190"/>
              <a:gd name="connsiteX1" fmla="*/ 53094 w 3946669"/>
              <a:gd name="connsiteY1" fmla="*/ 1699014 h 1923190"/>
              <a:gd name="connsiteX2" fmla="*/ 82591 w 3946669"/>
              <a:gd name="connsiteY2" fmla="*/ 1592826 h 1923190"/>
              <a:gd name="connsiteX3" fmla="*/ 112088 w 3946669"/>
              <a:gd name="connsiteY3" fmla="*/ 1510235 h 1923190"/>
              <a:gd name="connsiteX4" fmla="*/ 200578 w 3946669"/>
              <a:gd name="connsiteY4" fmla="*/ 1256563 h 1923190"/>
              <a:gd name="connsiteX5" fmla="*/ 300867 w 3946669"/>
              <a:gd name="connsiteY5" fmla="*/ 1097280 h 1923190"/>
              <a:gd name="connsiteX6" fmla="*/ 348062 w 3946669"/>
              <a:gd name="connsiteY6" fmla="*/ 1020588 h 1923190"/>
              <a:gd name="connsiteX7" fmla="*/ 407056 w 3946669"/>
              <a:gd name="connsiteY7" fmla="*/ 955695 h 1923190"/>
              <a:gd name="connsiteX8" fmla="*/ 483747 w 3946669"/>
              <a:gd name="connsiteY8" fmla="*/ 861306 h 1923190"/>
              <a:gd name="connsiteX9" fmla="*/ 560439 w 3946669"/>
              <a:gd name="connsiteY9" fmla="*/ 790513 h 1923190"/>
              <a:gd name="connsiteX10" fmla="*/ 678426 w 3946669"/>
              <a:gd name="connsiteY10" fmla="*/ 666627 h 1923190"/>
              <a:gd name="connsiteX11" fmla="*/ 796413 w 3946669"/>
              <a:gd name="connsiteY11" fmla="*/ 554539 h 1923190"/>
              <a:gd name="connsiteX12" fmla="*/ 914400 w 3946669"/>
              <a:gd name="connsiteY12" fmla="*/ 448351 h 1923190"/>
              <a:gd name="connsiteX13" fmla="*/ 1150374 w 3946669"/>
              <a:gd name="connsiteY13" fmla="*/ 318565 h 1923190"/>
              <a:gd name="connsiteX14" fmla="*/ 1244764 w 3946669"/>
              <a:gd name="connsiteY14" fmla="*/ 271370 h 1923190"/>
              <a:gd name="connsiteX15" fmla="*/ 1415845 w 3946669"/>
              <a:gd name="connsiteY15" fmla="*/ 206477 h 1923190"/>
              <a:gd name="connsiteX16" fmla="*/ 1492537 w 3946669"/>
              <a:gd name="connsiteY16" fmla="*/ 182880 h 1923190"/>
              <a:gd name="connsiteX17" fmla="*/ 1592826 w 3946669"/>
              <a:gd name="connsiteY17" fmla="*/ 141584 h 1923190"/>
              <a:gd name="connsiteX18" fmla="*/ 1675417 w 3946669"/>
              <a:gd name="connsiteY18" fmla="*/ 112088 h 1923190"/>
              <a:gd name="connsiteX19" fmla="*/ 1758008 w 3946669"/>
              <a:gd name="connsiteY19" fmla="*/ 70792 h 1923190"/>
              <a:gd name="connsiteX20" fmla="*/ 1858297 w 3946669"/>
              <a:gd name="connsiteY20" fmla="*/ 58993 h 1923190"/>
              <a:gd name="connsiteX21" fmla="*/ 2200460 w 3946669"/>
              <a:gd name="connsiteY21" fmla="*/ 35396 h 1923190"/>
              <a:gd name="connsiteX22" fmla="*/ 2371541 w 3946669"/>
              <a:gd name="connsiteY22" fmla="*/ 11799 h 1923190"/>
              <a:gd name="connsiteX23" fmla="*/ 2519025 w 3946669"/>
              <a:gd name="connsiteY23" fmla="*/ 0 h 1923190"/>
              <a:gd name="connsiteX24" fmla="*/ 2601616 w 3946669"/>
              <a:gd name="connsiteY24" fmla="*/ 5899 h 1923190"/>
              <a:gd name="connsiteX25" fmla="*/ 2743200 w 3946669"/>
              <a:gd name="connsiteY25" fmla="*/ 17698 h 1923190"/>
              <a:gd name="connsiteX26" fmla="*/ 2867087 w 3946669"/>
              <a:gd name="connsiteY26" fmla="*/ 53094 h 1923190"/>
              <a:gd name="connsiteX27" fmla="*/ 2967376 w 3946669"/>
              <a:gd name="connsiteY27" fmla="*/ 112088 h 1923190"/>
              <a:gd name="connsiteX28" fmla="*/ 3020470 w 3946669"/>
              <a:gd name="connsiteY28" fmla="*/ 135685 h 1923190"/>
              <a:gd name="connsiteX29" fmla="*/ 3061765 w 3946669"/>
              <a:gd name="connsiteY29" fmla="*/ 171081 h 1923190"/>
              <a:gd name="connsiteX30" fmla="*/ 3103061 w 3946669"/>
              <a:gd name="connsiteY30" fmla="*/ 194679 h 1923190"/>
              <a:gd name="connsiteX31" fmla="*/ 3144356 w 3946669"/>
              <a:gd name="connsiteY31" fmla="*/ 230075 h 1923190"/>
              <a:gd name="connsiteX32" fmla="*/ 3380331 w 3946669"/>
              <a:gd name="connsiteY32" fmla="*/ 407055 h 1923190"/>
              <a:gd name="connsiteX33" fmla="*/ 3462922 w 3946669"/>
              <a:gd name="connsiteY33" fmla="*/ 513244 h 1923190"/>
              <a:gd name="connsiteX34" fmla="*/ 3580909 w 3946669"/>
              <a:gd name="connsiteY34" fmla="*/ 719721 h 1923190"/>
              <a:gd name="connsiteX35" fmla="*/ 3651701 w 3946669"/>
              <a:gd name="connsiteY35" fmla="*/ 867205 h 1923190"/>
              <a:gd name="connsiteX36" fmla="*/ 3692996 w 3946669"/>
              <a:gd name="connsiteY36" fmla="*/ 1026488 h 1923190"/>
              <a:gd name="connsiteX37" fmla="*/ 3740191 w 3946669"/>
              <a:gd name="connsiteY37" fmla="*/ 1203468 h 1923190"/>
              <a:gd name="connsiteX38" fmla="*/ 3763789 w 3946669"/>
              <a:gd name="connsiteY38" fmla="*/ 1286059 h 1923190"/>
              <a:gd name="connsiteX39" fmla="*/ 3816883 w 3946669"/>
              <a:gd name="connsiteY39" fmla="*/ 1510235 h 1923190"/>
              <a:gd name="connsiteX40" fmla="*/ 3864078 w 3946669"/>
              <a:gd name="connsiteY40" fmla="*/ 1628222 h 1923190"/>
              <a:gd name="connsiteX41" fmla="*/ 3881776 w 3946669"/>
              <a:gd name="connsiteY41" fmla="*/ 1687215 h 1923190"/>
              <a:gd name="connsiteX42" fmla="*/ 3905373 w 3946669"/>
              <a:gd name="connsiteY42" fmla="*/ 1740310 h 1923190"/>
              <a:gd name="connsiteX43" fmla="*/ 3917172 w 3946669"/>
              <a:gd name="connsiteY43" fmla="*/ 1781605 h 1923190"/>
              <a:gd name="connsiteX44" fmla="*/ 3928971 w 3946669"/>
              <a:gd name="connsiteY44" fmla="*/ 1817001 h 1923190"/>
              <a:gd name="connsiteX45" fmla="*/ 3934870 w 3946669"/>
              <a:gd name="connsiteY45" fmla="*/ 1887793 h 1923190"/>
              <a:gd name="connsiteX46" fmla="*/ 3946669 w 3946669"/>
              <a:gd name="connsiteY46" fmla="*/ 1923190 h 192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946669" h="1923190" extrusionOk="0">
                <a:moveTo>
                  <a:pt x="0" y="1870095"/>
                </a:moveTo>
                <a:cubicBezTo>
                  <a:pt x="17360" y="1811697"/>
                  <a:pt x="24729" y="1754980"/>
                  <a:pt x="53094" y="1699014"/>
                </a:cubicBezTo>
                <a:cubicBezTo>
                  <a:pt x="58895" y="1664604"/>
                  <a:pt x="68066" y="1634591"/>
                  <a:pt x="82591" y="1592826"/>
                </a:cubicBezTo>
                <a:cubicBezTo>
                  <a:pt x="89867" y="1569545"/>
                  <a:pt x="104249" y="1537534"/>
                  <a:pt x="112088" y="1510235"/>
                </a:cubicBezTo>
                <a:cubicBezTo>
                  <a:pt x="152795" y="1382094"/>
                  <a:pt x="147241" y="1356800"/>
                  <a:pt x="200578" y="1256563"/>
                </a:cubicBezTo>
                <a:cubicBezTo>
                  <a:pt x="239527" y="1199195"/>
                  <a:pt x="272881" y="1145919"/>
                  <a:pt x="300867" y="1097280"/>
                </a:cubicBezTo>
                <a:cubicBezTo>
                  <a:pt x="319812" y="1072058"/>
                  <a:pt x="330353" y="1037158"/>
                  <a:pt x="348062" y="1020588"/>
                </a:cubicBezTo>
                <a:cubicBezTo>
                  <a:pt x="365262" y="997826"/>
                  <a:pt x="383863" y="981417"/>
                  <a:pt x="407056" y="955695"/>
                </a:cubicBezTo>
                <a:cubicBezTo>
                  <a:pt x="440100" y="928027"/>
                  <a:pt x="446835" y="888527"/>
                  <a:pt x="483747" y="861306"/>
                </a:cubicBezTo>
                <a:cubicBezTo>
                  <a:pt x="512020" y="838191"/>
                  <a:pt x="538047" y="811969"/>
                  <a:pt x="560439" y="790513"/>
                </a:cubicBezTo>
                <a:cubicBezTo>
                  <a:pt x="594275" y="739066"/>
                  <a:pt x="639168" y="720711"/>
                  <a:pt x="678426" y="666627"/>
                </a:cubicBezTo>
                <a:cubicBezTo>
                  <a:pt x="920228" y="399578"/>
                  <a:pt x="633702" y="778415"/>
                  <a:pt x="796413" y="554539"/>
                </a:cubicBezTo>
                <a:cubicBezTo>
                  <a:pt x="841683" y="513123"/>
                  <a:pt x="863341" y="484333"/>
                  <a:pt x="914400" y="448351"/>
                </a:cubicBezTo>
                <a:cubicBezTo>
                  <a:pt x="983619" y="410506"/>
                  <a:pt x="1092406" y="349338"/>
                  <a:pt x="1150374" y="318565"/>
                </a:cubicBezTo>
                <a:cubicBezTo>
                  <a:pt x="1187839" y="307797"/>
                  <a:pt x="1217377" y="277797"/>
                  <a:pt x="1244764" y="271370"/>
                </a:cubicBezTo>
                <a:cubicBezTo>
                  <a:pt x="1299479" y="256825"/>
                  <a:pt x="1347447" y="230566"/>
                  <a:pt x="1415845" y="206477"/>
                </a:cubicBezTo>
                <a:cubicBezTo>
                  <a:pt x="1441170" y="197888"/>
                  <a:pt x="1466513" y="193377"/>
                  <a:pt x="1492537" y="182880"/>
                </a:cubicBezTo>
                <a:cubicBezTo>
                  <a:pt x="1525650" y="169098"/>
                  <a:pt x="1560341" y="154993"/>
                  <a:pt x="1592826" y="141584"/>
                </a:cubicBezTo>
                <a:cubicBezTo>
                  <a:pt x="1621670" y="137346"/>
                  <a:pt x="1648484" y="127800"/>
                  <a:pt x="1675417" y="112088"/>
                </a:cubicBezTo>
                <a:cubicBezTo>
                  <a:pt x="1704283" y="99325"/>
                  <a:pt x="1723612" y="78472"/>
                  <a:pt x="1758008" y="70792"/>
                </a:cubicBezTo>
                <a:cubicBezTo>
                  <a:pt x="1789944" y="62566"/>
                  <a:pt x="1831067" y="60252"/>
                  <a:pt x="1858297" y="58993"/>
                </a:cubicBezTo>
                <a:cubicBezTo>
                  <a:pt x="2061805" y="66111"/>
                  <a:pt x="1817318" y="58273"/>
                  <a:pt x="2200460" y="35396"/>
                </a:cubicBezTo>
                <a:cubicBezTo>
                  <a:pt x="2248261" y="33828"/>
                  <a:pt x="2314154" y="27407"/>
                  <a:pt x="2371541" y="11799"/>
                </a:cubicBezTo>
                <a:cubicBezTo>
                  <a:pt x="2443255" y="6058"/>
                  <a:pt x="2472852" y="3431"/>
                  <a:pt x="2519025" y="0"/>
                </a:cubicBezTo>
                <a:cubicBezTo>
                  <a:pt x="2546328" y="3217"/>
                  <a:pt x="2568847" y="1226"/>
                  <a:pt x="2601616" y="5899"/>
                </a:cubicBezTo>
                <a:cubicBezTo>
                  <a:pt x="2664099" y="10688"/>
                  <a:pt x="2676673" y="9796"/>
                  <a:pt x="2743200" y="17698"/>
                </a:cubicBezTo>
                <a:cubicBezTo>
                  <a:pt x="2786167" y="26505"/>
                  <a:pt x="2824394" y="30295"/>
                  <a:pt x="2867087" y="53094"/>
                </a:cubicBezTo>
                <a:cubicBezTo>
                  <a:pt x="2925292" y="90321"/>
                  <a:pt x="2909837" y="87160"/>
                  <a:pt x="2967376" y="112088"/>
                </a:cubicBezTo>
                <a:cubicBezTo>
                  <a:pt x="2984546" y="119303"/>
                  <a:pt x="3006392" y="126470"/>
                  <a:pt x="3020470" y="135685"/>
                </a:cubicBezTo>
                <a:cubicBezTo>
                  <a:pt x="3036907" y="142482"/>
                  <a:pt x="3047928" y="160484"/>
                  <a:pt x="3061765" y="171081"/>
                </a:cubicBezTo>
                <a:cubicBezTo>
                  <a:pt x="3075602" y="179286"/>
                  <a:pt x="3092218" y="185404"/>
                  <a:pt x="3103061" y="194679"/>
                </a:cubicBezTo>
                <a:cubicBezTo>
                  <a:pt x="3115985" y="205616"/>
                  <a:pt x="3127184" y="219693"/>
                  <a:pt x="3144356" y="230075"/>
                </a:cubicBezTo>
                <a:cubicBezTo>
                  <a:pt x="3189201" y="260014"/>
                  <a:pt x="3364024" y="366691"/>
                  <a:pt x="3380331" y="407055"/>
                </a:cubicBezTo>
                <a:cubicBezTo>
                  <a:pt x="3506501" y="581910"/>
                  <a:pt x="3370039" y="429500"/>
                  <a:pt x="3462922" y="513244"/>
                </a:cubicBezTo>
                <a:cubicBezTo>
                  <a:pt x="3512782" y="569848"/>
                  <a:pt x="3562892" y="650674"/>
                  <a:pt x="3580909" y="719721"/>
                </a:cubicBezTo>
                <a:cubicBezTo>
                  <a:pt x="3592749" y="734660"/>
                  <a:pt x="3645410" y="848099"/>
                  <a:pt x="3651701" y="867205"/>
                </a:cubicBezTo>
                <a:cubicBezTo>
                  <a:pt x="3692124" y="1068707"/>
                  <a:pt x="3630828" y="836369"/>
                  <a:pt x="3692996" y="1026488"/>
                </a:cubicBezTo>
                <a:cubicBezTo>
                  <a:pt x="3718392" y="1092818"/>
                  <a:pt x="3727730" y="1158976"/>
                  <a:pt x="3740191" y="1203468"/>
                </a:cubicBezTo>
                <a:cubicBezTo>
                  <a:pt x="3749386" y="1230675"/>
                  <a:pt x="3757056" y="1257975"/>
                  <a:pt x="3763789" y="1286059"/>
                </a:cubicBezTo>
                <a:cubicBezTo>
                  <a:pt x="3777871" y="1357093"/>
                  <a:pt x="3799320" y="1461567"/>
                  <a:pt x="3816883" y="1510235"/>
                </a:cubicBezTo>
                <a:cubicBezTo>
                  <a:pt x="3833259" y="1552247"/>
                  <a:pt x="3861583" y="1585331"/>
                  <a:pt x="3864078" y="1628222"/>
                </a:cubicBezTo>
                <a:cubicBezTo>
                  <a:pt x="3872386" y="1646552"/>
                  <a:pt x="3875420" y="1667813"/>
                  <a:pt x="3881776" y="1687215"/>
                </a:cubicBezTo>
                <a:cubicBezTo>
                  <a:pt x="3884267" y="1707012"/>
                  <a:pt x="3899768" y="1722810"/>
                  <a:pt x="3905373" y="1740310"/>
                </a:cubicBezTo>
                <a:cubicBezTo>
                  <a:pt x="3913326" y="1754362"/>
                  <a:pt x="3913921" y="1768135"/>
                  <a:pt x="3917172" y="1781605"/>
                </a:cubicBezTo>
                <a:cubicBezTo>
                  <a:pt x="3919401" y="1791502"/>
                  <a:pt x="3926382" y="1807645"/>
                  <a:pt x="3928971" y="1817001"/>
                </a:cubicBezTo>
                <a:cubicBezTo>
                  <a:pt x="3930307" y="1839518"/>
                  <a:pt x="3929414" y="1865133"/>
                  <a:pt x="3934870" y="1887793"/>
                </a:cubicBezTo>
                <a:cubicBezTo>
                  <a:pt x="3936915" y="1900061"/>
                  <a:pt x="3946669" y="1923190"/>
                  <a:pt x="3946669" y="1923190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2221747521">
                  <a:custGeom>
                    <a:avLst/>
                    <a:gdLst>
                      <a:gd name="connsiteX0" fmla="*/ 0 w 3946669"/>
                      <a:gd name="connsiteY0" fmla="*/ 1870095 h 1923190"/>
                      <a:gd name="connsiteX1" fmla="*/ 53094 w 3946669"/>
                      <a:gd name="connsiteY1" fmla="*/ 1699014 h 1923190"/>
                      <a:gd name="connsiteX2" fmla="*/ 82591 w 3946669"/>
                      <a:gd name="connsiteY2" fmla="*/ 1592826 h 1923190"/>
                      <a:gd name="connsiteX3" fmla="*/ 112088 w 3946669"/>
                      <a:gd name="connsiteY3" fmla="*/ 1510235 h 1923190"/>
                      <a:gd name="connsiteX4" fmla="*/ 200578 w 3946669"/>
                      <a:gd name="connsiteY4" fmla="*/ 1256563 h 1923190"/>
                      <a:gd name="connsiteX5" fmla="*/ 300867 w 3946669"/>
                      <a:gd name="connsiteY5" fmla="*/ 1097280 h 1923190"/>
                      <a:gd name="connsiteX6" fmla="*/ 348062 w 3946669"/>
                      <a:gd name="connsiteY6" fmla="*/ 1020588 h 1923190"/>
                      <a:gd name="connsiteX7" fmla="*/ 407056 w 3946669"/>
                      <a:gd name="connsiteY7" fmla="*/ 955695 h 1923190"/>
                      <a:gd name="connsiteX8" fmla="*/ 483747 w 3946669"/>
                      <a:gd name="connsiteY8" fmla="*/ 861306 h 1923190"/>
                      <a:gd name="connsiteX9" fmla="*/ 560439 w 3946669"/>
                      <a:gd name="connsiteY9" fmla="*/ 790513 h 1923190"/>
                      <a:gd name="connsiteX10" fmla="*/ 678426 w 3946669"/>
                      <a:gd name="connsiteY10" fmla="*/ 666627 h 1923190"/>
                      <a:gd name="connsiteX11" fmla="*/ 796413 w 3946669"/>
                      <a:gd name="connsiteY11" fmla="*/ 554539 h 1923190"/>
                      <a:gd name="connsiteX12" fmla="*/ 914400 w 3946669"/>
                      <a:gd name="connsiteY12" fmla="*/ 448351 h 1923190"/>
                      <a:gd name="connsiteX13" fmla="*/ 1150374 w 3946669"/>
                      <a:gd name="connsiteY13" fmla="*/ 318565 h 1923190"/>
                      <a:gd name="connsiteX14" fmla="*/ 1244764 w 3946669"/>
                      <a:gd name="connsiteY14" fmla="*/ 271370 h 1923190"/>
                      <a:gd name="connsiteX15" fmla="*/ 1415845 w 3946669"/>
                      <a:gd name="connsiteY15" fmla="*/ 206477 h 1923190"/>
                      <a:gd name="connsiteX16" fmla="*/ 1492537 w 3946669"/>
                      <a:gd name="connsiteY16" fmla="*/ 182880 h 1923190"/>
                      <a:gd name="connsiteX17" fmla="*/ 1592826 w 3946669"/>
                      <a:gd name="connsiteY17" fmla="*/ 141584 h 1923190"/>
                      <a:gd name="connsiteX18" fmla="*/ 1675417 w 3946669"/>
                      <a:gd name="connsiteY18" fmla="*/ 112088 h 1923190"/>
                      <a:gd name="connsiteX19" fmla="*/ 1758008 w 3946669"/>
                      <a:gd name="connsiteY19" fmla="*/ 70792 h 1923190"/>
                      <a:gd name="connsiteX20" fmla="*/ 1858297 w 3946669"/>
                      <a:gd name="connsiteY20" fmla="*/ 58993 h 1923190"/>
                      <a:gd name="connsiteX21" fmla="*/ 2200460 w 3946669"/>
                      <a:gd name="connsiteY21" fmla="*/ 35396 h 1923190"/>
                      <a:gd name="connsiteX22" fmla="*/ 2371541 w 3946669"/>
                      <a:gd name="connsiteY22" fmla="*/ 11799 h 1923190"/>
                      <a:gd name="connsiteX23" fmla="*/ 2519025 w 3946669"/>
                      <a:gd name="connsiteY23" fmla="*/ 0 h 1923190"/>
                      <a:gd name="connsiteX24" fmla="*/ 2601616 w 3946669"/>
                      <a:gd name="connsiteY24" fmla="*/ 5899 h 1923190"/>
                      <a:gd name="connsiteX25" fmla="*/ 2743200 w 3946669"/>
                      <a:gd name="connsiteY25" fmla="*/ 17698 h 1923190"/>
                      <a:gd name="connsiteX26" fmla="*/ 2867087 w 3946669"/>
                      <a:gd name="connsiteY26" fmla="*/ 53094 h 1923190"/>
                      <a:gd name="connsiteX27" fmla="*/ 2967376 w 3946669"/>
                      <a:gd name="connsiteY27" fmla="*/ 112088 h 1923190"/>
                      <a:gd name="connsiteX28" fmla="*/ 3020470 w 3946669"/>
                      <a:gd name="connsiteY28" fmla="*/ 135685 h 1923190"/>
                      <a:gd name="connsiteX29" fmla="*/ 3061765 w 3946669"/>
                      <a:gd name="connsiteY29" fmla="*/ 171081 h 1923190"/>
                      <a:gd name="connsiteX30" fmla="*/ 3103061 w 3946669"/>
                      <a:gd name="connsiteY30" fmla="*/ 194679 h 1923190"/>
                      <a:gd name="connsiteX31" fmla="*/ 3144356 w 3946669"/>
                      <a:gd name="connsiteY31" fmla="*/ 230075 h 1923190"/>
                      <a:gd name="connsiteX32" fmla="*/ 3380331 w 3946669"/>
                      <a:gd name="connsiteY32" fmla="*/ 407055 h 1923190"/>
                      <a:gd name="connsiteX33" fmla="*/ 3462922 w 3946669"/>
                      <a:gd name="connsiteY33" fmla="*/ 513244 h 1923190"/>
                      <a:gd name="connsiteX34" fmla="*/ 3580909 w 3946669"/>
                      <a:gd name="connsiteY34" fmla="*/ 719721 h 1923190"/>
                      <a:gd name="connsiteX35" fmla="*/ 3651701 w 3946669"/>
                      <a:gd name="connsiteY35" fmla="*/ 867205 h 1923190"/>
                      <a:gd name="connsiteX36" fmla="*/ 3692996 w 3946669"/>
                      <a:gd name="connsiteY36" fmla="*/ 1026488 h 1923190"/>
                      <a:gd name="connsiteX37" fmla="*/ 3740191 w 3946669"/>
                      <a:gd name="connsiteY37" fmla="*/ 1203468 h 1923190"/>
                      <a:gd name="connsiteX38" fmla="*/ 3763789 w 3946669"/>
                      <a:gd name="connsiteY38" fmla="*/ 1286059 h 1923190"/>
                      <a:gd name="connsiteX39" fmla="*/ 3816883 w 3946669"/>
                      <a:gd name="connsiteY39" fmla="*/ 1510235 h 1923190"/>
                      <a:gd name="connsiteX40" fmla="*/ 3864078 w 3946669"/>
                      <a:gd name="connsiteY40" fmla="*/ 1628222 h 1923190"/>
                      <a:gd name="connsiteX41" fmla="*/ 3881776 w 3946669"/>
                      <a:gd name="connsiteY41" fmla="*/ 1687215 h 1923190"/>
                      <a:gd name="connsiteX42" fmla="*/ 3905373 w 3946669"/>
                      <a:gd name="connsiteY42" fmla="*/ 1740310 h 1923190"/>
                      <a:gd name="connsiteX43" fmla="*/ 3917172 w 3946669"/>
                      <a:gd name="connsiteY43" fmla="*/ 1781605 h 1923190"/>
                      <a:gd name="connsiteX44" fmla="*/ 3928971 w 3946669"/>
                      <a:gd name="connsiteY44" fmla="*/ 1817001 h 1923190"/>
                      <a:gd name="connsiteX45" fmla="*/ 3934870 w 3946669"/>
                      <a:gd name="connsiteY45" fmla="*/ 1887793 h 1923190"/>
                      <a:gd name="connsiteX46" fmla="*/ 3946669 w 3946669"/>
                      <a:gd name="connsiteY46" fmla="*/ 1923190 h 1923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3946669" h="1923190">
                        <a:moveTo>
                          <a:pt x="0" y="1870095"/>
                        </a:moveTo>
                        <a:cubicBezTo>
                          <a:pt x="17698" y="1813068"/>
                          <a:pt x="36048" y="1756239"/>
                          <a:pt x="53094" y="1699014"/>
                        </a:cubicBezTo>
                        <a:cubicBezTo>
                          <a:pt x="63581" y="1663807"/>
                          <a:pt x="71633" y="1627890"/>
                          <a:pt x="82591" y="1592826"/>
                        </a:cubicBezTo>
                        <a:cubicBezTo>
                          <a:pt x="91311" y="1564923"/>
                          <a:pt x="103404" y="1538149"/>
                          <a:pt x="112088" y="1510235"/>
                        </a:cubicBezTo>
                        <a:cubicBezTo>
                          <a:pt x="150944" y="1385340"/>
                          <a:pt x="145769" y="1349500"/>
                          <a:pt x="200578" y="1256563"/>
                        </a:cubicBezTo>
                        <a:cubicBezTo>
                          <a:pt x="232450" y="1202519"/>
                          <a:pt x="267614" y="1150485"/>
                          <a:pt x="300867" y="1097280"/>
                        </a:cubicBezTo>
                        <a:cubicBezTo>
                          <a:pt x="316776" y="1071826"/>
                          <a:pt x="327871" y="1042799"/>
                          <a:pt x="348062" y="1020588"/>
                        </a:cubicBezTo>
                        <a:cubicBezTo>
                          <a:pt x="367727" y="998957"/>
                          <a:pt x="388099" y="977949"/>
                          <a:pt x="407056" y="955695"/>
                        </a:cubicBezTo>
                        <a:cubicBezTo>
                          <a:pt x="433344" y="924835"/>
                          <a:pt x="456162" y="891013"/>
                          <a:pt x="483747" y="861306"/>
                        </a:cubicBezTo>
                        <a:cubicBezTo>
                          <a:pt x="507420" y="835812"/>
                          <a:pt x="535839" y="815113"/>
                          <a:pt x="560439" y="790513"/>
                        </a:cubicBezTo>
                        <a:cubicBezTo>
                          <a:pt x="600763" y="750189"/>
                          <a:pt x="638768" y="707607"/>
                          <a:pt x="678426" y="666627"/>
                        </a:cubicBezTo>
                        <a:cubicBezTo>
                          <a:pt x="929524" y="407159"/>
                          <a:pt x="551796" y="799152"/>
                          <a:pt x="796413" y="554539"/>
                        </a:cubicBezTo>
                        <a:cubicBezTo>
                          <a:pt x="842652" y="508301"/>
                          <a:pt x="861367" y="485244"/>
                          <a:pt x="914400" y="448351"/>
                        </a:cubicBezTo>
                        <a:cubicBezTo>
                          <a:pt x="982862" y="400725"/>
                          <a:pt x="1082329" y="353379"/>
                          <a:pt x="1150374" y="318565"/>
                        </a:cubicBezTo>
                        <a:cubicBezTo>
                          <a:pt x="1181690" y="302543"/>
                          <a:pt x="1211874" y="283846"/>
                          <a:pt x="1244764" y="271370"/>
                        </a:cubicBezTo>
                        <a:cubicBezTo>
                          <a:pt x="1301791" y="249739"/>
                          <a:pt x="1357550" y="224413"/>
                          <a:pt x="1415845" y="206477"/>
                        </a:cubicBezTo>
                        <a:cubicBezTo>
                          <a:pt x="1441409" y="198611"/>
                          <a:pt x="1467425" y="192088"/>
                          <a:pt x="1492537" y="182880"/>
                        </a:cubicBezTo>
                        <a:cubicBezTo>
                          <a:pt x="1526480" y="170434"/>
                          <a:pt x="1559111" y="154635"/>
                          <a:pt x="1592826" y="141584"/>
                        </a:cubicBezTo>
                        <a:cubicBezTo>
                          <a:pt x="1620088" y="131031"/>
                          <a:pt x="1648547" y="123604"/>
                          <a:pt x="1675417" y="112088"/>
                        </a:cubicBezTo>
                        <a:cubicBezTo>
                          <a:pt x="1703708" y="99963"/>
                          <a:pt x="1728449" y="79374"/>
                          <a:pt x="1758008" y="70792"/>
                        </a:cubicBezTo>
                        <a:cubicBezTo>
                          <a:pt x="1790333" y="61407"/>
                          <a:pt x="1824914" y="63300"/>
                          <a:pt x="1858297" y="58993"/>
                        </a:cubicBezTo>
                        <a:cubicBezTo>
                          <a:pt x="2054464" y="33682"/>
                          <a:pt x="1826421" y="52398"/>
                          <a:pt x="2200460" y="35396"/>
                        </a:cubicBezTo>
                        <a:cubicBezTo>
                          <a:pt x="2257487" y="27530"/>
                          <a:pt x="2314157" y="16390"/>
                          <a:pt x="2371541" y="11799"/>
                        </a:cubicBezTo>
                        <a:lnTo>
                          <a:pt x="2519025" y="0"/>
                        </a:lnTo>
                        <a:lnTo>
                          <a:pt x="2601616" y="5899"/>
                        </a:lnTo>
                        <a:lnTo>
                          <a:pt x="2743200" y="17698"/>
                        </a:lnTo>
                        <a:cubicBezTo>
                          <a:pt x="2784496" y="29497"/>
                          <a:pt x="2831352" y="29271"/>
                          <a:pt x="2867087" y="53094"/>
                        </a:cubicBezTo>
                        <a:cubicBezTo>
                          <a:pt x="2922800" y="90236"/>
                          <a:pt x="2911092" y="85601"/>
                          <a:pt x="2967376" y="112088"/>
                        </a:cubicBezTo>
                        <a:cubicBezTo>
                          <a:pt x="2984900" y="120335"/>
                          <a:pt x="3004047" y="125420"/>
                          <a:pt x="3020470" y="135685"/>
                        </a:cubicBezTo>
                        <a:cubicBezTo>
                          <a:pt x="3035844" y="145294"/>
                          <a:pt x="3047012" y="160543"/>
                          <a:pt x="3061765" y="171081"/>
                        </a:cubicBezTo>
                        <a:cubicBezTo>
                          <a:pt x="3074666" y="180296"/>
                          <a:pt x="3090160" y="185464"/>
                          <a:pt x="3103061" y="194679"/>
                        </a:cubicBezTo>
                        <a:cubicBezTo>
                          <a:pt x="3117814" y="205217"/>
                          <a:pt x="3129718" y="219378"/>
                          <a:pt x="3144356" y="230075"/>
                        </a:cubicBezTo>
                        <a:cubicBezTo>
                          <a:pt x="3186086" y="260570"/>
                          <a:pt x="3355293" y="367709"/>
                          <a:pt x="3380331" y="407055"/>
                        </a:cubicBezTo>
                        <a:cubicBezTo>
                          <a:pt x="3479035" y="562163"/>
                          <a:pt x="3367843" y="397791"/>
                          <a:pt x="3462922" y="513244"/>
                        </a:cubicBezTo>
                        <a:cubicBezTo>
                          <a:pt x="3513373" y="574506"/>
                          <a:pt x="3545360" y="650494"/>
                          <a:pt x="3580909" y="719721"/>
                        </a:cubicBezTo>
                        <a:cubicBezTo>
                          <a:pt x="3589891" y="737212"/>
                          <a:pt x="3646876" y="850316"/>
                          <a:pt x="3651701" y="867205"/>
                        </a:cubicBezTo>
                        <a:cubicBezTo>
                          <a:pt x="3709829" y="1070658"/>
                          <a:pt x="3643823" y="834265"/>
                          <a:pt x="3692996" y="1026488"/>
                        </a:cubicBezTo>
                        <a:cubicBezTo>
                          <a:pt x="3708127" y="1085638"/>
                          <a:pt x="3724126" y="1144565"/>
                          <a:pt x="3740191" y="1203468"/>
                        </a:cubicBezTo>
                        <a:cubicBezTo>
                          <a:pt x="3747725" y="1231091"/>
                          <a:pt x="3758174" y="1257983"/>
                          <a:pt x="3763789" y="1286059"/>
                        </a:cubicBezTo>
                        <a:cubicBezTo>
                          <a:pt x="3775899" y="1346608"/>
                          <a:pt x="3796821" y="1460081"/>
                          <a:pt x="3816883" y="1510235"/>
                        </a:cubicBezTo>
                        <a:cubicBezTo>
                          <a:pt x="3832615" y="1549564"/>
                          <a:pt x="3851906" y="1587650"/>
                          <a:pt x="3864078" y="1628222"/>
                        </a:cubicBezTo>
                        <a:cubicBezTo>
                          <a:pt x="3869977" y="1647886"/>
                          <a:pt x="3874679" y="1667951"/>
                          <a:pt x="3881776" y="1687215"/>
                        </a:cubicBezTo>
                        <a:cubicBezTo>
                          <a:pt x="3888471" y="1705388"/>
                          <a:pt x="3898573" y="1722176"/>
                          <a:pt x="3905373" y="1740310"/>
                        </a:cubicBezTo>
                        <a:cubicBezTo>
                          <a:pt x="3910400" y="1753714"/>
                          <a:pt x="3912962" y="1767922"/>
                          <a:pt x="3917172" y="1781605"/>
                        </a:cubicBezTo>
                        <a:cubicBezTo>
                          <a:pt x="3920830" y="1793492"/>
                          <a:pt x="3925038" y="1805202"/>
                          <a:pt x="3928971" y="1817001"/>
                        </a:cubicBezTo>
                        <a:cubicBezTo>
                          <a:pt x="3930937" y="1840598"/>
                          <a:pt x="3930977" y="1864436"/>
                          <a:pt x="3934870" y="1887793"/>
                        </a:cubicBezTo>
                        <a:cubicBezTo>
                          <a:pt x="3936915" y="1900061"/>
                          <a:pt x="3946669" y="1923190"/>
                          <a:pt x="3946669" y="192319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3C8CE142-B818-7ED6-D245-D9AC2AAB49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de-DE" dirty="0"/>
                  <a:t> Biarcs </a:t>
                </a:r>
                <a:r>
                  <a:rPr lang="de-DE" dirty="0" err="1"/>
                  <a:t>for</a:t>
                </a:r>
                <a:r>
                  <a:rPr lang="de-DE" dirty="0"/>
                  <a:t> Planar Graphs</a:t>
                </a:r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3C8CE142-B818-7ED6-D245-D9AC2AAB4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8605" b="-310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>
            <a:extLst>
              <a:ext uri="{FF2B5EF4-FFF2-40B4-BE49-F238E27FC236}">
                <a16:creationId xmlns:a16="http://schemas.microsoft.com/office/drawing/2014/main" id="{FE9C8EF9-314E-5EF2-E931-1684EE286509}"/>
              </a:ext>
            </a:extLst>
          </p:cNvPr>
          <p:cNvSpPr/>
          <p:nvPr/>
        </p:nvSpPr>
        <p:spPr>
          <a:xfrm>
            <a:off x="1967543" y="5061263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5372A7F-0C46-FAC1-CB73-D40051EA5AB5}"/>
              </a:ext>
            </a:extLst>
          </p:cNvPr>
          <p:cNvSpPr/>
          <p:nvPr/>
        </p:nvSpPr>
        <p:spPr>
          <a:xfrm>
            <a:off x="9704444" y="5061259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33D07F8-BD97-0A4C-E2B6-A4A20C6AF5FA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2183154" y="5167665"/>
            <a:ext cx="7521290" cy="4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437A3B09-2F6A-90A2-45F1-AB706535D4AE}"/>
              </a:ext>
            </a:extLst>
          </p:cNvPr>
          <p:cNvSpPr/>
          <p:nvPr/>
        </p:nvSpPr>
        <p:spPr>
          <a:xfrm>
            <a:off x="3865615" y="5061261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E66169F-2F84-3DE9-9CEE-4580685B0BB8}"/>
              </a:ext>
            </a:extLst>
          </p:cNvPr>
          <p:cNvSpPr/>
          <p:nvPr/>
        </p:nvSpPr>
        <p:spPr>
          <a:xfrm>
            <a:off x="5763687" y="5061261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655ECAC-D305-C36D-9B3F-ECE4515D0FF1}"/>
              </a:ext>
            </a:extLst>
          </p:cNvPr>
          <p:cNvSpPr/>
          <p:nvPr/>
        </p:nvSpPr>
        <p:spPr>
          <a:xfrm>
            <a:off x="7807234" y="5061259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01CF48FF-BA09-FB46-AF23-D8CCC632D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3126206"/>
            <a:ext cx="369162" cy="369162"/>
          </a:xfrm>
          <a:prstGeom prst="rect">
            <a:avLst/>
          </a:prstGeom>
        </p:spPr>
      </p:pic>
      <p:pic>
        <p:nvPicPr>
          <p:cNvPr id="26" name="Grafik 25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72690C70-3CAA-8ACF-FAC3-D458250AF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05" y="4432209"/>
            <a:ext cx="369162" cy="369162"/>
          </a:xfrm>
          <a:prstGeom prst="rect">
            <a:avLst/>
          </a:prstGeom>
        </p:spPr>
      </p:pic>
      <p:pic>
        <p:nvPicPr>
          <p:cNvPr id="27" name="Grafik 26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2CE48173-9F84-9011-6916-83BAED360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16" y="4690736"/>
            <a:ext cx="369162" cy="3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6835A209-D125-8E32-4A03-E87A4BDAC2DC}"/>
              </a:ext>
            </a:extLst>
          </p:cNvPr>
          <p:cNvSpPr/>
          <p:nvPr/>
        </p:nvSpPr>
        <p:spPr>
          <a:xfrm>
            <a:off x="6095639" y="4817931"/>
            <a:ext cx="1814512" cy="916782"/>
          </a:xfrm>
          <a:custGeom>
            <a:avLst/>
            <a:gdLst>
              <a:gd name="connsiteX0" fmla="*/ 0 w 1814512"/>
              <a:gd name="connsiteY0" fmla="*/ 676275 h 916782"/>
              <a:gd name="connsiteX1" fmla="*/ 40481 w 1814512"/>
              <a:gd name="connsiteY1" fmla="*/ 738188 h 916782"/>
              <a:gd name="connsiteX2" fmla="*/ 61912 w 1814512"/>
              <a:gd name="connsiteY2" fmla="*/ 776288 h 916782"/>
              <a:gd name="connsiteX3" fmla="*/ 126206 w 1814512"/>
              <a:gd name="connsiteY3" fmla="*/ 869157 h 916782"/>
              <a:gd name="connsiteX4" fmla="*/ 150018 w 1814512"/>
              <a:gd name="connsiteY4" fmla="*/ 890588 h 916782"/>
              <a:gd name="connsiteX5" fmla="*/ 204787 w 1814512"/>
              <a:gd name="connsiteY5" fmla="*/ 907257 h 916782"/>
              <a:gd name="connsiteX6" fmla="*/ 264318 w 1814512"/>
              <a:gd name="connsiteY6" fmla="*/ 916782 h 916782"/>
              <a:gd name="connsiteX7" fmla="*/ 385762 w 1814512"/>
              <a:gd name="connsiteY7" fmla="*/ 897732 h 916782"/>
              <a:gd name="connsiteX8" fmla="*/ 426243 w 1814512"/>
              <a:gd name="connsiteY8" fmla="*/ 883444 h 916782"/>
              <a:gd name="connsiteX9" fmla="*/ 523875 w 1814512"/>
              <a:gd name="connsiteY9" fmla="*/ 814388 h 916782"/>
              <a:gd name="connsiteX10" fmla="*/ 573881 w 1814512"/>
              <a:gd name="connsiteY10" fmla="*/ 745332 h 916782"/>
              <a:gd name="connsiteX11" fmla="*/ 597693 w 1814512"/>
              <a:gd name="connsiteY11" fmla="*/ 700088 h 916782"/>
              <a:gd name="connsiteX12" fmla="*/ 621506 w 1814512"/>
              <a:gd name="connsiteY12" fmla="*/ 664369 h 916782"/>
              <a:gd name="connsiteX13" fmla="*/ 659606 w 1814512"/>
              <a:gd name="connsiteY13" fmla="*/ 566738 h 916782"/>
              <a:gd name="connsiteX14" fmla="*/ 681037 w 1814512"/>
              <a:gd name="connsiteY14" fmla="*/ 519113 h 916782"/>
              <a:gd name="connsiteX15" fmla="*/ 697706 w 1814512"/>
              <a:gd name="connsiteY15" fmla="*/ 471488 h 916782"/>
              <a:gd name="connsiteX16" fmla="*/ 721518 w 1814512"/>
              <a:gd name="connsiteY16" fmla="*/ 428625 h 916782"/>
              <a:gd name="connsiteX17" fmla="*/ 766762 w 1814512"/>
              <a:gd name="connsiteY17" fmla="*/ 338138 h 916782"/>
              <a:gd name="connsiteX18" fmla="*/ 857250 w 1814512"/>
              <a:gd name="connsiteY18" fmla="*/ 221457 h 916782"/>
              <a:gd name="connsiteX19" fmla="*/ 890587 w 1814512"/>
              <a:gd name="connsiteY19" fmla="*/ 183357 h 916782"/>
              <a:gd name="connsiteX20" fmla="*/ 928687 w 1814512"/>
              <a:gd name="connsiteY20" fmla="*/ 157163 h 916782"/>
              <a:gd name="connsiteX21" fmla="*/ 1000125 w 1814512"/>
              <a:gd name="connsiteY21" fmla="*/ 104775 h 916782"/>
              <a:gd name="connsiteX22" fmla="*/ 1145381 w 1814512"/>
              <a:gd name="connsiteY22" fmla="*/ 38100 h 916782"/>
              <a:gd name="connsiteX23" fmla="*/ 1235868 w 1814512"/>
              <a:gd name="connsiteY23" fmla="*/ 14288 h 916782"/>
              <a:gd name="connsiteX24" fmla="*/ 1273968 w 1814512"/>
              <a:gd name="connsiteY24" fmla="*/ 9525 h 916782"/>
              <a:gd name="connsiteX25" fmla="*/ 1321593 w 1814512"/>
              <a:gd name="connsiteY25" fmla="*/ 2382 h 916782"/>
              <a:gd name="connsiteX26" fmla="*/ 1364456 w 1814512"/>
              <a:gd name="connsiteY26" fmla="*/ 0 h 916782"/>
              <a:gd name="connsiteX27" fmla="*/ 1457325 w 1814512"/>
              <a:gd name="connsiteY27" fmla="*/ 7144 h 916782"/>
              <a:gd name="connsiteX28" fmla="*/ 1495425 w 1814512"/>
              <a:gd name="connsiteY28" fmla="*/ 21432 h 916782"/>
              <a:gd name="connsiteX29" fmla="*/ 1595437 w 1814512"/>
              <a:gd name="connsiteY29" fmla="*/ 54769 h 916782"/>
              <a:gd name="connsiteX30" fmla="*/ 1662112 w 1814512"/>
              <a:gd name="connsiteY30" fmla="*/ 100013 h 916782"/>
              <a:gd name="connsiteX31" fmla="*/ 1697831 w 1814512"/>
              <a:gd name="connsiteY31" fmla="*/ 150019 h 916782"/>
              <a:gd name="connsiteX32" fmla="*/ 1709737 w 1814512"/>
              <a:gd name="connsiteY32" fmla="*/ 178594 h 916782"/>
              <a:gd name="connsiteX33" fmla="*/ 1750218 w 1814512"/>
              <a:gd name="connsiteY33" fmla="*/ 235744 h 916782"/>
              <a:gd name="connsiteX34" fmla="*/ 1764506 w 1814512"/>
              <a:gd name="connsiteY34" fmla="*/ 264319 h 916782"/>
              <a:gd name="connsiteX35" fmla="*/ 1793081 w 1814512"/>
              <a:gd name="connsiteY35" fmla="*/ 345282 h 916782"/>
              <a:gd name="connsiteX36" fmla="*/ 1800225 w 1814512"/>
              <a:gd name="connsiteY36" fmla="*/ 373857 h 916782"/>
              <a:gd name="connsiteX37" fmla="*/ 1809750 w 1814512"/>
              <a:gd name="connsiteY37" fmla="*/ 423863 h 916782"/>
              <a:gd name="connsiteX38" fmla="*/ 1814512 w 1814512"/>
              <a:gd name="connsiteY38" fmla="*/ 502444 h 916782"/>
              <a:gd name="connsiteX39" fmla="*/ 1812131 w 1814512"/>
              <a:gd name="connsiteY39" fmla="*/ 550069 h 916782"/>
              <a:gd name="connsiteX40" fmla="*/ 1814512 w 1814512"/>
              <a:gd name="connsiteY40" fmla="*/ 576263 h 916782"/>
              <a:gd name="connsiteX41" fmla="*/ 1809750 w 1814512"/>
              <a:gd name="connsiteY41" fmla="*/ 647700 h 916782"/>
              <a:gd name="connsiteX42" fmla="*/ 1812131 w 1814512"/>
              <a:gd name="connsiteY42" fmla="*/ 678657 h 91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14512" h="916782" extrusionOk="0">
                <a:moveTo>
                  <a:pt x="0" y="676275"/>
                </a:moveTo>
                <a:cubicBezTo>
                  <a:pt x="14791" y="700504"/>
                  <a:pt x="31047" y="718206"/>
                  <a:pt x="40481" y="738188"/>
                </a:cubicBezTo>
                <a:cubicBezTo>
                  <a:pt x="48860" y="747244"/>
                  <a:pt x="56363" y="764368"/>
                  <a:pt x="61912" y="776288"/>
                </a:cubicBezTo>
                <a:cubicBezTo>
                  <a:pt x="81694" y="811788"/>
                  <a:pt x="93093" y="843783"/>
                  <a:pt x="126206" y="869157"/>
                </a:cubicBezTo>
                <a:cubicBezTo>
                  <a:pt x="133243" y="875982"/>
                  <a:pt x="142172" y="884771"/>
                  <a:pt x="150018" y="890588"/>
                </a:cubicBezTo>
                <a:cubicBezTo>
                  <a:pt x="164577" y="899745"/>
                  <a:pt x="190734" y="902800"/>
                  <a:pt x="204787" y="907257"/>
                </a:cubicBezTo>
                <a:cubicBezTo>
                  <a:pt x="224551" y="910897"/>
                  <a:pt x="264317" y="916782"/>
                  <a:pt x="264318" y="916782"/>
                </a:cubicBezTo>
                <a:cubicBezTo>
                  <a:pt x="345595" y="910103"/>
                  <a:pt x="328974" y="915272"/>
                  <a:pt x="385762" y="897732"/>
                </a:cubicBezTo>
                <a:cubicBezTo>
                  <a:pt x="399694" y="893142"/>
                  <a:pt x="414898" y="889864"/>
                  <a:pt x="426243" y="883444"/>
                </a:cubicBezTo>
                <a:cubicBezTo>
                  <a:pt x="467024" y="868063"/>
                  <a:pt x="498334" y="846900"/>
                  <a:pt x="523875" y="814388"/>
                </a:cubicBezTo>
                <a:cubicBezTo>
                  <a:pt x="540940" y="797279"/>
                  <a:pt x="567481" y="762899"/>
                  <a:pt x="573881" y="745332"/>
                </a:cubicBezTo>
                <a:cubicBezTo>
                  <a:pt x="580359" y="732686"/>
                  <a:pt x="585931" y="715511"/>
                  <a:pt x="597693" y="700088"/>
                </a:cubicBezTo>
                <a:cubicBezTo>
                  <a:pt x="605786" y="685562"/>
                  <a:pt x="616493" y="676039"/>
                  <a:pt x="621506" y="664369"/>
                </a:cubicBezTo>
                <a:cubicBezTo>
                  <a:pt x="641547" y="629705"/>
                  <a:pt x="646968" y="597089"/>
                  <a:pt x="659606" y="566738"/>
                </a:cubicBezTo>
                <a:cubicBezTo>
                  <a:pt x="666868" y="554518"/>
                  <a:pt x="675231" y="536850"/>
                  <a:pt x="681037" y="519113"/>
                </a:cubicBezTo>
                <a:cubicBezTo>
                  <a:pt x="686962" y="503100"/>
                  <a:pt x="686830" y="485583"/>
                  <a:pt x="697706" y="471488"/>
                </a:cubicBezTo>
                <a:cubicBezTo>
                  <a:pt x="704384" y="457093"/>
                  <a:pt x="717685" y="443811"/>
                  <a:pt x="721518" y="428625"/>
                </a:cubicBezTo>
                <a:cubicBezTo>
                  <a:pt x="745709" y="372485"/>
                  <a:pt x="732493" y="390709"/>
                  <a:pt x="766762" y="338138"/>
                </a:cubicBezTo>
                <a:cubicBezTo>
                  <a:pt x="798973" y="289338"/>
                  <a:pt x="808474" y="274986"/>
                  <a:pt x="857250" y="221457"/>
                </a:cubicBezTo>
                <a:cubicBezTo>
                  <a:pt x="867186" y="208804"/>
                  <a:pt x="878942" y="196026"/>
                  <a:pt x="890587" y="183357"/>
                </a:cubicBezTo>
                <a:cubicBezTo>
                  <a:pt x="904098" y="172900"/>
                  <a:pt x="917884" y="165467"/>
                  <a:pt x="928687" y="157163"/>
                </a:cubicBezTo>
                <a:cubicBezTo>
                  <a:pt x="950173" y="142372"/>
                  <a:pt x="974312" y="114872"/>
                  <a:pt x="1000125" y="104775"/>
                </a:cubicBezTo>
                <a:cubicBezTo>
                  <a:pt x="1033281" y="90122"/>
                  <a:pt x="1109697" y="53050"/>
                  <a:pt x="1145381" y="38100"/>
                </a:cubicBezTo>
                <a:cubicBezTo>
                  <a:pt x="1169541" y="28721"/>
                  <a:pt x="1199744" y="15015"/>
                  <a:pt x="1235868" y="14288"/>
                </a:cubicBezTo>
                <a:cubicBezTo>
                  <a:pt x="1246870" y="11812"/>
                  <a:pt x="1255968" y="13536"/>
                  <a:pt x="1273968" y="9525"/>
                </a:cubicBezTo>
                <a:cubicBezTo>
                  <a:pt x="1291216" y="7738"/>
                  <a:pt x="1306380" y="2419"/>
                  <a:pt x="1321593" y="2382"/>
                </a:cubicBezTo>
                <a:cubicBezTo>
                  <a:pt x="1333683" y="2071"/>
                  <a:pt x="1349065" y="-836"/>
                  <a:pt x="1364456" y="0"/>
                </a:cubicBezTo>
                <a:cubicBezTo>
                  <a:pt x="1396403" y="-755"/>
                  <a:pt x="1433906" y="4824"/>
                  <a:pt x="1457325" y="7144"/>
                </a:cubicBezTo>
                <a:cubicBezTo>
                  <a:pt x="1471383" y="8551"/>
                  <a:pt x="1482181" y="17568"/>
                  <a:pt x="1495425" y="21432"/>
                </a:cubicBezTo>
                <a:cubicBezTo>
                  <a:pt x="1533877" y="29036"/>
                  <a:pt x="1564300" y="28645"/>
                  <a:pt x="1595437" y="54769"/>
                </a:cubicBezTo>
                <a:cubicBezTo>
                  <a:pt x="1617076" y="65673"/>
                  <a:pt x="1640003" y="85669"/>
                  <a:pt x="1662112" y="100013"/>
                </a:cubicBezTo>
                <a:cubicBezTo>
                  <a:pt x="1672685" y="110909"/>
                  <a:pt x="1691087" y="138221"/>
                  <a:pt x="1697831" y="150019"/>
                </a:cubicBezTo>
                <a:cubicBezTo>
                  <a:pt x="1701577" y="160626"/>
                  <a:pt x="1704274" y="168422"/>
                  <a:pt x="1709737" y="178594"/>
                </a:cubicBezTo>
                <a:cubicBezTo>
                  <a:pt x="1737879" y="242716"/>
                  <a:pt x="1713503" y="180732"/>
                  <a:pt x="1750218" y="235744"/>
                </a:cubicBezTo>
                <a:cubicBezTo>
                  <a:pt x="1756393" y="245324"/>
                  <a:pt x="1759704" y="254888"/>
                  <a:pt x="1764506" y="264319"/>
                </a:cubicBezTo>
                <a:cubicBezTo>
                  <a:pt x="1779792" y="295816"/>
                  <a:pt x="1782468" y="304614"/>
                  <a:pt x="1793081" y="345282"/>
                </a:cubicBezTo>
                <a:cubicBezTo>
                  <a:pt x="1796574" y="353594"/>
                  <a:pt x="1795982" y="363919"/>
                  <a:pt x="1800225" y="373857"/>
                </a:cubicBezTo>
                <a:cubicBezTo>
                  <a:pt x="1803745" y="390456"/>
                  <a:pt x="1809750" y="423863"/>
                  <a:pt x="1809750" y="423863"/>
                </a:cubicBezTo>
                <a:cubicBezTo>
                  <a:pt x="1812657" y="452405"/>
                  <a:pt x="1814167" y="467278"/>
                  <a:pt x="1814512" y="502444"/>
                </a:cubicBezTo>
                <a:cubicBezTo>
                  <a:pt x="1813918" y="517621"/>
                  <a:pt x="1813922" y="535429"/>
                  <a:pt x="1812131" y="550069"/>
                </a:cubicBezTo>
                <a:cubicBezTo>
                  <a:pt x="1813832" y="560159"/>
                  <a:pt x="1814313" y="567668"/>
                  <a:pt x="1814512" y="576263"/>
                </a:cubicBezTo>
                <a:cubicBezTo>
                  <a:pt x="1814299" y="593071"/>
                  <a:pt x="1810541" y="628046"/>
                  <a:pt x="1809750" y="647700"/>
                </a:cubicBezTo>
                <a:cubicBezTo>
                  <a:pt x="1809959" y="657291"/>
                  <a:pt x="1811684" y="672304"/>
                  <a:pt x="1812131" y="678657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4095103665">
                  <a:custGeom>
                    <a:avLst/>
                    <a:gdLst>
                      <a:gd name="connsiteX0" fmla="*/ 0 w 1814512"/>
                      <a:gd name="connsiteY0" fmla="*/ 676275 h 916782"/>
                      <a:gd name="connsiteX1" fmla="*/ 40481 w 1814512"/>
                      <a:gd name="connsiteY1" fmla="*/ 738188 h 916782"/>
                      <a:gd name="connsiteX2" fmla="*/ 61912 w 1814512"/>
                      <a:gd name="connsiteY2" fmla="*/ 776288 h 916782"/>
                      <a:gd name="connsiteX3" fmla="*/ 126206 w 1814512"/>
                      <a:gd name="connsiteY3" fmla="*/ 869157 h 916782"/>
                      <a:gd name="connsiteX4" fmla="*/ 150018 w 1814512"/>
                      <a:gd name="connsiteY4" fmla="*/ 890588 h 916782"/>
                      <a:gd name="connsiteX5" fmla="*/ 204787 w 1814512"/>
                      <a:gd name="connsiteY5" fmla="*/ 907257 h 916782"/>
                      <a:gd name="connsiteX6" fmla="*/ 264318 w 1814512"/>
                      <a:gd name="connsiteY6" fmla="*/ 916782 h 916782"/>
                      <a:gd name="connsiteX7" fmla="*/ 385762 w 1814512"/>
                      <a:gd name="connsiteY7" fmla="*/ 897732 h 916782"/>
                      <a:gd name="connsiteX8" fmla="*/ 426243 w 1814512"/>
                      <a:gd name="connsiteY8" fmla="*/ 883444 h 916782"/>
                      <a:gd name="connsiteX9" fmla="*/ 523875 w 1814512"/>
                      <a:gd name="connsiteY9" fmla="*/ 814388 h 916782"/>
                      <a:gd name="connsiteX10" fmla="*/ 573881 w 1814512"/>
                      <a:gd name="connsiteY10" fmla="*/ 745332 h 916782"/>
                      <a:gd name="connsiteX11" fmla="*/ 597693 w 1814512"/>
                      <a:gd name="connsiteY11" fmla="*/ 700088 h 916782"/>
                      <a:gd name="connsiteX12" fmla="*/ 621506 w 1814512"/>
                      <a:gd name="connsiteY12" fmla="*/ 664369 h 916782"/>
                      <a:gd name="connsiteX13" fmla="*/ 659606 w 1814512"/>
                      <a:gd name="connsiteY13" fmla="*/ 566738 h 916782"/>
                      <a:gd name="connsiteX14" fmla="*/ 681037 w 1814512"/>
                      <a:gd name="connsiteY14" fmla="*/ 519113 h 916782"/>
                      <a:gd name="connsiteX15" fmla="*/ 697706 w 1814512"/>
                      <a:gd name="connsiteY15" fmla="*/ 471488 h 916782"/>
                      <a:gd name="connsiteX16" fmla="*/ 721518 w 1814512"/>
                      <a:gd name="connsiteY16" fmla="*/ 428625 h 916782"/>
                      <a:gd name="connsiteX17" fmla="*/ 766762 w 1814512"/>
                      <a:gd name="connsiteY17" fmla="*/ 338138 h 916782"/>
                      <a:gd name="connsiteX18" fmla="*/ 857250 w 1814512"/>
                      <a:gd name="connsiteY18" fmla="*/ 221457 h 916782"/>
                      <a:gd name="connsiteX19" fmla="*/ 890587 w 1814512"/>
                      <a:gd name="connsiteY19" fmla="*/ 183357 h 916782"/>
                      <a:gd name="connsiteX20" fmla="*/ 928687 w 1814512"/>
                      <a:gd name="connsiteY20" fmla="*/ 157163 h 916782"/>
                      <a:gd name="connsiteX21" fmla="*/ 1000125 w 1814512"/>
                      <a:gd name="connsiteY21" fmla="*/ 104775 h 916782"/>
                      <a:gd name="connsiteX22" fmla="*/ 1145381 w 1814512"/>
                      <a:gd name="connsiteY22" fmla="*/ 38100 h 916782"/>
                      <a:gd name="connsiteX23" fmla="*/ 1235868 w 1814512"/>
                      <a:gd name="connsiteY23" fmla="*/ 14288 h 916782"/>
                      <a:gd name="connsiteX24" fmla="*/ 1273968 w 1814512"/>
                      <a:gd name="connsiteY24" fmla="*/ 9525 h 916782"/>
                      <a:gd name="connsiteX25" fmla="*/ 1321593 w 1814512"/>
                      <a:gd name="connsiteY25" fmla="*/ 2382 h 916782"/>
                      <a:gd name="connsiteX26" fmla="*/ 1364456 w 1814512"/>
                      <a:gd name="connsiteY26" fmla="*/ 0 h 916782"/>
                      <a:gd name="connsiteX27" fmla="*/ 1457325 w 1814512"/>
                      <a:gd name="connsiteY27" fmla="*/ 7144 h 916782"/>
                      <a:gd name="connsiteX28" fmla="*/ 1495425 w 1814512"/>
                      <a:gd name="connsiteY28" fmla="*/ 21432 h 916782"/>
                      <a:gd name="connsiteX29" fmla="*/ 1595437 w 1814512"/>
                      <a:gd name="connsiteY29" fmla="*/ 54769 h 916782"/>
                      <a:gd name="connsiteX30" fmla="*/ 1662112 w 1814512"/>
                      <a:gd name="connsiteY30" fmla="*/ 100013 h 916782"/>
                      <a:gd name="connsiteX31" fmla="*/ 1697831 w 1814512"/>
                      <a:gd name="connsiteY31" fmla="*/ 150019 h 916782"/>
                      <a:gd name="connsiteX32" fmla="*/ 1709737 w 1814512"/>
                      <a:gd name="connsiteY32" fmla="*/ 178594 h 916782"/>
                      <a:gd name="connsiteX33" fmla="*/ 1750218 w 1814512"/>
                      <a:gd name="connsiteY33" fmla="*/ 235744 h 916782"/>
                      <a:gd name="connsiteX34" fmla="*/ 1764506 w 1814512"/>
                      <a:gd name="connsiteY34" fmla="*/ 264319 h 916782"/>
                      <a:gd name="connsiteX35" fmla="*/ 1793081 w 1814512"/>
                      <a:gd name="connsiteY35" fmla="*/ 345282 h 916782"/>
                      <a:gd name="connsiteX36" fmla="*/ 1800225 w 1814512"/>
                      <a:gd name="connsiteY36" fmla="*/ 373857 h 916782"/>
                      <a:gd name="connsiteX37" fmla="*/ 1809750 w 1814512"/>
                      <a:gd name="connsiteY37" fmla="*/ 423863 h 916782"/>
                      <a:gd name="connsiteX38" fmla="*/ 1814512 w 1814512"/>
                      <a:gd name="connsiteY38" fmla="*/ 502444 h 916782"/>
                      <a:gd name="connsiteX39" fmla="*/ 1812131 w 1814512"/>
                      <a:gd name="connsiteY39" fmla="*/ 550069 h 916782"/>
                      <a:gd name="connsiteX40" fmla="*/ 1814512 w 1814512"/>
                      <a:gd name="connsiteY40" fmla="*/ 576263 h 916782"/>
                      <a:gd name="connsiteX41" fmla="*/ 1809750 w 1814512"/>
                      <a:gd name="connsiteY41" fmla="*/ 647700 h 916782"/>
                      <a:gd name="connsiteX42" fmla="*/ 1812131 w 1814512"/>
                      <a:gd name="connsiteY42" fmla="*/ 678657 h 916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1814512" h="916782">
                        <a:moveTo>
                          <a:pt x="0" y="676275"/>
                        </a:moveTo>
                        <a:cubicBezTo>
                          <a:pt x="13494" y="696913"/>
                          <a:pt x="27503" y="717223"/>
                          <a:pt x="40481" y="738188"/>
                        </a:cubicBezTo>
                        <a:cubicBezTo>
                          <a:pt x="48151" y="750577"/>
                          <a:pt x="54336" y="763841"/>
                          <a:pt x="61912" y="776288"/>
                        </a:cubicBezTo>
                        <a:cubicBezTo>
                          <a:pt x="85598" y="815201"/>
                          <a:pt x="97475" y="840425"/>
                          <a:pt x="126206" y="869157"/>
                        </a:cubicBezTo>
                        <a:cubicBezTo>
                          <a:pt x="133757" y="876708"/>
                          <a:pt x="141065" y="884768"/>
                          <a:pt x="150018" y="890588"/>
                        </a:cubicBezTo>
                        <a:cubicBezTo>
                          <a:pt x="162434" y="898658"/>
                          <a:pt x="191798" y="904864"/>
                          <a:pt x="204787" y="907257"/>
                        </a:cubicBezTo>
                        <a:cubicBezTo>
                          <a:pt x="224551" y="910898"/>
                          <a:pt x="264318" y="916782"/>
                          <a:pt x="264318" y="916782"/>
                        </a:cubicBezTo>
                        <a:cubicBezTo>
                          <a:pt x="343282" y="909814"/>
                          <a:pt x="327601" y="916549"/>
                          <a:pt x="385762" y="897732"/>
                        </a:cubicBezTo>
                        <a:cubicBezTo>
                          <a:pt x="399377" y="893327"/>
                          <a:pt x="413562" y="890073"/>
                          <a:pt x="426243" y="883444"/>
                        </a:cubicBezTo>
                        <a:cubicBezTo>
                          <a:pt x="458521" y="866572"/>
                          <a:pt x="496969" y="841294"/>
                          <a:pt x="523875" y="814388"/>
                        </a:cubicBezTo>
                        <a:cubicBezTo>
                          <a:pt x="539546" y="798717"/>
                          <a:pt x="564366" y="761335"/>
                          <a:pt x="573881" y="745332"/>
                        </a:cubicBezTo>
                        <a:cubicBezTo>
                          <a:pt x="582591" y="730683"/>
                          <a:pt x="589052" y="714778"/>
                          <a:pt x="597693" y="700088"/>
                        </a:cubicBezTo>
                        <a:cubicBezTo>
                          <a:pt x="604948" y="687754"/>
                          <a:pt x="615480" y="677348"/>
                          <a:pt x="621506" y="664369"/>
                        </a:cubicBezTo>
                        <a:cubicBezTo>
                          <a:pt x="636217" y="632684"/>
                          <a:pt x="645270" y="598595"/>
                          <a:pt x="659606" y="566738"/>
                        </a:cubicBezTo>
                        <a:cubicBezTo>
                          <a:pt x="666750" y="550863"/>
                          <a:pt x="674572" y="535276"/>
                          <a:pt x="681037" y="519113"/>
                        </a:cubicBezTo>
                        <a:cubicBezTo>
                          <a:pt x="687284" y="503497"/>
                          <a:pt x="690838" y="486841"/>
                          <a:pt x="697706" y="471488"/>
                        </a:cubicBezTo>
                        <a:cubicBezTo>
                          <a:pt x="704380" y="456569"/>
                          <a:pt x="714209" y="443244"/>
                          <a:pt x="721518" y="428625"/>
                        </a:cubicBezTo>
                        <a:cubicBezTo>
                          <a:pt x="751382" y="368897"/>
                          <a:pt x="732876" y="393588"/>
                          <a:pt x="766762" y="338138"/>
                        </a:cubicBezTo>
                        <a:cubicBezTo>
                          <a:pt x="797979" y="287055"/>
                          <a:pt x="812678" y="273829"/>
                          <a:pt x="857250" y="221457"/>
                        </a:cubicBezTo>
                        <a:cubicBezTo>
                          <a:pt x="868187" y="208606"/>
                          <a:pt x="876681" y="192917"/>
                          <a:pt x="890587" y="183357"/>
                        </a:cubicBezTo>
                        <a:cubicBezTo>
                          <a:pt x="903287" y="174626"/>
                          <a:pt x="916259" y="166277"/>
                          <a:pt x="928687" y="157163"/>
                        </a:cubicBezTo>
                        <a:cubicBezTo>
                          <a:pt x="953401" y="139039"/>
                          <a:pt x="973000" y="119791"/>
                          <a:pt x="1000125" y="104775"/>
                        </a:cubicBezTo>
                        <a:cubicBezTo>
                          <a:pt x="1036813" y="84466"/>
                          <a:pt x="1099647" y="52053"/>
                          <a:pt x="1145381" y="38100"/>
                        </a:cubicBezTo>
                        <a:cubicBezTo>
                          <a:pt x="1175213" y="28999"/>
                          <a:pt x="1204920" y="18157"/>
                          <a:pt x="1235868" y="14288"/>
                        </a:cubicBezTo>
                        <a:lnTo>
                          <a:pt x="1273968" y="9525"/>
                        </a:lnTo>
                        <a:cubicBezTo>
                          <a:pt x="1289868" y="7317"/>
                          <a:pt x="1305629" y="4062"/>
                          <a:pt x="1321593" y="2382"/>
                        </a:cubicBezTo>
                        <a:cubicBezTo>
                          <a:pt x="1335824" y="884"/>
                          <a:pt x="1350168" y="794"/>
                          <a:pt x="1364456" y="0"/>
                        </a:cubicBezTo>
                        <a:cubicBezTo>
                          <a:pt x="1395412" y="2381"/>
                          <a:pt x="1426685" y="2130"/>
                          <a:pt x="1457325" y="7144"/>
                        </a:cubicBezTo>
                        <a:cubicBezTo>
                          <a:pt x="1470711" y="9334"/>
                          <a:pt x="1482602" y="17010"/>
                          <a:pt x="1495425" y="21432"/>
                        </a:cubicBezTo>
                        <a:cubicBezTo>
                          <a:pt x="1528646" y="32888"/>
                          <a:pt x="1565304" y="36690"/>
                          <a:pt x="1595437" y="54769"/>
                        </a:cubicBezTo>
                        <a:cubicBezTo>
                          <a:pt x="1619062" y="68943"/>
                          <a:pt x="1641957" y="80818"/>
                          <a:pt x="1662112" y="100013"/>
                        </a:cubicBezTo>
                        <a:cubicBezTo>
                          <a:pt x="1671972" y="109404"/>
                          <a:pt x="1691644" y="138161"/>
                          <a:pt x="1697831" y="150019"/>
                        </a:cubicBezTo>
                        <a:cubicBezTo>
                          <a:pt x="1702604" y="159167"/>
                          <a:pt x="1705122" y="169365"/>
                          <a:pt x="1709737" y="178594"/>
                        </a:cubicBezTo>
                        <a:cubicBezTo>
                          <a:pt x="1736030" y="231179"/>
                          <a:pt x="1715551" y="183743"/>
                          <a:pt x="1750218" y="235744"/>
                        </a:cubicBezTo>
                        <a:cubicBezTo>
                          <a:pt x="1756125" y="244605"/>
                          <a:pt x="1759911" y="254712"/>
                          <a:pt x="1764506" y="264319"/>
                        </a:cubicBezTo>
                        <a:cubicBezTo>
                          <a:pt x="1779517" y="295705"/>
                          <a:pt x="1783154" y="305574"/>
                          <a:pt x="1793081" y="345282"/>
                        </a:cubicBezTo>
                        <a:cubicBezTo>
                          <a:pt x="1795462" y="354807"/>
                          <a:pt x="1798188" y="364253"/>
                          <a:pt x="1800225" y="373857"/>
                        </a:cubicBezTo>
                        <a:cubicBezTo>
                          <a:pt x="1803746" y="390456"/>
                          <a:pt x="1809750" y="423863"/>
                          <a:pt x="1809750" y="423863"/>
                        </a:cubicBezTo>
                        <a:cubicBezTo>
                          <a:pt x="1812759" y="453951"/>
                          <a:pt x="1814512" y="466982"/>
                          <a:pt x="1814512" y="502444"/>
                        </a:cubicBezTo>
                        <a:cubicBezTo>
                          <a:pt x="1814512" y="518339"/>
                          <a:pt x="1812925" y="534194"/>
                          <a:pt x="1812131" y="550069"/>
                        </a:cubicBezTo>
                        <a:cubicBezTo>
                          <a:pt x="1812925" y="558800"/>
                          <a:pt x="1814512" y="567496"/>
                          <a:pt x="1814512" y="576263"/>
                        </a:cubicBezTo>
                        <a:cubicBezTo>
                          <a:pt x="1814512" y="593731"/>
                          <a:pt x="1811375" y="628202"/>
                          <a:pt x="1809750" y="647700"/>
                        </a:cubicBezTo>
                        <a:lnTo>
                          <a:pt x="1812131" y="678657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247CF039-22A4-D798-C932-8996EE972C9D}"/>
              </a:ext>
            </a:extLst>
          </p:cNvPr>
          <p:cNvSpPr/>
          <p:nvPr/>
        </p:nvSpPr>
        <p:spPr>
          <a:xfrm>
            <a:off x="6064649" y="4486543"/>
            <a:ext cx="2642873" cy="977416"/>
          </a:xfrm>
          <a:custGeom>
            <a:avLst/>
            <a:gdLst>
              <a:gd name="connsiteX0" fmla="*/ 0 w 2642873"/>
              <a:gd name="connsiteY0" fmla="*/ 977416 h 977416"/>
              <a:gd name="connsiteX1" fmla="*/ 186111 w 2642873"/>
              <a:gd name="connsiteY1" fmla="*/ 547945 h 977416"/>
              <a:gd name="connsiteX2" fmla="*/ 316386 w 2642873"/>
              <a:gd name="connsiteY2" fmla="*/ 414661 h 977416"/>
              <a:gd name="connsiteX3" fmla="*/ 576940 w 2642873"/>
              <a:gd name="connsiteY3" fmla="*/ 251758 h 977416"/>
              <a:gd name="connsiteX4" fmla="*/ 837493 w 2642873"/>
              <a:gd name="connsiteY4" fmla="*/ 133283 h 977416"/>
              <a:gd name="connsiteX5" fmla="*/ 930549 w 2642873"/>
              <a:gd name="connsiteY5" fmla="*/ 88855 h 977416"/>
              <a:gd name="connsiteX6" fmla="*/ 1060824 w 2642873"/>
              <a:gd name="connsiteY6" fmla="*/ 59236 h 977416"/>
              <a:gd name="connsiteX7" fmla="*/ 1172493 w 2642873"/>
              <a:gd name="connsiteY7" fmla="*/ 29616 h 977416"/>
              <a:gd name="connsiteX8" fmla="*/ 1433043 w 2642873"/>
              <a:gd name="connsiteY8" fmla="*/ 0 h 977416"/>
              <a:gd name="connsiteX9" fmla="*/ 1693597 w 2642873"/>
              <a:gd name="connsiteY9" fmla="*/ 14808 h 977416"/>
              <a:gd name="connsiteX10" fmla="*/ 1935541 w 2642873"/>
              <a:gd name="connsiteY10" fmla="*/ 74047 h 977416"/>
              <a:gd name="connsiteX11" fmla="*/ 2047206 w 2642873"/>
              <a:gd name="connsiteY11" fmla="*/ 148092 h 977416"/>
              <a:gd name="connsiteX12" fmla="*/ 2121652 w 2642873"/>
              <a:gd name="connsiteY12" fmla="*/ 192520 h 977416"/>
              <a:gd name="connsiteX13" fmla="*/ 2214704 w 2642873"/>
              <a:gd name="connsiteY13" fmla="*/ 236947 h 977416"/>
              <a:gd name="connsiteX14" fmla="*/ 2363592 w 2642873"/>
              <a:gd name="connsiteY14" fmla="*/ 340614 h 977416"/>
              <a:gd name="connsiteX15" fmla="*/ 2493871 w 2642873"/>
              <a:gd name="connsiteY15" fmla="*/ 429470 h 977416"/>
              <a:gd name="connsiteX16" fmla="*/ 2549703 w 2642873"/>
              <a:gd name="connsiteY16" fmla="*/ 562754 h 977416"/>
              <a:gd name="connsiteX17" fmla="*/ 2586923 w 2642873"/>
              <a:gd name="connsiteY17" fmla="*/ 636801 h 977416"/>
              <a:gd name="connsiteX18" fmla="*/ 2605536 w 2642873"/>
              <a:gd name="connsiteY18" fmla="*/ 696037 h 977416"/>
              <a:gd name="connsiteX19" fmla="*/ 2624146 w 2642873"/>
              <a:gd name="connsiteY19" fmla="*/ 740465 h 977416"/>
              <a:gd name="connsiteX20" fmla="*/ 2642759 w 2642873"/>
              <a:gd name="connsiteY20" fmla="*/ 932988 h 97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42873" h="977416" extrusionOk="0">
                <a:moveTo>
                  <a:pt x="0" y="977416"/>
                </a:moveTo>
                <a:cubicBezTo>
                  <a:pt x="55592" y="801982"/>
                  <a:pt x="121741" y="688972"/>
                  <a:pt x="186111" y="547945"/>
                </a:cubicBezTo>
                <a:cubicBezTo>
                  <a:pt x="214140" y="499462"/>
                  <a:pt x="275086" y="464123"/>
                  <a:pt x="316386" y="414661"/>
                </a:cubicBezTo>
                <a:cubicBezTo>
                  <a:pt x="368234" y="362177"/>
                  <a:pt x="497022" y="284938"/>
                  <a:pt x="576940" y="251758"/>
                </a:cubicBezTo>
                <a:cubicBezTo>
                  <a:pt x="658948" y="210696"/>
                  <a:pt x="756819" y="172631"/>
                  <a:pt x="837493" y="133283"/>
                </a:cubicBezTo>
                <a:cubicBezTo>
                  <a:pt x="869776" y="114094"/>
                  <a:pt x="900407" y="95479"/>
                  <a:pt x="930549" y="88855"/>
                </a:cubicBezTo>
                <a:cubicBezTo>
                  <a:pt x="980346" y="78618"/>
                  <a:pt x="1015716" y="64647"/>
                  <a:pt x="1060824" y="59236"/>
                </a:cubicBezTo>
                <a:cubicBezTo>
                  <a:pt x="1105382" y="49559"/>
                  <a:pt x="1131153" y="36705"/>
                  <a:pt x="1172493" y="29616"/>
                </a:cubicBezTo>
                <a:cubicBezTo>
                  <a:pt x="1230002" y="12561"/>
                  <a:pt x="1391793" y="-2328"/>
                  <a:pt x="1433043" y="0"/>
                </a:cubicBezTo>
                <a:cubicBezTo>
                  <a:pt x="1517599" y="6755"/>
                  <a:pt x="1604307" y="8760"/>
                  <a:pt x="1693597" y="14808"/>
                </a:cubicBezTo>
                <a:cubicBezTo>
                  <a:pt x="1719415" y="13194"/>
                  <a:pt x="1911974" y="62467"/>
                  <a:pt x="1935541" y="74047"/>
                </a:cubicBezTo>
                <a:cubicBezTo>
                  <a:pt x="1989504" y="92662"/>
                  <a:pt x="2000684" y="115801"/>
                  <a:pt x="2047206" y="148092"/>
                </a:cubicBezTo>
                <a:cubicBezTo>
                  <a:pt x="2072325" y="163579"/>
                  <a:pt x="2093816" y="180192"/>
                  <a:pt x="2121652" y="192520"/>
                </a:cubicBezTo>
                <a:cubicBezTo>
                  <a:pt x="2148376" y="203826"/>
                  <a:pt x="2184142" y="224431"/>
                  <a:pt x="2214704" y="236947"/>
                </a:cubicBezTo>
                <a:cubicBezTo>
                  <a:pt x="2359629" y="333961"/>
                  <a:pt x="2226231" y="249364"/>
                  <a:pt x="2363592" y="340614"/>
                </a:cubicBezTo>
                <a:cubicBezTo>
                  <a:pt x="2506108" y="431945"/>
                  <a:pt x="2355406" y="297930"/>
                  <a:pt x="2493871" y="429470"/>
                </a:cubicBezTo>
                <a:cubicBezTo>
                  <a:pt x="2604440" y="609755"/>
                  <a:pt x="2458765" y="374708"/>
                  <a:pt x="2549703" y="562754"/>
                </a:cubicBezTo>
                <a:cubicBezTo>
                  <a:pt x="2561434" y="589695"/>
                  <a:pt x="2573505" y="615240"/>
                  <a:pt x="2586923" y="636801"/>
                </a:cubicBezTo>
                <a:cubicBezTo>
                  <a:pt x="2596565" y="653102"/>
                  <a:pt x="2597301" y="671810"/>
                  <a:pt x="2605536" y="696037"/>
                </a:cubicBezTo>
                <a:cubicBezTo>
                  <a:pt x="2609185" y="710467"/>
                  <a:pt x="2618594" y="724594"/>
                  <a:pt x="2624146" y="740465"/>
                </a:cubicBezTo>
                <a:cubicBezTo>
                  <a:pt x="2648670" y="893587"/>
                  <a:pt x="2641725" y="824114"/>
                  <a:pt x="2642759" y="932988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EA3AE91B-F23E-DC56-9D3A-511DA436B0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de-DE" dirty="0"/>
                  <a:t> Biarcs </a:t>
                </a:r>
                <a:r>
                  <a:rPr lang="de-DE" dirty="0" err="1"/>
                  <a:t>for</a:t>
                </a:r>
                <a:r>
                  <a:rPr lang="de-DE" dirty="0"/>
                  <a:t> Planar Graphs</a:t>
                </a:r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EA3AE91B-F23E-DC56-9D3A-511DA436B0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8605" b="-310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61B07BA-30CB-AB4B-E77E-AB7AF2F5CA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6309"/>
                <a:ext cx="10515600" cy="5022273"/>
              </a:xfrm>
            </p:spPr>
            <p:txBody>
              <a:bodyPr/>
              <a:lstStyle/>
              <a:p>
                <a:r>
                  <a:rPr lang="de-DE" dirty="0"/>
                  <a:t> </a:t>
                </a:r>
                <a:r>
                  <a:rPr lang="de-DE" i="1" dirty="0">
                    <a:solidFill>
                      <a:schemeClr val="accent1"/>
                    </a:solidFill>
                  </a:rPr>
                  <a:t>Goal: </a:t>
                </a:r>
                <a:r>
                  <a:rPr lang="de-DE" dirty="0"/>
                  <a:t>Insert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vertex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using</a:t>
                </a:r>
                <a:r>
                  <a:rPr lang="de-DE" i="1" dirty="0">
                    <a:solidFill>
                      <a:schemeClr val="accent1"/>
                    </a:solidFill>
                  </a:rPr>
                  <a:t> at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most</a:t>
                </a:r>
                <a:r>
                  <a:rPr lang="de-DE" i="1" dirty="0">
                    <a:solidFill>
                      <a:schemeClr val="accent1"/>
                    </a:solidFill>
                  </a:rPr>
                  <a:t> 1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new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credit</a:t>
                </a:r>
                <a:endParaRPr lang="de-DE" i="1" dirty="0">
                  <a:solidFill>
                    <a:schemeClr val="accent1"/>
                  </a:solidFill>
                </a:endParaRPr>
              </a:p>
              <a:p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Initialization</a:t>
                </a:r>
                <a:r>
                  <a:rPr lang="de-DE" i="1" dirty="0">
                    <a:solidFill>
                      <a:schemeClr val="accent1"/>
                    </a:solidFill>
                  </a:rPr>
                  <a:t>:</a:t>
                </a:r>
              </a:p>
              <a:p>
                <a:endParaRPr lang="de-DE" i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de-DE" i="1" dirty="0">
                  <a:solidFill>
                    <a:schemeClr val="accent1"/>
                  </a:solidFill>
                </a:endParaRPr>
              </a:p>
              <a:p>
                <a:r>
                  <a:rPr lang="de-DE" i="1" dirty="0">
                    <a:solidFill>
                      <a:schemeClr val="accent1"/>
                    </a:solidFill>
                  </a:rPr>
                  <a:t> Iterative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Step</a:t>
                </a:r>
                <a:r>
                  <a:rPr lang="de-DE" i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lvl="1"/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covers</a:t>
                </a:r>
                <a:r>
                  <a:rPr lang="de-DE" dirty="0"/>
                  <a:t> </a:t>
                </a:r>
                <a:r>
                  <a:rPr lang="de-DE" i="1" dirty="0">
                    <a:solidFill>
                      <a:schemeClr val="accent1"/>
                    </a:solidFill>
                  </a:rPr>
                  <a:t>at least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one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pocket</a:t>
                </a:r>
                <a:endParaRPr lang="de-DE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61B07BA-30CB-AB4B-E77E-AB7AF2F5C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6309"/>
                <a:ext cx="10515600" cy="5022273"/>
              </a:xfrm>
              <a:blipFill>
                <a:blip r:embed="rId3"/>
                <a:stretch>
                  <a:fillRect l="-928" t="-20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6DD472B-3C6A-2A85-C3AE-7D70D4A607F0}"/>
              </a:ext>
            </a:extLst>
          </p:cNvPr>
          <p:cNvCxnSpPr>
            <a:stCxn id="5" idx="6"/>
            <a:endCxn id="6" idx="2"/>
          </p:cNvCxnSpPr>
          <p:nvPr/>
        </p:nvCxnSpPr>
        <p:spPr>
          <a:xfrm flipV="1">
            <a:off x="5246654" y="2837770"/>
            <a:ext cx="1436681" cy="2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53745E77-8A19-2CCF-FF12-B4E2E0906D92}"/>
              </a:ext>
            </a:extLst>
          </p:cNvPr>
          <p:cNvSpPr/>
          <p:nvPr/>
        </p:nvSpPr>
        <p:spPr>
          <a:xfrm>
            <a:off x="5144261" y="2844944"/>
            <a:ext cx="1622323" cy="548640"/>
          </a:xfrm>
          <a:custGeom>
            <a:avLst/>
            <a:gdLst>
              <a:gd name="connsiteX0" fmla="*/ 0 w 1622323"/>
              <a:gd name="connsiteY0" fmla="*/ 0 h 548640"/>
              <a:gd name="connsiteX1" fmla="*/ 112088 w 1622323"/>
              <a:gd name="connsiteY1" fmla="*/ 289068 h 548640"/>
              <a:gd name="connsiteX2" fmla="*/ 141585 w 1622323"/>
              <a:gd name="connsiteY2" fmla="*/ 336263 h 548640"/>
              <a:gd name="connsiteX3" fmla="*/ 247773 w 1622323"/>
              <a:gd name="connsiteY3" fmla="*/ 407056 h 548640"/>
              <a:gd name="connsiteX4" fmla="*/ 359861 w 1622323"/>
              <a:gd name="connsiteY4" fmla="*/ 477848 h 548640"/>
              <a:gd name="connsiteX5" fmla="*/ 430653 w 1622323"/>
              <a:gd name="connsiteY5" fmla="*/ 507345 h 548640"/>
              <a:gd name="connsiteX6" fmla="*/ 513244 w 1622323"/>
              <a:gd name="connsiteY6" fmla="*/ 513244 h 548640"/>
              <a:gd name="connsiteX7" fmla="*/ 584036 w 1622323"/>
              <a:gd name="connsiteY7" fmla="*/ 525043 h 548640"/>
              <a:gd name="connsiteX8" fmla="*/ 761017 w 1622323"/>
              <a:gd name="connsiteY8" fmla="*/ 548640 h 548640"/>
              <a:gd name="connsiteX9" fmla="*/ 1091381 w 1622323"/>
              <a:gd name="connsiteY9" fmla="*/ 525043 h 548640"/>
              <a:gd name="connsiteX10" fmla="*/ 1238865 w 1622323"/>
              <a:gd name="connsiteY10" fmla="*/ 477848 h 548640"/>
              <a:gd name="connsiteX11" fmla="*/ 1286060 w 1622323"/>
              <a:gd name="connsiteY11" fmla="*/ 442452 h 548640"/>
              <a:gd name="connsiteX12" fmla="*/ 1333254 w 1622323"/>
              <a:gd name="connsiteY12" fmla="*/ 412955 h 548640"/>
              <a:gd name="connsiteX13" fmla="*/ 1368651 w 1622323"/>
              <a:gd name="connsiteY13" fmla="*/ 383458 h 548640"/>
              <a:gd name="connsiteX14" fmla="*/ 1439443 w 1622323"/>
              <a:gd name="connsiteY14" fmla="*/ 336263 h 548640"/>
              <a:gd name="connsiteX15" fmla="*/ 1504336 w 1622323"/>
              <a:gd name="connsiteY15" fmla="*/ 283169 h 548640"/>
              <a:gd name="connsiteX16" fmla="*/ 1545631 w 1622323"/>
              <a:gd name="connsiteY16" fmla="*/ 218276 h 548640"/>
              <a:gd name="connsiteX17" fmla="*/ 1557430 w 1622323"/>
              <a:gd name="connsiteY17" fmla="*/ 188779 h 548640"/>
              <a:gd name="connsiteX18" fmla="*/ 1575128 w 1622323"/>
              <a:gd name="connsiteY18" fmla="*/ 159283 h 548640"/>
              <a:gd name="connsiteX19" fmla="*/ 1598725 w 1622323"/>
              <a:gd name="connsiteY19" fmla="*/ 112088 h 548640"/>
              <a:gd name="connsiteX20" fmla="*/ 1604625 w 1622323"/>
              <a:gd name="connsiteY20" fmla="*/ 88490 h 548640"/>
              <a:gd name="connsiteX21" fmla="*/ 1616423 w 1622323"/>
              <a:gd name="connsiteY21" fmla="*/ 53094 h 548640"/>
              <a:gd name="connsiteX22" fmla="*/ 1622323 w 1622323"/>
              <a:gd name="connsiteY22" fmla="*/ 23598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22323" h="548640" extrusionOk="0">
                <a:moveTo>
                  <a:pt x="0" y="0"/>
                </a:moveTo>
                <a:cubicBezTo>
                  <a:pt x="66731" y="183509"/>
                  <a:pt x="45169" y="177577"/>
                  <a:pt x="112088" y="289068"/>
                </a:cubicBezTo>
                <a:cubicBezTo>
                  <a:pt x="120146" y="301111"/>
                  <a:pt x="130114" y="321153"/>
                  <a:pt x="141585" y="336263"/>
                </a:cubicBezTo>
                <a:cubicBezTo>
                  <a:pt x="166121" y="366577"/>
                  <a:pt x="212635" y="375574"/>
                  <a:pt x="247773" y="407056"/>
                </a:cubicBezTo>
                <a:cubicBezTo>
                  <a:pt x="306804" y="451463"/>
                  <a:pt x="293035" y="445554"/>
                  <a:pt x="359861" y="477848"/>
                </a:cubicBezTo>
                <a:cubicBezTo>
                  <a:pt x="385638" y="494044"/>
                  <a:pt x="405573" y="500250"/>
                  <a:pt x="430653" y="507345"/>
                </a:cubicBezTo>
                <a:cubicBezTo>
                  <a:pt x="462916" y="509241"/>
                  <a:pt x="485978" y="515115"/>
                  <a:pt x="513244" y="513244"/>
                </a:cubicBezTo>
                <a:cubicBezTo>
                  <a:pt x="536653" y="514749"/>
                  <a:pt x="561087" y="520345"/>
                  <a:pt x="584036" y="525043"/>
                </a:cubicBezTo>
                <a:cubicBezTo>
                  <a:pt x="671476" y="539011"/>
                  <a:pt x="689906" y="546455"/>
                  <a:pt x="761017" y="548640"/>
                </a:cubicBezTo>
                <a:cubicBezTo>
                  <a:pt x="850415" y="547218"/>
                  <a:pt x="985220" y="563258"/>
                  <a:pt x="1091381" y="525043"/>
                </a:cubicBezTo>
                <a:cubicBezTo>
                  <a:pt x="1140900" y="510479"/>
                  <a:pt x="1238865" y="477849"/>
                  <a:pt x="1238865" y="477848"/>
                </a:cubicBezTo>
                <a:cubicBezTo>
                  <a:pt x="1252785" y="466715"/>
                  <a:pt x="1268306" y="456947"/>
                  <a:pt x="1286060" y="442452"/>
                </a:cubicBezTo>
                <a:cubicBezTo>
                  <a:pt x="1299503" y="429510"/>
                  <a:pt x="1317843" y="420323"/>
                  <a:pt x="1333254" y="412955"/>
                </a:cubicBezTo>
                <a:cubicBezTo>
                  <a:pt x="1346597" y="401760"/>
                  <a:pt x="1357317" y="394435"/>
                  <a:pt x="1368651" y="383458"/>
                </a:cubicBezTo>
                <a:cubicBezTo>
                  <a:pt x="1386291" y="363976"/>
                  <a:pt x="1417120" y="356300"/>
                  <a:pt x="1439443" y="336263"/>
                </a:cubicBezTo>
                <a:cubicBezTo>
                  <a:pt x="1462536" y="322308"/>
                  <a:pt x="1486115" y="304733"/>
                  <a:pt x="1504336" y="283169"/>
                </a:cubicBezTo>
                <a:cubicBezTo>
                  <a:pt x="1513884" y="272516"/>
                  <a:pt x="1537040" y="232799"/>
                  <a:pt x="1545631" y="218276"/>
                </a:cubicBezTo>
                <a:cubicBezTo>
                  <a:pt x="1549781" y="208808"/>
                  <a:pt x="1552902" y="198452"/>
                  <a:pt x="1557430" y="188779"/>
                </a:cubicBezTo>
                <a:cubicBezTo>
                  <a:pt x="1562269" y="179040"/>
                  <a:pt x="1570921" y="169340"/>
                  <a:pt x="1575128" y="159283"/>
                </a:cubicBezTo>
                <a:cubicBezTo>
                  <a:pt x="1604762" y="97029"/>
                  <a:pt x="1570519" y="148391"/>
                  <a:pt x="1598725" y="112088"/>
                </a:cubicBezTo>
                <a:cubicBezTo>
                  <a:pt x="1600473" y="106066"/>
                  <a:pt x="1603114" y="97626"/>
                  <a:pt x="1604625" y="88490"/>
                </a:cubicBezTo>
                <a:cubicBezTo>
                  <a:pt x="1607486" y="79589"/>
                  <a:pt x="1611969" y="65305"/>
                  <a:pt x="1616423" y="53094"/>
                </a:cubicBezTo>
                <a:cubicBezTo>
                  <a:pt x="1618847" y="44413"/>
                  <a:pt x="1620317" y="34273"/>
                  <a:pt x="1622323" y="23598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66198954">
                  <a:custGeom>
                    <a:avLst/>
                    <a:gdLst>
                      <a:gd name="connsiteX0" fmla="*/ 0 w 1622323"/>
                      <a:gd name="connsiteY0" fmla="*/ 0 h 548640"/>
                      <a:gd name="connsiteX1" fmla="*/ 112088 w 1622323"/>
                      <a:gd name="connsiteY1" fmla="*/ 289068 h 548640"/>
                      <a:gd name="connsiteX2" fmla="*/ 141585 w 1622323"/>
                      <a:gd name="connsiteY2" fmla="*/ 336263 h 548640"/>
                      <a:gd name="connsiteX3" fmla="*/ 247773 w 1622323"/>
                      <a:gd name="connsiteY3" fmla="*/ 407056 h 548640"/>
                      <a:gd name="connsiteX4" fmla="*/ 359861 w 1622323"/>
                      <a:gd name="connsiteY4" fmla="*/ 477848 h 548640"/>
                      <a:gd name="connsiteX5" fmla="*/ 430653 w 1622323"/>
                      <a:gd name="connsiteY5" fmla="*/ 507345 h 548640"/>
                      <a:gd name="connsiteX6" fmla="*/ 513244 w 1622323"/>
                      <a:gd name="connsiteY6" fmla="*/ 513244 h 548640"/>
                      <a:gd name="connsiteX7" fmla="*/ 584036 w 1622323"/>
                      <a:gd name="connsiteY7" fmla="*/ 525043 h 548640"/>
                      <a:gd name="connsiteX8" fmla="*/ 761017 w 1622323"/>
                      <a:gd name="connsiteY8" fmla="*/ 548640 h 548640"/>
                      <a:gd name="connsiteX9" fmla="*/ 1091381 w 1622323"/>
                      <a:gd name="connsiteY9" fmla="*/ 525043 h 548640"/>
                      <a:gd name="connsiteX10" fmla="*/ 1238865 w 1622323"/>
                      <a:gd name="connsiteY10" fmla="*/ 477848 h 548640"/>
                      <a:gd name="connsiteX11" fmla="*/ 1286060 w 1622323"/>
                      <a:gd name="connsiteY11" fmla="*/ 442452 h 548640"/>
                      <a:gd name="connsiteX12" fmla="*/ 1333254 w 1622323"/>
                      <a:gd name="connsiteY12" fmla="*/ 412955 h 548640"/>
                      <a:gd name="connsiteX13" fmla="*/ 1368651 w 1622323"/>
                      <a:gd name="connsiteY13" fmla="*/ 383458 h 548640"/>
                      <a:gd name="connsiteX14" fmla="*/ 1439443 w 1622323"/>
                      <a:gd name="connsiteY14" fmla="*/ 336263 h 548640"/>
                      <a:gd name="connsiteX15" fmla="*/ 1504336 w 1622323"/>
                      <a:gd name="connsiteY15" fmla="*/ 283169 h 548640"/>
                      <a:gd name="connsiteX16" fmla="*/ 1545631 w 1622323"/>
                      <a:gd name="connsiteY16" fmla="*/ 218276 h 548640"/>
                      <a:gd name="connsiteX17" fmla="*/ 1557430 w 1622323"/>
                      <a:gd name="connsiteY17" fmla="*/ 188779 h 548640"/>
                      <a:gd name="connsiteX18" fmla="*/ 1575128 w 1622323"/>
                      <a:gd name="connsiteY18" fmla="*/ 159283 h 548640"/>
                      <a:gd name="connsiteX19" fmla="*/ 1598725 w 1622323"/>
                      <a:gd name="connsiteY19" fmla="*/ 112088 h 548640"/>
                      <a:gd name="connsiteX20" fmla="*/ 1604625 w 1622323"/>
                      <a:gd name="connsiteY20" fmla="*/ 88490 h 548640"/>
                      <a:gd name="connsiteX21" fmla="*/ 1616423 w 1622323"/>
                      <a:gd name="connsiteY21" fmla="*/ 53094 h 548640"/>
                      <a:gd name="connsiteX22" fmla="*/ 1622323 w 1622323"/>
                      <a:gd name="connsiteY22" fmla="*/ 23598 h 548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622323" h="548640">
                        <a:moveTo>
                          <a:pt x="0" y="0"/>
                        </a:moveTo>
                        <a:cubicBezTo>
                          <a:pt x="64391" y="183975"/>
                          <a:pt x="48165" y="180400"/>
                          <a:pt x="112088" y="289068"/>
                        </a:cubicBezTo>
                        <a:cubicBezTo>
                          <a:pt x="121494" y="305058"/>
                          <a:pt x="127586" y="324090"/>
                          <a:pt x="141585" y="336263"/>
                        </a:cubicBezTo>
                        <a:cubicBezTo>
                          <a:pt x="173686" y="364178"/>
                          <a:pt x="214193" y="380939"/>
                          <a:pt x="247773" y="407056"/>
                        </a:cubicBezTo>
                        <a:cubicBezTo>
                          <a:pt x="306886" y="453032"/>
                          <a:pt x="291929" y="446970"/>
                          <a:pt x="359861" y="477848"/>
                        </a:cubicBezTo>
                        <a:cubicBezTo>
                          <a:pt x="383133" y="488426"/>
                          <a:pt x="405744" y="501597"/>
                          <a:pt x="430653" y="507345"/>
                        </a:cubicBezTo>
                        <a:cubicBezTo>
                          <a:pt x="457547" y="513551"/>
                          <a:pt x="485714" y="511278"/>
                          <a:pt x="513244" y="513244"/>
                        </a:cubicBezTo>
                        <a:cubicBezTo>
                          <a:pt x="536841" y="517177"/>
                          <a:pt x="560354" y="521660"/>
                          <a:pt x="584036" y="525043"/>
                        </a:cubicBezTo>
                        <a:lnTo>
                          <a:pt x="761017" y="548640"/>
                        </a:lnTo>
                        <a:cubicBezTo>
                          <a:pt x="847256" y="544970"/>
                          <a:pt x="988971" y="555163"/>
                          <a:pt x="1091381" y="525043"/>
                        </a:cubicBezTo>
                        <a:cubicBezTo>
                          <a:pt x="1140901" y="510479"/>
                          <a:pt x="1238865" y="477848"/>
                          <a:pt x="1238865" y="477848"/>
                        </a:cubicBezTo>
                        <a:cubicBezTo>
                          <a:pt x="1254597" y="466049"/>
                          <a:pt x="1269856" y="453593"/>
                          <a:pt x="1286060" y="442452"/>
                        </a:cubicBezTo>
                        <a:cubicBezTo>
                          <a:pt x="1301347" y="431942"/>
                          <a:pt x="1318158" y="423738"/>
                          <a:pt x="1333254" y="412955"/>
                        </a:cubicBezTo>
                        <a:cubicBezTo>
                          <a:pt x="1345752" y="404028"/>
                          <a:pt x="1356200" y="392450"/>
                          <a:pt x="1368651" y="383458"/>
                        </a:cubicBezTo>
                        <a:cubicBezTo>
                          <a:pt x="1391642" y="366853"/>
                          <a:pt x="1417493" y="354222"/>
                          <a:pt x="1439443" y="336263"/>
                        </a:cubicBezTo>
                        <a:cubicBezTo>
                          <a:pt x="1461074" y="318565"/>
                          <a:pt x="1488833" y="306424"/>
                          <a:pt x="1504336" y="283169"/>
                        </a:cubicBezTo>
                        <a:cubicBezTo>
                          <a:pt x="1513688" y="269141"/>
                          <a:pt x="1537300" y="234939"/>
                          <a:pt x="1545631" y="218276"/>
                        </a:cubicBezTo>
                        <a:cubicBezTo>
                          <a:pt x="1550367" y="208804"/>
                          <a:pt x="1552694" y="198251"/>
                          <a:pt x="1557430" y="188779"/>
                        </a:cubicBezTo>
                        <a:cubicBezTo>
                          <a:pt x="1562558" y="178523"/>
                          <a:pt x="1570000" y="169539"/>
                          <a:pt x="1575128" y="159283"/>
                        </a:cubicBezTo>
                        <a:cubicBezTo>
                          <a:pt x="1603996" y="101549"/>
                          <a:pt x="1571388" y="153095"/>
                          <a:pt x="1598725" y="112088"/>
                        </a:cubicBezTo>
                        <a:cubicBezTo>
                          <a:pt x="1600692" y="104222"/>
                          <a:pt x="1602295" y="96256"/>
                          <a:pt x="1604625" y="88490"/>
                        </a:cubicBezTo>
                        <a:cubicBezTo>
                          <a:pt x="1608199" y="76578"/>
                          <a:pt x="1613984" y="65289"/>
                          <a:pt x="1616423" y="53094"/>
                        </a:cubicBezTo>
                        <a:lnTo>
                          <a:pt x="1622323" y="23598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101BFC91-CB8F-CEEC-F194-9F1C71EFF4D2}"/>
              </a:ext>
            </a:extLst>
          </p:cNvPr>
          <p:cNvSpPr/>
          <p:nvPr/>
        </p:nvSpPr>
        <p:spPr>
          <a:xfrm>
            <a:off x="5126563" y="2473285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23F3BB16-B6A0-DD49-7CCE-E2BF057B1828}"/>
              </a:ext>
            </a:extLst>
          </p:cNvPr>
          <p:cNvSpPr/>
          <p:nvPr/>
        </p:nvSpPr>
        <p:spPr>
          <a:xfrm>
            <a:off x="5949150" y="2833145"/>
            <a:ext cx="782038" cy="324465"/>
          </a:xfrm>
          <a:custGeom>
            <a:avLst/>
            <a:gdLst>
              <a:gd name="connsiteX0" fmla="*/ 782038 w 782038"/>
              <a:gd name="connsiteY0" fmla="*/ 35397 h 324465"/>
              <a:gd name="connsiteX1" fmla="*/ 693547 w 782038"/>
              <a:gd name="connsiteY1" fmla="*/ 176981 h 324465"/>
              <a:gd name="connsiteX2" fmla="*/ 634554 w 782038"/>
              <a:gd name="connsiteY2" fmla="*/ 200578 h 324465"/>
              <a:gd name="connsiteX3" fmla="*/ 605057 w 782038"/>
              <a:gd name="connsiteY3" fmla="*/ 224176 h 324465"/>
              <a:gd name="connsiteX4" fmla="*/ 563762 w 782038"/>
              <a:gd name="connsiteY4" fmla="*/ 241874 h 324465"/>
              <a:gd name="connsiteX5" fmla="*/ 540164 w 782038"/>
              <a:gd name="connsiteY5" fmla="*/ 259572 h 324465"/>
              <a:gd name="connsiteX6" fmla="*/ 510667 w 782038"/>
              <a:gd name="connsiteY6" fmla="*/ 277270 h 324465"/>
              <a:gd name="connsiteX7" fmla="*/ 475271 w 782038"/>
              <a:gd name="connsiteY7" fmla="*/ 300867 h 324465"/>
              <a:gd name="connsiteX8" fmla="*/ 369083 w 782038"/>
              <a:gd name="connsiteY8" fmla="*/ 324465 h 324465"/>
              <a:gd name="connsiteX9" fmla="*/ 298291 w 782038"/>
              <a:gd name="connsiteY9" fmla="*/ 318566 h 324465"/>
              <a:gd name="connsiteX10" fmla="*/ 268794 w 782038"/>
              <a:gd name="connsiteY10" fmla="*/ 312666 h 324465"/>
              <a:gd name="connsiteX11" fmla="*/ 227498 w 782038"/>
              <a:gd name="connsiteY11" fmla="*/ 306767 h 324465"/>
              <a:gd name="connsiteX12" fmla="*/ 192102 w 782038"/>
              <a:gd name="connsiteY12" fmla="*/ 300867 h 324465"/>
              <a:gd name="connsiteX13" fmla="*/ 150807 w 782038"/>
              <a:gd name="connsiteY13" fmla="*/ 283169 h 324465"/>
              <a:gd name="connsiteX14" fmla="*/ 97713 w 782038"/>
              <a:gd name="connsiteY14" fmla="*/ 235975 h 324465"/>
              <a:gd name="connsiteX15" fmla="*/ 62316 w 782038"/>
              <a:gd name="connsiteY15" fmla="*/ 188780 h 324465"/>
              <a:gd name="connsiteX16" fmla="*/ 21021 w 782038"/>
              <a:gd name="connsiteY16" fmla="*/ 147484 h 324465"/>
              <a:gd name="connsiteX17" fmla="*/ 9222 w 782038"/>
              <a:gd name="connsiteY17" fmla="*/ 82591 h 324465"/>
              <a:gd name="connsiteX18" fmla="*/ 9222 w 782038"/>
              <a:gd name="connsiteY18" fmla="*/ 0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2038" h="324465" extrusionOk="0">
                <a:moveTo>
                  <a:pt x="782038" y="35397"/>
                </a:moveTo>
                <a:cubicBezTo>
                  <a:pt x="763301" y="82548"/>
                  <a:pt x="734765" y="138568"/>
                  <a:pt x="693547" y="176981"/>
                </a:cubicBezTo>
                <a:cubicBezTo>
                  <a:pt x="683349" y="195033"/>
                  <a:pt x="652869" y="190280"/>
                  <a:pt x="634554" y="200578"/>
                </a:cubicBezTo>
                <a:cubicBezTo>
                  <a:pt x="624384" y="206536"/>
                  <a:pt x="614568" y="220591"/>
                  <a:pt x="605057" y="224176"/>
                </a:cubicBezTo>
                <a:cubicBezTo>
                  <a:pt x="589262" y="233395"/>
                  <a:pt x="576836" y="234284"/>
                  <a:pt x="563762" y="241874"/>
                </a:cubicBezTo>
                <a:cubicBezTo>
                  <a:pt x="554379" y="245803"/>
                  <a:pt x="548101" y="254293"/>
                  <a:pt x="540164" y="259572"/>
                </a:cubicBezTo>
                <a:cubicBezTo>
                  <a:pt x="527857" y="266251"/>
                  <a:pt x="521312" y="273578"/>
                  <a:pt x="510667" y="277270"/>
                </a:cubicBezTo>
                <a:cubicBezTo>
                  <a:pt x="500748" y="284515"/>
                  <a:pt x="486858" y="296098"/>
                  <a:pt x="475271" y="300867"/>
                </a:cubicBezTo>
                <a:cubicBezTo>
                  <a:pt x="429467" y="324314"/>
                  <a:pt x="415580" y="318220"/>
                  <a:pt x="369083" y="324465"/>
                </a:cubicBezTo>
                <a:cubicBezTo>
                  <a:pt x="342430" y="322335"/>
                  <a:pt x="321841" y="317733"/>
                  <a:pt x="298291" y="318566"/>
                </a:cubicBezTo>
                <a:cubicBezTo>
                  <a:pt x="289177" y="316191"/>
                  <a:pt x="277710" y="314444"/>
                  <a:pt x="268794" y="312666"/>
                </a:cubicBezTo>
                <a:cubicBezTo>
                  <a:pt x="254394" y="310297"/>
                  <a:pt x="241082" y="308609"/>
                  <a:pt x="227498" y="306767"/>
                </a:cubicBezTo>
                <a:cubicBezTo>
                  <a:pt x="213018" y="305595"/>
                  <a:pt x="201953" y="301530"/>
                  <a:pt x="192102" y="300867"/>
                </a:cubicBezTo>
                <a:cubicBezTo>
                  <a:pt x="178830" y="294311"/>
                  <a:pt x="164102" y="293065"/>
                  <a:pt x="150807" y="283169"/>
                </a:cubicBezTo>
                <a:cubicBezTo>
                  <a:pt x="137186" y="276770"/>
                  <a:pt x="109204" y="251740"/>
                  <a:pt x="97713" y="235975"/>
                </a:cubicBezTo>
                <a:cubicBezTo>
                  <a:pt x="80766" y="222282"/>
                  <a:pt x="78064" y="199886"/>
                  <a:pt x="62316" y="188780"/>
                </a:cubicBezTo>
                <a:cubicBezTo>
                  <a:pt x="29723" y="161969"/>
                  <a:pt x="43766" y="179050"/>
                  <a:pt x="21021" y="147484"/>
                </a:cubicBezTo>
                <a:cubicBezTo>
                  <a:pt x="13825" y="117934"/>
                  <a:pt x="13021" y="118993"/>
                  <a:pt x="9222" y="82591"/>
                </a:cubicBezTo>
                <a:cubicBezTo>
                  <a:pt x="1772" y="4759"/>
                  <a:pt x="-5144" y="32470"/>
                  <a:pt x="9222" y="0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86168035">
                  <a:custGeom>
                    <a:avLst/>
                    <a:gdLst>
                      <a:gd name="connsiteX0" fmla="*/ 782038 w 782038"/>
                      <a:gd name="connsiteY0" fmla="*/ 35397 h 324465"/>
                      <a:gd name="connsiteX1" fmla="*/ 693547 w 782038"/>
                      <a:gd name="connsiteY1" fmla="*/ 176981 h 324465"/>
                      <a:gd name="connsiteX2" fmla="*/ 634554 w 782038"/>
                      <a:gd name="connsiteY2" fmla="*/ 200578 h 324465"/>
                      <a:gd name="connsiteX3" fmla="*/ 605057 w 782038"/>
                      <a:gd name="connsiteY3" fmla="*/ 224176 h 324465"/>
                      <a:gd name="connsiteX4" fmla="*/ 563762 w 782038"/>
                      <a:gd name="connsiteY4" fmla="*/ 241874 h 324465"/>
                      <a:gd name="connsiteX5" fmla="*/ 540164 w 782038"/>
                      <a:gd name="connsiteY5" fmla="*/ 259572 h 324465"/>
                      <a:gd name="connsiteX6" fmla="*/ 510667 w 782038"/>
                      <a:gd name="connsiteY6" fmla="*/ 277270 h 324465"/>
                      <a:gd name="connsiteX7" fmla="*/ 475271 w 782038"/>
                      <a:gd name="connsiteY7" fmla="*/ 300867 h 324465"/>
                      <a:gd name="connsiteX8" fmla="*/ 369083 w 782038"/>
                      <a:gd name="connsiteY8" fmla="*/ 324465 h 324465"/>
                      <a:gd name="connsiteX9" fmla="*/ 298291 w 782038"/>
                      <a:gd name="connsiteY9" fmla="*/ 318566 h 324465"/>
                      <a:gd name="connsiteX10" fmla="*/ 268794 w 782038"/>
                      <a:gd name="connsiteY10" fmla="*/ 312666 h 324465"/>
                      <a:gd name="connsiteX11" fmla="*/ 227498 w 782038"/>
                      <a:gd name="connsiteY11" fmla="*/ 306767 h 324465"/>
                      <a:gd name="connsiteX12" fmla="*/ 192102 w 782038"/>
                      <a:gd name="connsiteY12" fmla="*/ 300867 h 324465"/>
                      <a:gd name="connsiteX13" fmla="*/ 150807 w 782038"/>
                      <a:gd name="connsiteY13" fmla="*/ 283169 h 324465"/>
                      <a:gd name="connsiteX14" fmla="*/ 97713 w 782038"/>
                      <a:gd name="connsiteY14" fmla="*/ 235975 h 324465"/>
                      <a:gd name="connsiteX15" fmla="*/ 62316 w 782038"/>
                      <a:gd name="connsiteY15" fmla="*/ 188780 h 324465"/>
                      <a:gd name="connsiteX16" fmla="*/ 21021 w 782038"/>
                      <a:gd name="connsiteY16" fmla="*/ 147484 h 324465"/>
                      <a:gd name="connsiteX17" fmla="*/ 9222 w 782038"/>
                      <a:gd name="connsiteY17" fmla="*/ 82591 h 324465"/>
                      <a:gd name="connsiteX18" fmla="*/ 9222 w 782038"/>
                      <a:gd name="connsiteY18" fmla="*/ 0 h 324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82038" h="324465">
                        <a:moveTo>
                          <a:pt x="782038" y="35397"/>
                        </a:moveTo>
                        <a:cubicBezTo>
                          <a:pt x="752541" y="82592"/>
                          <a:pt x="730614" y="135466"/>
                          <a:pt x="693547" y="176981"/>
                        </a:cubicBezTo>
                        <a:cubicBezTo>
                          <a:pt x="679441" y="192779"/>
                          <a:pt x="653241" y="190611"/>
                          <a:pt x="634554" y="200578"/>
                        </a:cubicBezTo>
                        <a:cubicBezTo>
                          <a:pt x="623444" y="206503"/>
                          <a:pt x="615933" y="217831"/>
                          <a:pt x="605057" y="224176"/>
                        </a:cubicBezTo>
                        <a:cubicBezTo>
                          <a:pt x="592121" y="231722"/>
                          <a:pt x="576909" y="234703"/>
                          <a:pt x="563762" y="241874"/>
                        </a:cubicBezTo>
                        <a:cubicBezTo>
                          <a:pt x="555130" y="246582"/>
                          <a:pt x="548345" y="254118"/>
                          <a:pt x="540164" y="259572"/>
                        </a:cubicBezTo>
                        <a:cubicBezTo>
                          <a:pt x="530623" y="265932"/>
                          <a:pt x="520341" y="271114"/>
                          <a:pt x="510667" y="277270"/>
                        </a:cubicBezTo>
                        <a:cubicBezTo>
                          <a:pt x="498704" y="284883"/>
                          <a:pt x="488121" y="294870"/>
                          <a:pt x="475271" y="300867"/>
                        </a:cubicBezTo>
                        <a:cubicBezTo>
                          <a:pt x="431526" y="321282"/>
                          <a:pt x="415670" y="319289"/>
                          <a:pt x="369083" y="324465"/>
                        </a:cubicBezTo>
                        <a:cubicBezTo>
                          <a:pt x="345486" y="322499"/>
                          <a:pt x="321808" y="321333"/>
                          <a:pt x="298291" y="318566"/>
                        </a:cubicBezTo>
                        <a:cubicBezTo>
                          <a:pt x="288333" y="317394"/>
                          <a:pt x="278685" y="314314"/>
                          <a:pt x="268794" y="312666"/>
                        </a:cubicBezTo>
                        <a:cubicBezTo>
                          <a:pt x="255078" y="310380"/>
                          <a:pt x="241241" y="308881"/>
                          <a:pt x="227498" y="306767"/>
                        </a:cubicBezTo>
                        <a:cubicBezTo>
                          <a:pt x="215676" y="304948"/>
                          <a:pt x="203901" y="302834"/>
                          <a:pt x="192102" y="300867"/>
                        </a:cubicBezTo>
                        <a:cubicBezTo>
                          <a:pt x="178337" y="294968"/>
                          <a:pt x="163743" y="290715"/>
                          <a:pt x="150807" y="283169"/>
                        </a:cubicBezTo>
                        <a:cubicBezTo>
                          <a:pt x="137970" y="275681"/>
                          <a:pt x="107822" y="248106"/>
                          <a:pt x="97713" y="235975"/>
                        </a:cubicBezTo>
                        <a:cubicBezTo>
                          <a:pt x="85124" y="220868"/>
                          <a:pt x="78048" y="200579"/>
                          <a:pt x="62316" y="188780"/>
                        </a:cubicBezTo>
                        <a:cubicBezTo>
                          <a:pt x="30853" y="165183"/>
                          <a:pt x="44618" y="178948"/>
                          <a:pt x="21021" y="147484"/>
                        </a:cubicBezTo>
                        <a:cubicBezTo>
                          <a:pt x="13618" y="117870"/>
                          <a:pt x="13065" y="119097"/>
                          <a:pt x="9222" y="82591"/>
                        </a:cubicBezTo>
                        <a:cubicBezTo>
                          <a:pt x="1596" y="10142"/>
                          <a:pt x="-7013" y="32473"/>
                          <a:pt x="9222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461BF30-F891-6F55-6DD7-BC7171ADBF71}"/>
              </a:ext>
            </a:extLst>
          </p:cNvPr>
          <p:cNvSpPr/>
          <p:nvPr/>
        </p:nvSpPr>
        <p:spPr>
          <a:xfrm>
            <a:off x="5031043" y="2731366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BB4DE7F-EC36-CF9F-5744-047A391E46A3}"/>
              </a:ext>
            </a:extLst>
          </p:cNvPr>
          <p:cNvSpPr/>
          <p:nvPr/>
        </p:nvSpPr>
        <p:spPr>
          <a:xfrm>
            <a:off x="6683335" y="2731364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C1266EE-46FE-739B-DF96-3394F51D1FED}"/>
              </a:ext>
            </a:extLst>
          </p:cNvPr>
          <p:cNvSpPr/>
          <p:nvPr/>
        </p:nvSpPr>
        <p:spPr>
          <a:xfrm>
            <a:off x="5857189" y="2731365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BFB499B8-1AB0-610E-28B4-75B625ECA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54" y="2314002"/>
            <a:ext cx="369162" cy="369162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8BC71F2-8AA0-FABE-07C9-B137034C5BB8}"/>
              </a:ext>
            </a:extLst>
          </p:cNvPr>
          <p:cNvCxnSpPr>
            <a:stCxn id="15" idx="6"/>
            <a:endCxn id="16" idx="2"/>
          </p:cNvCxnSpPr>
          <p:nvPr/>
        </p:nvCxnSpPr>
        <p:spPr>
          <a:xfrm flipV="1">
            <a:off x="3587674" y="5498100"/>
            <a:ext cx="5029388" cy="2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42587286-EA88-7E04-7B62-D719F83C2CE0}"/>
              </a:ext>
            </a:extLst>
          </p:cNvPr>
          <p:cNvSpPr/>
          <p:nvPr/>
        </p:nvSpPr>
        <p:spPr>
          <a:xfrm>
            <a:off x="3462470" y="5150678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FAD13D00-9DB5-1425-04ED-2990795A20C0}"/>
              </a:ext>
            </a:extLst>
          </p:cNvPr>
          <p:cNvSpPr/>
          <p:nvPr/>
        </p:nvSpPr>
        <p:spPr>
          <a:xfrm>
            <a:off x="7071781" y="5122058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03F2B594-5609-CDB0-36E7-FAE84284E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72" y="4962775"/>
            <a:ext cx="369162" cy="369162"/>
          </a:xfrm>
          <a:prstGeom prst="rect">
            <a:avLst/>
          </a:prstGeom>
        </p:spPr>
      </p:pic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7A2A05CE-F915-5144-929C-2D8EDF02348A}"/>
              </a:ext>
            </a:extLst>
          </p:cNvPr>
          <p:cNvSpPr/>
          <p:nvPr/>
        </p:nvSpPr>
        <p:spPr>
          <a:xfrm>
            <a:off x="7896464" y="5096760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9AEE1070-9160-AA4E-10FB-224CA852A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55" y="4937477"/>
            <a:ext cx="369162" cy="369162"/>
          </a:xfrm>
          <a:prstGeom prst="rect">
            <a:avLst/>
          </a:prstGeom>
        </p:spPr>
      </p:pic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79DCB953-74A7-9CEF-82A6-8DC3B917217B}"/>
              </a:ext>
            </a:extLst>
          </p:cNvPr>
          <p:cNvSpPr/>
          <p:nvPr/>
        </p:nvSpPr>
        <p:spPr>
          <a:xfrm rot="10800000">
            <a:off x="4300215" y="5511519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A83843ED-E635-FAF9-D8E0-D553A4D96F81}"/>
              </a:ext>
            </a:extLst>
          </p:cNvPr>
          <p:cNvSpPr/>
          <p:nvPr/>
        </p:nvSpPr>
        <p:spPr>
          <a:xfrm rot="10800000">
            <a:off x="5126359" y="5511518"/>
            <a:ext cx="1945421" cy="713002"/>
          </a:xfrm>
          <a:custGeom>
            <a:avLst/>
            <a:gdLst>
              <a:gd name="connsiteX0" fmla="*/ 0 w 1945421"/>
              <a:gd name="connsiteY0" fmla="*/ 713002 h 713002"/>
              <a:gd name="connsiteX1" fmla="*/ 136996 w 1945421"/>
              <a:gd name="connsiteY1" fmla="*/ 399713 h 713002"/>
              <a:gd name="connsiteX2" fmla="*/ 232892 w 1945421"/>
              <a:gd name="connsiteY2" fmla="*/ 302486 h 713002"/>
              <a:gd name="connsiteX3" fmla="*/ 424686 w 1945421"/>
              <a:gd name="connsiteY3" fmla="*/ 183652 h 713002"/>
              <a:gd name="connsiteX4" fmla="*/ 616479 w 1945421"/>
              <a:gd name="connsiteY4" fmla="*/ 97227 h 713002"/>
              <a:gd name="connsiteX5" fmla="*/ 684978 w 1945421"/>
              <a:gd name="connsiteY5" fmla="*/ 64818 h 713002"/>
              <a:gd name="connsiteX6" fmla="*/ 780873 w 1945421"/>
              <a:gd name="connsiteY6" fmla="*/ 43211 h 713002"/>
              <a:gd name="connsiteX7" fmla="*/ 863073 w 1945421"/>
              <a:gd name="connsiteY7" fmla="*/ 21604 h 713002"/>
              <a:gd name="connsiteX8" fmla="*/ 1054864 w 1945421"/>
              <a:gd name="connsiteY8" fmla="*/ 0 h 713002"/>
              <a:gd name="connsiteX9" fmla="*/ 1246658 w 1945421"/>
              <a:gd name="connsiteY9" fmla="*/ 10802 h 713002"/>
              <a:gd name="connsiteX10" fmla="*/ 1424753 w 1945421"/>
              <a:gd name="connsiteY10" fmla="*/ 54015 h 713002"/>
              <a:gd name="connsiteX11" fmla="*/ 1506950 w 1945421"/>
              <a:gd name="connsiteY11" fmla="*/ 108029 h 713002"/>
              <a:gd name="connsiteX12" fmla="*/ 1561749 w 1945421"/>
              <a:gd name="connsiteY12" fmla="*/ 140438 h 713002"/>
              <a:gd name="connsiteX13" fmla="*/ 1630245 w 1945421"/>
              <a:gd name="connsiteY13" fmla="*/ 172847 h 713002"/>
              <a:gd name="connsiteX14" fmla="*/ 1739842 w 1945421"/>
              <a:gd name="connsiteY14" fmla="*/ 248470 h 713002"/>
              <a:gd name="connsiteX15" fmla="*/ 1835740 w 1945421"/>
              <a:gd name="connsiteY15" fmla="*/ 313288 h 713002"/>
              <a:gd name="connsiteX16" fmla="*/ 1876839 w 1945421"/>
              <a:gd name="connsiteY16" fmla="*/ 410515 h 713002"/>
              <a:gd name="connsiteX17" fmla="*/ 1904236 w 1945421"/>
              <a:gd name="connsiteY17" fmla="*/ 464531 h 713002"/>
              <a:gd name="connsiteX18" fmla="*/ 1917937 w 1945421"/>
              <a:gd name="connsiteY18" fmla="*/ 507743 h 713002"/>
              <a:gd name="connsiteX19" fmla="*/ 1931636 w 1945421"/>
              <a:gd name="connsiteY19" fmla="*/ 540152 h 713002"/>
              <a:gd name="connsiteX20" fmla="*/ 1945337 w 1945421"/>
              <a:gd name="connsiteY20" fmla="*/ 680592 h 71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421" h="713002" extrusionOk="0">
                <a:moveTo>
                  <a:pt x="0" y="713002"/>
                </a:moveTo>
                <a:cubicBezTo>
                  <a:pt x="42321" y="591826"/>
                  <a:pt x="102249" y="505259"/>
                  <a:pt x="136996" y="399713"/>
                </a:cubicBezTo>
                <a:cubicBezTo>
                  <a:pt x="155136" y="372798"/>
                  <a:pt x="200435" y="336166"/>
                  <a:pt x="232892" y="302486"/>
                </a:cubicBezTo>
                <a:cubicBezTo>
                  <a:pt x="270400" y="267616"/>
                  <a:pt x="366586" y="207793"/>
                  <a:pt x="424686" y="183652"/>
                </a:cubicBezTo>
                <a:cubicBezTo>
                  <a:pt x="476321" y="156098"/>
                  <a:pt x="555142" y="126104"/>
                  <a:pt x="616479" y="97227"/>
                </a:cubicBezTo>
                <a:cubicBezTo>
                  <a:pt x="640591" y="81498"/>
                  <a:pt x="665490" y="68893"/>
                  <a:pt x="684978" y="64818"/>
                </a:cubicBezTo>
                <a:cubicBezTo>
                  <a:pt x="720148" y="57432"/>
                  <a:pt x="746426" y="43826"/>
                  <a:pt x="780873" y="43211"/>
                </a:cubicBezTo>
                <a:cubicBezTo>
                  <a:pt x="815186" y="36043"/>
                  <a:pt x="828845" y="26211"/>
                  <a:pt x="863073" y="21604"/>
                </a:cubicBezTo>
                <a:cubicBezTo>
                  <a:pt x="903503" y="12273"/>
                  <a:pt x="1023344" y="1018"/>
                  <a:pt x="1054864" y="0"/>
                </a:cubicBezTo>
                <a:cubicBezTo>
                  <a:pt x="1108572" y="11712"/>
                  <a:pt x="1179521" y="8126"/>
                  <a:pt x="1246658" y="10802"/>
                </a:cubicBezTo>
                <a:cubicBezTo>
                  <a:pt x="1266664" y="8151"/>
                  <a:pt x="1406764" y="45757"/>
                  <a:pt x="1424753" y="54015"/>
                </a:cubicBezTo>
                <a:cubicBezTo>
                  <a:pt x="1465468" y="68091"/>
                  <a:pt x="1475990" y="84027"/>
                  <a:pt x="1506950" y="108029"/>
                </a:cubicBezTo>
                <a:cubicBezTo>
                  <a:pt x="1525501" y="119301"/>
                  <a:pt x="1541775" y="131108"/>
                  <a:pt x="1561749" y="140438"/>
                </a:cubicBezTo>
                <a:cubicBezTo>
                  <a:pt x="1581239" y="148405"/>
                  <a:pt x="1607795" y="163548"/>
                  <a:pt x="1630245" y="172847"/>
                </a:cubicBezTo>
                <a:cubicBezTo>
                  <a:pt x="1742999" y="238501"/>
                  <a:pt x="1636232" y="180347"/>
                  <a:pt x="1739842" y="248470"/>
                </a:cubicBezTo>
                <a:cubicBezTo>
                  <a:pt x="1840015" y="310586"/>
                  <a:pt x="1733841" y="210153"/>
                  <a:pt x="1835740" y="313288"/>
                </a:cubicBezTo>
                <a:cubicBezTo>
                  <a:pt x="1917495" y="447635"/>
                  <a:pt x="1813857" y="272165"/>
                  <a:pt x="1876839" y="410515"/>
                </a:cubicBezTo>
                <a:cubicBezTo>
                  <a:pt x="1887127" y="432626"/>
                  <a:pt x="1893655" y="449731"/>
                  <a:pt x="1904236" y="464531"/>
                </a:cubicBezTo>
                <a:cubicBezTo>
                  <a:pt x="1910797" y="477441"/>
                  <a:pt x="1912094" y="490877"/>
                  <a:pt x="1917937" y="507743"/>
                </a:cubicBezTo>
                <a:cubicBezTo>
                  <a:pt x="1919641" y="517937"/>
                  <a:pt x="1927210" y="529120"/>
                  <a:pt x="1931636" y="540152"/>
                </a:cubicBezTo>
                <a:cubicBezTo>
                  <a:pt x="1954000" y="652137"/>
                  <a:pt x="1944079" y="598762"/>
                  <a:pt x="1945337" y="680592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19510723-25E1-A7AB-6349-C6F599101518}"/>
              </a:ext>
            </a:extLst>
          </p:cNvPr>
          <p:cNvSpPr/>
          <p:nvPr/>
        </p:nvSpPr>
        <p:spPr>
          <a:xfrm rot="10800000">
            <a:off x="5126356" y="5508835"/>
            <a:ext cx="952242" cy="389357"/>
          </a:xfrm>
          <a:custGeom>
            <a:avLst/>
            <a:gdLst>
              <a:gd name="connsiteX0" fmla="*/ 0 w 952242"/>
              <a:gd name="connsiteY0" fmla="*/ 389357 h 389357"/>
              <a:gd name="connsiteX1" fmla="*/ 67056 w 952242"/>
              <a:gd name="connsiteY1" fmla="*/ 218276 h 389357"/>
              <a:gd name="connsiteX2" fmla="*/ 113995 w 952242"/>
              <a:gd name="connsiteY2" fmla="*/ 165182 h 389357"/>
              <a:gd name="connsiteX3" fmla="*/ 207874 w 952242"/>
              <a:gd name="connsiteY3" fmla="*/ 100289 h 389357"/>
              <a:gd name="connsiteX4" fmla="*/ 301753 w 952242"/>
              <a:gd name="connsiteY4" fmla="*/ 53094 h 389357"/>
              <a:gd name="connsiteX5" fmla="*/ 335282 w 952242"/>
              <a:gd name="connsiteY5" fmla="*/ 35396 h 389357"/>
              <a:gd name="connsiteX6" fmla="*/ 382221 w 952242"/>
              <a:gd name="connsiteY6" fmla="*/ 23597 h 389357"/>
              <a:gd name="connsiteX7" fmla="*/ 422455 w 952242"/>
              <a:gd name="connsiteY7" fmla="*/ 11798 h 389357"/>
              <a:gd name="connsiteX8" fmla="*/ 516333 w 952242"/>
              <a:gd name="connsiteY8" fmla="*/ 0 h 389357"/>
              <a:gd name="connsiteX9" fmla="*/ 610212 w 952242"/>
              <a:gd name="connsiteY9" fmla="*/ 5899 h 389357"/>
              <a:gd name="connsiteX10" fmla="*/ 697386 w 952242"/>
              <a:gd name="connsiteY10" fmla="*/ 29497 h 389357"/>
              <a:gd name="connsiteX11" fmla="*/ 737619 w 952242"/>
              <a:gd name="connsiteY11" fmla="*/ 58993 h 389357"/>
              <a:gd name="connsiteX12" fmla="*/ 764443 w 952242"/>
              <a:gd name="connsiteY12" fmla="*/ 76691 h 389357"/>
              <a:gd name="connsiteX13" fmla="*/ 797970 w 952242"/>
              <a:gd name="connsiteY13" fmla="*/ 94389 h 389357"/>
              <a:gd name="connsiteX14" fmla="*/ 851615 w 952242"/>
              <a:gd name="connsiteY14" fmla="*/ 135685 h 389357"/>
              <a:gd name="connsiteX15" fmla="*/ 898555 w 952242"/>
              <a:gd name="connsiteY15" fmla="*/ 171081 h 389357"/>
              <a:gd name="connsiteX16" fmla="*/ 918672 w 952242"/>
              <a:gd name="connsiteY16" fmla="*/ 224175 h 389357"/>
              <a:gd name="connsiteX17" fmla="*/ 932083 w 952242"/>
              <a:gd name="connsiteY17" fmla="*/ 253672 h 389357"/>
              <a:gd name="connsiteX18" fmla="*/ 938789 w 952242"/>
              <a:gd name="connsiteY18" fmla="*/ 277269 h 389357"/>
              <a:gd name="connsiteX19" fmla="*/ 945494 w 952242"/>
              <a:gd name="connsiteY19" fmla="*/ 294967 h 389357"/>
              <a:gd name="connsiteX20" fmla="*/ 952201 w 952242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2242" h="389357" extrusionOk="0">
                <a:moveTo>
                  <a:pt x="0" y="389357"/>
                </a:moveTo>
                <a:cubicBezTo>
                  <a:pt x="19727" y="319188"/>
                  <a:pt x="43859" y="274347"/>
                  <a:pt x="67056" y="218276"/>
                </a:cubicBezTo>
                <a:cubicBezTo>
                  <a:pt x="76640" y="200596"/>
                  <a:pt x="99913" y="185523"/>
                  <a:pt x="113995" y="165182"/>
                </a:cubicBezTo>
                <a:cubicBezTo>
                  <a:pt x="133026" y="142793"/>
                  <a:pt x="182165" y="113132"/>
                  <a:pt x="207874" y="100289"/>
                </a:cubicBezTo>
                <a:cubicBezTo>
                  <a:pt x="234845" y="84607"/>
                  <a:pt x="277167" y="68383"/>
                  <a:pt x="301753" y="53094"/>
                </a:cubicBezTo>
                <a:cubicBezTo>
                  <a:pt x="313681" y="44184"/>
                  <a:pt x="325378" y="37818"/>
                  <a:pt x="335282" y="35396"/>
                </a:cubicBezTo>
                <a:cubicBezTo>
                  <a:pt x="354431" y="31263"/>
                  <a:pt x="366080" y="26248"/>
                  <a:pt x="382221" y="23597"/>
                </a:cubicBezTo>
                <a:cubicBezTo>
                  <a:pt x="397579" y="19810"/>
                  <a:pt x="407550" y="14638"/>
                  <a:pt x="422455" y="11798"/>
                </a:cubicBezTo>
                <a:cubicBezTo>
                  <a:pt x="442620" y="6169"/>
                  <a:pt x="501864" y="-1613"/>
                  <a:pt x="516333" y="0"/>
                </a:cubicBezTo>
                <a:cubicBezTo>
                  <a:pt x="542488" y="6043"/>
                  <a:pt x="576938" y="4684"/>
                  <a:pt x="610212" y="5899"/>
                </a:cubicBezTo>
                <a:cubicBezTo>
                  <a:pt x="618615" y="6717"/>
                  <a:pt x="687510" y="25371"/>
                  <a:pt x="697386" y="29497"/>
                </a:cubicBezTo>
                <a:cubicBezTo>
                  <a:pt x="716077" y="36587"/>
                  <a:pt x="721580" y="46035"/>
                  <a:pt x="737619" y="58993"/>
                </a:cubicBezTo>
                <a:cubicBezTo>
                  <a:pt x="746894" y="65102"/>
                  <a:pt x="753200" y="72545"/>
                  <a:pt x="764443" y="76691"/>
                </a:cubicBezTo>
                <a:cubicBezTo>
                  <a:pt x="774290" y="81673"/>
                  <a:pt x="786791" y="89969"/>
                  <a:pt x="797970" y="94389"/>
                </a:cubicBezTo>
                <a:cubicBezTo>
                  <a:pt x="850874" y="132074"/>
                  <a:pt x="803263" y="100559"/>
                  <a:pt x="851615" y="135685"/>
                </a:cubicBezTo>
                <a:cubicBezTo>
                  <a:pt x="901296" y="171393"/>
                  <a:pt x="848679" y="115687"/>
                  <a:pt x="898555" y="171081"/>
                </a:cubicBezTo>
                <a:cubicBezTo>
                  <a:pt x="939062" y="250666"/>
                  <a:pt x="875371" y="152327"/>
                  <a:pt x="918672" y="224175"/>
                </a:cubicBezTo>
                <a:cubicBezTo>
                  <a:pt x="923029" y="235035"/>
                  <a:pt x="927120" y="245109"/>
                  <a:pt x="932083" y="253672"/>
                </a:cubicBezTo>
                <a:cubicBezTo>
                  <a:pt x="935726" y="259952"/>
                  <a:pt x="936092" y="268832"/>
                  <a:pt x="938789" y="277269"/>
                </a:cubicBezTo>
                <a:cubicBezTo>
                  <a:pt x="939831" y="282948"/>
                  <a:pt x="943717" y="288321"/>
                  <a:pt x="945494" y="294967"/>
                </a:cubicBezTo>
                <a:cubicBezTo>
                  <a:pt x="956849" y="356122"/>
                  <a:pt x="951601" y="327391"/>
                  <a:pt x="952201" y="371659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A2E3AF27-8DC8-6F70-B1D5-0165A511F6CF}"/>
              </a:ext>
            </a:extLst>
          </p:cNvPr>
          <p:cNvSpPr/>
          <p:nvPr/>
        </p:nvSpPr>
        <p:spPr>
          <a:xfrm rot="10800000">
            <a:off x="6080111" y="5477322"/>
            <a:ext cx="952242" cy="389357"/>
          </a:xfrm>
          <a:custGeom>
            <a:avLst/>
            <a:gdLst>
              <a:gd name="connsiteX0" fmla="*/ 0 w 952242"/>
              <a:gd name="connsiteY0" fmla="*/ 389357 h 389357"/>
              <a:gd name="connsiteX1" fmla="*/ 67056 w 952242"/>
              <a:gd name="connsiteY1" fmla="*/ 218276 h 389357"/>
              <a:gd name="connsiteX2" fmla="*/ 113995 w 952242"/>
              <a:gd name="connsiteY2" fmla="*/ 165182 h 389357"/>
              <a:gd name="connsiteX3" fmla="*/ 207874 w 952242"/>
              <a:gd name="connsiteY3" fmla="*/ 100289 h 389357"/>
              <a:gd name="connsiteX4" fmla="*/ 301753 w 952242"/>
              <a:gd name="connsiteY4" fmla="*/ 53094 h 389357"/>
              <a:gd name="connsiteX5" fmla="*/ 335282 w 952242"/>
              <a:gd name="connsiteY5" fmla="*/ 35396 h 389357"/>
              <a:gd name="connsiteX6" fmla="*/ 382221 w 952242"/>
              <a:gd name="connsiteY6" fmla="*/ 23597 h 389357"/>
              <a:gd name="connsiteX7" fmla="*/ 422455 w 952242"/>
              <a:gd name="connsiteY7" fmla="*/ 11798 h 389357"/>
              <a:gd name="connsiteX8" fmla="*/ 516333 w 952242"/>
              <a:gd name="connsiteY8" fmla="*/ 0 h 389357"/>
              <a:gd name="connsiteX9" fmla="*/ 610212 w 952242"/>
              <a:gd name="connsiteY9" fmla="*/ 5899 h 389357"/>
              <a:gd name="connsiteX10" fmla="*/ 697386 w 952242"/>
              <a:gd name="connsiteY10" fmla="*/ 29497 h 389357"/>
              <a:gd name="connsiteX11" fmla="*/ 737619 w 952242"/>
              <a:gd name="connsiteY11" fmla="*/ 58993 h 389357"/>
              <a:gd name="connsiteX12" fmla="*/ 764443 w 952242"/>
              <a:gd name="connsiteY12" fmla="*/ 76691 h 389357"/>
              <a:gd name="connsiteX13" fmla="*/ 797970 w 952242"/>
              <a:gd name="connsiteY13" fmla="*/ 94389 h 389357"/>
              <a:gd name="connsiteX14" fmla="*/ 851615 w 952242"/>
              <a:gd name="connsiteY14" fmla="*/ 135685 h 389357"/>
              <a:gd name="connsiteX15" fmla="*/ 898555 w 952242"/>
              <a:gd name="connsiteY15" fmla="*/ 171081 h 389357"/>
              <a:gd name="connsiteX16" fmla="*/ 918672 w 952242"/>
              <a:gd name="connsiteY16" fmla="*/ 224175 h 389357"/>
              <a:gd name="connsiteX17" fmla="*/ 932083 w 952242"/>
              <a:gd name="connsiteY17" fmla="*/ 253672 h 389357"/>
              <a:gd name="connsiteX18" fmla="*/ 938789 w 952242"/>
              <a:gd name="connsiteY18" fmla="*/ 277269 h 389357"/>
              <a:gd name="connsiteX19" fmla="*/ 945494 w 952242"/>
              <a:gd name="connsiteY19" fmla="*/ 294967 h 389357"/>
              <a:gd name="connsiteX20" fmla="*/ 952201 w 952242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2242" h="389357" extrusionOk="0">
                <a:moveTo>
                  <a:pt x="0" y="389357"/>
                </a:moveTo>
                <a:cubicBezTo>
                  <a:pt x="19727" y="319188"/>
                  <a:pt x="43859" y="274347"/>
                  <a:pt x="67056" y="218276"/>
                </a:cubicBezTo>
                <a:cubicBezTo>
                  <a:pt x="76640" y="200596"/>
                  <a:pt x="99913" y="185523"/>
                  <a:pt x="113995" y="165182"/>
                </a:cubicBezTo>
                <a:cubicBezTo>
                  <a:pt x="133026" y="142793"/>
                  <a:pt x="182165" y="113132"/>
                  <a:pt x="207874" y="100289"/>
                </a:cubicBezTo>
                <a:cubicBezTo>
                  <a:pt x="234845" y="84607"/>
                  <a:pt x="277167" y="68383"/>
                  <a:pt x="301753" y="53094"/>
                </a:cubicBezTo>
                <a:cubicBezTo>
                  <a:pt x="313681" y="44184"/>
                  <a:pt x="325378" y="37818"/>
                  <a:pt x="335282" y="35396"/>
                </a:cubicBezTo>
                <a:cubicBezTo>
                  <a:pt x="354431" y="31263"/>
                  <a:pt x="366080" y="26248"/>
                  <a:pt x="382221" y="23597"/>
                </a:cubicBezTo>
                <a:cubicBezTo>
                  <a:pt x="397579" y="19810"/>
                  <a:pt x="407550" y="14638"/>
                  <a:pt x="422455" y="11798"/>
                </a:cubicBezTo>
                <a:cubicBezTo>
                  <a:pt x="442620" y="6169"/>
                  <a:pt x="501864" y="-1613"/>
                  <a:pt x="516333" y="0"/>
                </a:cubicBezTo>
                <a:cubicBezTo>
                  <a:pt x="542488" y="6043"/>
                  <a:pt x="576938" y="4684"/>
                  <a:pt x="610212" y="5899"/>
                </a:cubicBezTo>
                <a:cubicBezTo>
                  <a:pt x="618615" y="6717"/>
                  <a:pt x="687510" y="25371"/>
                  <a:pt x="697386" y="29497"/>
                </a:cubicBezTo>
                <a:cubicBezTo>
                  <a:pt x="716077" y="36587"/>
                  <a:pt x="721580" y="46035"/>
                  <a:pt x="737619" y="58993"/>
                </a:cubicBezTo>
                <a:cubicBezTo>
                  <a:pt x="746894" y="65102"/>
                  <a:pt x="753200" y="72545"/>
                  <a:pt x="764443" y="76691"/>
                </a:cubicBezTo>
                <a:cubicBezTo>
                  <a:pt x="774290" y="81673"/>
                  <a:pt x="786791" y="89969"/>
                  <a:pt x="797970" y="94389"/>
                </a:cubicBezTo>
                <a:cubicBezTo>
                  <a:pt x="850874" y="132074"/>
                  <a:pt x="803263" y="100559"/>
                  <a:pt x="851615" y="135685"/>
                </a:cubicBezTo>
                <a:cubicBezTo>
                  <a:pt x="901296" y="171393"/>
                  <a:pt x="848679" y="115687"/>
                  <a:pt x="898555" y="171081"/>
                </a:cubicBezTo>
                <a:cubicBezTo>
                  <a:pt x="939062" y="250666"/>
                  <a:pt x="875371" y="152327"/>
                  <a:pt x="918672" y="224175"/>
                </a:cubicBezTo>
                <a:cubicBezTo>
                  <a:pt x="923029" y="235035"/>
                  <a:pt x="927120" y="245109"/>
                  <a:pt x="932083" y="253672"/>
                </a:cubicBezTo>
                <a:cubicBezTo>
                  <a:pt x="935726" y="259952"/>
                  <a:pt x="936092" y="268832"/>
                  <a:pt x="938789" y="277269"/>
                </a:cubicBezTo>
                <a:cubicBezTo>
                  <a:pt x="939831" y="282948"/>
                  <a:pt x="943717" y="288321"/>
                  <a:pt x="945494" y="294967"/>
                </a:cubicBezTo>
                <a:cubicBezTo>
                  <a:pt x="956849" y="356122"/>
                  <a:pt x="951601" y="327391"/>
                  <a:pt x="952201" y="371659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63FECB44-A0BD-C00E-8DED-3769CCE622F6}"/>
              </a:ext>
            </a:extLst>
          </p:cNvPr>
          <p:cNvSpPr/>
          <p:nvPr/>
        </p:nvSpPr>
        <p:spPr>
          <a:xfrm>
            <a:off x="3456196" y="4532760"/>
            <a:ext cx="2642873" cy="977416"/>
          </a:xfrm>
          <a:custGeom>
            <a:avLst/>
            <a:gdLst>
              <a:gd name="connsiteX0" fmla="*/ 0 w 2642873"/>
              <a:gd name="connsiteY0" fmla="*/ 977416 h 977416"/>
              <a:gd name="connsiteX1" fmla="*/ 186111 w 2642873"/>
              <a:gd name="connsiteY1" fmla="*/ 547945 h 977416"/>
              <a:gd name="connsiteX2" fmla="*/ 316386 w 2642873"/>
              <a:gd name="connsiteY2" fmla="*/ 414661 h 977416"/>
              <a:gd name="connsiteX3" fmla="*/ 576940 w 2642873"/>
              <a:gd name="connsiteY3" fmla="*/ 251758 h 977416"/>
              <a:gd name="connsiteX4" fmla="*/ 837493 w 2642873"/>
              <a:gd name="connsiteY4" fmla="*/ 133283 h 977416"/>
              <a:gd name="connsiteX5" fmla="*/ 930549 w 2642873"/>
              <a:gd name="connsiteY5" fmla="*/ 88855 h 977416"/>
              <a:gd name="connsiteX6" fmla="*/ 1060824 w 2642873"/>
              <a:gd name="connsiteY6" fmla="*/ 59236 h 977416"/>
              <a:gd name="connsiteX7" fmla="*/ 1172493 w 2642873"/>
              <a:gd name="connsiteY7" fmla="*/ 29616 h 977416"/>
              <a:gd name="connsiteX8" fmla="*/ 1433043 w 2642873"/>
              <a:gd name="connsiteY8" fmla="*/ 0 h 977416"/>
              <a:gd name="connsiteX9" fmla="*/ 1693597 w 2642873"/>
              <a:gd name="connsiteY9" fmla="*/ 14808 h 977416"/>
              <a:gd name="connsiteX10" fmla="*/ 1935541 w 2642873"/>
              <a:gd name="connsiteY10" fmla="*/ 74047 h 977416"/>
              <a:gd name="connsiteX11" fmla="*/ 2047206 w 2642873"/>
              <a:gd name="connsiteY11" fmla="*/ 148092 h 977416"/>
              <a:gd name="connsiteX12" fmla="*/ 2121652 w 2642873"/>
              <a:gd name="connsiteY12" fmla="*/ 192520 h 977416"/>
              <a:gd name="connsiteX13" fmla="*/ 2214704 w 2642873"/>
              <a:gd name="connsiteY13" fmla="*/ 236947 h 977416"/>
              <a:gd name="connsiteX14" fmla="*/ 2363592 w 2642873"/>
              <a:gd name="connsiteY14" fmla="*/ 340614 h 977416"/>
              <a:gd name="connsiteX15" fmla="*/ 2493871 w 2642873"/>
              <a:gd name="connsiteY15" fmla="*/ 429470 h 977416"/>
              <a:gd name="connsiteX16" fmla="*/ 2549703 w 2642873"/>
              <a:gd name="connsiteY16" fmla="*/ 562754 h 977416"/>
              <a:gd name="connsiteX17" fmla="*/ 2586923 w 2642873"/>
              <a:gd name="connsiteY17" fmla="*/ 636801 h 977416"/>
              <a:gd name="connsiteX18" fmla="*/ 2605536 w 2642873"/>
              <a:gd name="connsiteY18" fmla="*/ 696037 h 977416"/>
              <a:gd name="connsiteX19" fmla="*/ 2624146 w 2642873"/>
              <a:gd name="connsiteY19" fmla="*/ 740465 h 977416"/>
              <a:gd name="connsiteX20" fmla="*/ 2642759 w 2642873"/>
              <a:gd name="connsiteY20" fmla="*/ 932988 h 97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42873" h="977416" extrusionOk="0">
                <a:moveTo>
                  <a:pt x="0" y="977416"/>
                </a:moveTo>
                <a:cubicBezTo>
                  <a:pt x="55592" y="801982"/>
                  <a:pt x="121741" y="688972"/>
                  <a:pt x="186111" y="547945"/>
                </a:cubicBezTo>
                <a:cubicBezTo>
                  <a:pt x="214140" y="499462"/>
                  <a:pt x="275086" y="464123"/>
                  <a:pt x="316386" y="414661"/>
                </a:cubicBezTo>
                <a:cubicBezTo>
                  <a:pt x="368234" y="362177"/>
                  <a:pt x="497022" y="284938"/>
                  <a:pt x="576940" y="251758"/>
                </a:cubicBezTo>
                <a:cubicBezTo>
                  <a:pt x="658948" y="210696"/>
                  <a:pt x="756819" y="172631"/>
                  <a:pt x="837493" y="133283"/>
                </a:cubicBezTo>
                <a:cubicBezTo>
                  <a:pt x="869776" y="114094"/>
                  <a:pt x="900407" y="95479"/>
                  <a:pt x="930549" y="88855"/>
                </a:cubicBezTo>
                <a:cubicBezTo>
                  <a:pt x="980346" y="78618"/>
                  <a:pt x="1015716" y="64647"/>
                  <a:pt x="1060824" y="59236"/>
                </a:cubicBezTo>
                <a:cubicBezTo>
                  <a:pt x="1105382" y="49559"/>
                  <a:pt x="1131153" y="36705"/>
                  <a:pt x="1172493" y="29616"/>
                </a:cubicBezTo>
                <a:cubicBezTo>
                  <a:pt x="1230002" y="12561"/>
                  <a:pt x="1391793" y="-2328"/>
                  <a:pt x="1433043" y="0"/>
                </a:cubicBezTo>
                <a:cubicBezTo>
                  <a:pt x="1517599" y="6755"/>
                  <a:pt x="1604307" y="8760"/>
                  <a:pt x="1693597" y="14808"/>
                </a:cubicBezTo>
                <a:cubicBezTo>
                  <a:pt x="1719415" y="13194"/>
                  <a:pt x="1911974" y="62467"/>
                  <a:pt x="1935541" y="74047"/>
                </a:cubicBezTo>
                <a:cubicBezTo>
                  <a:pt x="1989504" y="92662"/>
                  <a:pt x="2000684" y="115801"/>
                  <a:pt x="2047206" y="148092"/>
                </a:cubicBezTo>
                <a:cubicBezTo>
                  <a:pt x="2072325" y="163579"/>
                  <a:pt x="2093816" y="180192"/>
                  <a:pt x="2121652" y="192520"/>
                </a:cubicBezTo>
                <a:cubicBezTo>
                  <a:pt x="2148376" y="203826"/>
                  <a:pt x="2184142" y="224431"/>
                  <a:pt x="2214704" y="236947"/>
                </a:cubicBezTo>
                <a:cubicBezTo>
                  <a:pt x="2359629" y="333961"/>
                  <a:pt x="2226231" y="249364"/>
                  <a:pt x="2363592" y="340614"/>
                </a:cubicBezTo>
                <a:cubicBezTo>
                  <a:pt x="2506108" y="431945"/>
                  <a:pt x="2355406" y="297930"/>
                  <a:pt x="2493871" y="429470"/>
                </a:cubicBezTo>
                <a:cubicBezTo>
                  <a:pt x="2604440" y="609755"/>
                  <a:pt x="2458765" y="374708"/>
                  <a:pt x="2549703" y="562754"/>
                </a:cubicBezTo>
                <a:cubicBezTo>
                  <a:pt x="2561434" y="589695"/>
                  <a:pt x="2573505" y="615240"/>
                  <a:pt x="2586923" y="636801"/>
                </a:cubicBezTo>
                <a:cubicBezTo>
                  <a:pt x="2596565" y="653102"/>
                  <a:pt x="2597301" y="671810"/>
                  <a:pt x="2605536" y="696037"/>
                </a:cubicBezTo>
                <a:cubicBezTo>
                  <a:pt x="2609185" y="710467"/>
                  <a:pt x="2618594" y="724594"/>
                  <a:pt x="2624146" y="740465"/>
                </a:cubicBezTo>
                <a:cubicBezTo>
                  <a:pt x="2648670" y="893587"/>
                  <a:pt x="2641725" y="824114"/>
                  <a:pt x="2642759" y="932988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33850ECB-AF68-57F6-4146-F05EE6024AD5}"/>
              </a:ext>
            </a:extLst>
          </p:cNvPr>
          <p:cNvSpPr/>
          <p:nvPr/>
        </p:nvSpPr>
        <p:spPr>
          <a:xfrm>
            <a:off x="4244896" y="4806456"/>
            <a:ext cx="1827903" cy="669353"/>
          </a:xfrm>
          <a:custGeom>
            <a:avLst/>
            <a:gdLst>
              <a:gd name="connsiteX0" fmla="*/ 0 w 1827903"/>
              <a:gd name="connsiteY0" fmla="*/ 669353 h 669353"/>
              <a:gd name="connsiteX1" fmla="*/ 128720 w 1827903"/>
              <a:gd name="connsiteY1" fmla="*/ 375243 h 669353"/>
              <a:gd name="connsiteX2" fmla="*/ 218823 w 1827903"/>
              <a:gd name="connsiteY2" fmla="*/ 283968 h 669353"/>
              <a:gd name="connsiteX3" fmla="*/ 399031 w 1827903"/>
              <a:gd name="connsiteY3" fmla="*/ 172409 h 669353"/>
              <a:gd name="connsiteX4" fmla="*/ 579239 w 1827903"/>
              <a:gd name="connsiteY4" fmla="*/ 91275 h 669353"/>
              <a:gd name="connsiteX5" fmla="*/ 643600 w 1827903"/>
              <a:gd name="connsiteY5" fmla="*/ 60850 h 669353"/>
              <a:gd name="connsiteX6" fmla="*/ 733703 w 1827903"/>
              <a:gd name="connsiteY6" fmla="*/ 40566 h 669353"/>
              <a:gd name="connsiteX7" fmla="*/ 810937 w 1827903"/>
              <a:gd name="connsiteY7" fmla="*/ 20282 h 669353"/>
              <a:gd name="connsiteX8" fmla="*/ 991142 w 1827903"/>
              <a:gd name="connsiteY8" fmla="*/ 0 h 669353"/>
              <a:gd name="connsiteX9" fmla="*/ 1171350 w 1827903"/>
              <a:gd name="connsiteY9" fmla="*/ 10141 h 669353"/>
              <a:gd name="connsiteX10" fmla="*/ 1338687 w 1827903"/>
              <a:gd name="connsiteY10" fmla="*/ 50709 h 669353"/>
              <a:gd name="connsiteX11" fmla="*/ 1415919 w 1827903"/>
              <a:gd name="connsiteY11" fmla="*/ 101416 h 669353"/>
              <a:gd name="connsiteX12" fmla="*/ 1467408 w 1827903"/>
              <a:gd name="connsiteY12" fmla="*/ 131841 h 669353"/>
              <a:gd name="connsiteX13" fmla="*/ 1531766 w 1827903"/>
              <a:gd name="connsiteY13" fmla="*/ 162266 h 669353"/>
              <a:gd name="connsiteX14" fmla="*/ 1634743 w 1827903"/>
              <a:gd name="connsiteY14" fmla="*/ 233259 h 669353"/>
              <a:gd name="connsiteX15" fmla="*/ 1724848 w 1827903"/>
              <a:gd name="connsiteY15" fmla="*/ 294109 h 669353"/>
              <a:gd name="connsiteX16" fmla="*/ 1763463 w 1827903"/>
              <a:gd name="connsiteY16" fmla="*/ 385384 h 669353"/>
              <a:gd name="connsiteX17" fmla="*/ 1789206 w 1827903"/>
              <a:gd name="connsiteY17" fmla="*/ 436093 h 669353"/>
              <a:gd name="connsiteX18" fmla="*/ 1802079 w 1827903"/>
              <a:gd name="connsiteY18" fmla="*/ 476659 h 669353"/>
              <a:gd name="connsiteX19" fmla="*/ 1814951 w 1827903"/>
              <a:gd name="connsiteY19" fmla="*/ 507084 h 669353"/>
              <a:gd name="connsiteX20" fmla="*/ 1827824 w 1827903"/>
              <a:gd name="connsiteY20" fmla="*/ 638927 h 66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27903" h="669353" extrusionOk="0">
                <a:moveTo>
                  <a:pt x="0" y="669353"/>
                </a:moveTo>
                <a:cubicBezTo>
                  <a:pt x="39513" y="554322"/>
                  <a:pt x="94868" y="474079"/>
                  <a:pt x="128720" y="375243"/>
                </a:cubicBezTo>
                <a:cubicBezTo>
                  <a:pt x="147803" y="343087"/>
                  <a:pt x="191467" y="319341"/>
                  <a:pt x="218823" y="283968"/>
                </a:cubicBezTo>
                <a:cubicBezTo>
                  <a:pt x="254434" y="249277"/>
                  <a:pt x="350345" y="194474"/>
                  <a:pt x="399031" y="172409"/>
                </a:cubicBezTo>
                <a:cubicBezTo>
                  <a:pt x="444112" y="147488"/>
                  <a:pt x="529003" y="117713"/>
                  <a:pt x="579239" y="91275"/>
                </a:cubicBezTo>
                <a:cubicBezTo>
                  <a:pt x="601703" y="77440"/>
                  <a:pt x="623113" y="65277"/>
                  <a:pt x="643600" y="60850"/>
                </a:cubicBezTo>
                <a:cubicBezTo>
                  <a:pt x="677451" y="53870"/>
                  <a:pt x="701421" y="41361"/>
                  <a:pt x="733703" y="40566"/>
                </a:cubicBezTo>
                <a:cubicBezTo>
                  <a:pt x="763957" y="33975"/>
                  <a:pt x="779940" y="24778"/>
                  <a:pt x="810937" y="20282"/>
                </a:cubicBezTo>
                <a:cubicBezTo>
                  <a:pt x="849595" y="10410"/>
                  <a:pt x="961345" y="1387"/>
                  <a:pt x="991142" y="0"/>
                </a:cubicBezTo>
                <a:cubicBezTo>
                  <a:pt x="1040910" y="11552"/>
                  <a:pt x="1110215" y="5271"/>
                  <a:pt x="1171350" y="10141"/>
                </a:cubicBezTo>
                <a:cubicBezTo>
                  <a:pt x="1187996" y="10756"/>
                  <a:pt x="1319925" y="43532"/>
                  <a:pt x="1338687" y="50709"/>
                </a:cubicBezTo>
                <a:cubicBezTo>
                  <a:pt x="1376123" y="63503"/>
                  <a:pt x="1384634" y="79180"/>
                  <a:pt x="1415919" y="101416"/>
                </a:cubicBezTo>
                <a:cubicBezTo>
                  <a:pt x="1434121" y="111713"/>
                  <a:pt x="1446630" y="124435"/>
                  <a:pt x="1467408" y="131841"/>
                </a:cubicBezTo>
                <a:cubicBezTo>
                  <a:pt x="1486426" y="140290"/>
                  <a:pt x="1510743" y="153230"/>
                  <a:pt x="1531766" y="162266"/>
                </a:cubicBezTo>
                <a:cubicBezTo>
                  <a:pt x="1631023" y="229604"/>
                  <a:pt x="1539131" y="170314"/>
                  <a:pt x="1634743" y="233259"/>
                </a:cubicBezTo>
                <a:cubicBezTo>
                  <a:pt x="1748195" y="309351"/>
                  <a:pt x="1629129" y="190514"/>
                  <a:pt x="1724848" y="294109"/>
                </a:cubicBezTo>
                <a:cubicBezTo>
                  <a:pt x="1803642" y="437383"/>
                  <a:pt x="1679024" y="263142"/>
                  <a:pt x="1763463" y="385384"/>
                </a:cubicBezTo>
                <a:cubicBezTo>
                  <a:pt x="1773113" y="406119"/>
                  <a:pt x="1781599" y="419208"/>
                  <a:pt x="1789206" y="436093"/>
                </a:cubicBezTo>
                <a:cubicBezTo>
                  <a:pt x="1795442" y="448075"/>
                  <a:pt x="1796406" y="460124"/>
                  <a:pt x="1802079" y="476659"/>
                </a:cubicBezTo>
                <a:cubicBezTo>
                  <a:pt x="1805103" y="486703"/>
                  <a:pt x="1811270" y="495948"/>
                  <a:pt x="1814951" y="507084"/>
                </a:cubicBezTo>
                <a:cubicBezTo>
                  <a:pt x="1835407" y="612178"/>
                  <a:pt x="1825988" y="558980"/>
                  <a:pt x="1827824" y="638927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93ABA06-1E61-B598-7BB0-49D99FC80A0B}"/>
              </a:ext>
            </a:extLst>
          </p:cNvPr>
          <p:cNvSpPr/>
          <p:nvPr/>
        </p:nvSpPr>
        <p:spPr>
          <a:xfrm>
            <a:off x="8617062" y="5391694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470C86F-DFBF-19BB-D63A-F051E88F6EB7}"/>
              </a:ext>
            </a:extLst>
          </p:cNvPr>
          <p:cNvSpPr/>
          <p:nvPr/>
        </p:nvSpPr>
        <p:spPr>
          <a:xfrm>
            <a:off x="7790916" y="5391693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AB9121B-41FF-B3AC-673E-98A27BEF2698}"/>
              </a:ext>
            </a:extLst>
          </p:cNvPr>
          <p:cNvSpPr/>
          <p:nvPr/>
        </p:nvSpPr>
        <p:spPr>
          <a:xfrm>
            <a:off x="6964770" y="5391693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CB31369-341C-65A3-D634-354E830DCB94}"/>
              </a:ext>
            </a:extLst>
          </p:cNvPr>
          <p:cNvSpPr/>
          <p:nvPr/>
        </p:nvSpPr>
        <p:spPr>
          <a:xfrm>
            <a:off x="5024355" y="5391692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A982198-0990-A586-8596-C88BEF5B59F0}"/>
              </a:ext>
            </a:extLst>
          </p:cNvPr>
          <p:cNvSpPr/>
          <p:nvPr/>
        </p:nvSpPr>
        <p:spPr>
          <a:xfrm>
            <a:off x="5964994" y="5391691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Grafik 41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74996B9E-56BB-B336-C9C5-F7A5FB131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65" y="4359271"/>
            <a:ext cx="369162" cy="369162"/>
          </a:xfrm>
          <a:prstGeom prst="rect">
            <a:avLst/>
          </a:prstGeom>
        </p:spPr>
      </p:pic>
      <p:sp>
        <p:nvSpPr>
          <p:cNvPr id="46" name="Freihandform: Form 45">
            <a:extLst>
              <a:ext uri="{FF2B5EF4-FFF2-40B4-BE49-F238E27FC236}">
                <a16:creationId xmlns:a16="http://schemas.microsoft.com/office/drawing/2014/main" id="{4A4E7CBE-E35A-86D0-CB46-421FE8A7616C}"/>
              </a:ext>
            </a:extLst>
          </p:cNvPr>
          <p:cNvSpPr/>
          <p:nvPr/>
        </p:nvSpPr>
        <p:spPr>
          <a:xfrm>
            <a:off x="3469044" y="5184644"/>
            <a:ext cx="812082" cy="557212"/>
          </a:xfrm>
          <a:custGeom>
            <a:avLst/>
            <a:gdLst>
              <a:gd name="connsiteX0" fmla="*/ 4838 w 812082"/>
              <a:gd name="connsiteY0" fmla="*/ 288131 h 557212"/>
              <a:gd name="connsiteX1" fmla="*/ 76 w 812082"/>
              <a:gd name="connsiteY1" fmla="*/ 364331 h 557212"/>
              <a:gd name="connsiteX2" fmla="*/ 2457 w 812082"/>
              <a:gd name="connsiteY2" fmla="*/ 378619 h 557212"/>
              <a:gd name="connsiteX3" fmla="*/ 138188 w 812082"/>
              <a:gd name="connsiteY3" fmla="*/ 557212 h 557212"/>
              <a:gd name="connsiteX4" fmla="*/ 359645 w 812082"/>
              <a:gd name="connsiteY4" fmla="*/ 442912 h 557212"/>
              <a:gd name="connsiteX5" fmla="*/ 438226 w 812082"/>
              <a:gd name="connsiteY5" fmla="*/ 95250 h 557212"/>
              <a:gd name="connsiteX6" fmla="*/ 523951 w 812082"/>
              <a:gd name="connsiteY6" fmla="*/ 0 h 557212"/>
              <a:gd name="connsiteX7" fmla="*/ 638251 w 812082"/>
              <a:gd name="connsiteY7" fmla="*/ 42862 h 557212"/>
              <a:gd name="connsiteX8" fmla="*/ 812082 w 812082"/>
              <a:gd name="connsiteY8" fmla="*/ 259556 h 557212"/>
              <a:gd name="connsiteX9" fmla="*/ 812082 w 812082"/>
              <a:gd name="connsiteY9" fmla="*/ 295275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082" h="557212" extrusionOk="0">
                <a:moveTo>
                  <a:pt x="4838" y="288131"/>
                </a:moveTo>
                <a:cubicBezTo>
                  <a:pt x="5505" y="318524"/>
                  <a:pt x="3794" y="339359"/>
                  <a:pt x="76" y="364331"/>
                </a:cubicBezTo>
                <a:cubicBezTo>
                  <a:pt x="-103" y="368141"/>
                  <a:pt x="-28" y="375035"/>
                  <a:pt x="2457" y="378619"/>
                </a:cubicBezTo>
                <a:cubicBezTo>
                  <a:pt x="51138" y="456704"/>
                  <a:pt x="80028" y="488962"/>
                  <a:pt x="138188" y="557212"/>
                </a:cubicBezTo>
                <a:cubicBezTo>
                  <a:pt x="210936" y="516875"/>
                  <a:pt x="315017" y="519881"/>
                  <a:pt x="359645" y="442912"/>
                </a:cubicBezTo>
                <a:cubicBezTo>
                  <a:pt x="401467" y="362043"/>
                  <a:pt x="392748" y="213651"/>
                  <a:pt x="438226" y="95250"/>
                </a:cubicBezTo>
                <a:cubicBezTo>
                  <a:pt x="444310" y="57042"/>
                  <a:pt x="494381" y="23284"/>
                  <a:pt x="523951" y="0"/>
                </a:cubicBezTo>
                <a:cubicBezTo>
                  <a:pt x="559183" y="13686"/>
                  <a:pt x="600400" y="13119"/>
                  <a:pt x="638251" y="42862"/>
                </a:cubicBezTo>
                <a:cubicBezTo>
                  <a:pt x="747169" y="118897"/>
                  <a:pt x="752350" y="153859"/>
                  <a:pt x="812082" y="259556"/>
                </a:cubicBezTo>
                <a:cubicBezTo>
                  <a:pt x="808259" y="295042"/>
                  <a:pt x="795267" y="295260"/>
                  <a:pt x="812082" y="295275"/>
                </a:cubicBezTo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3392284319">
                  <a:custGeom>
                    <a:avLst/>
                    <a:gdLst>
                      <a:gd name="connsiteX0" fmla="*/ 4838 w 812082"/>
                      <a:gd name="connsiteY0" fmla="*/ 288131 h 557212"/>
                      <a:gd name="connsiteX1" fmla="*/ 76 w 812082"/>
                      <a:gd name="connsiteY1" fmla="*/ 364331 h 557212"/>
                      <a:gd name="connsiteX2" fmla="*/ 2457 w 812082"/>
                      <a:gd name="connsiteY2" fmla="*/ 378619 h 557212"/>
                      <a:gd name="connsiteX3" fmla="*/ 138188 w 812082"/>
                      <a:gd name="connsiteY3" fmla="*/ 557212 h 557212"/>
                      <a:gd name="connsiteX4" fmla="*/ 359645 w 812082"/>
                      <a:gd name="connsiteY4" fmla="*/ 442912 h 557212"/>
                      <a:gd name="connsiteX5" fmla="*/ 438226 w 812082"/>
                      <a:gd name="connsiteY5" fmla="*/ 95250 h 557212"/>
                      <a:gd name="connsiteX6" fmla="*/ 523951 w 812082"/>
                      <a:gd name="connsiteY6" fmla="*/ 0 h 557212"/>
                      <a:gd name="connsiteX7" fmla="*/ 638251 w 812082"/>
                      <a:gd name="connsiteY7" fmla="*/ 42862 h 557212"/>
                      <a:gd name="connsiteX8" fmla="*/ 812082 w 812082"/>
                      <a:gd name="connsiteY8" fmla="*/ 259556 h 557212"/>
                      <a:gd name="connsiteX9" fmla="*/ 812082 w 812082"/>
                      <a:gd name="connsiteY9" fmla="*/ 295275 h 557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12082" h="557212">
                        <a:moveTo>
                          <a:pt x="4838" y="288131"/>
                        </a:moveTo>
                        <a:cubicBezTo>
                          <a:pt x="3251" y="313531"/>
                          <a:pt x="745" y="338890"/>
                          <a:pt x="76" y="364331"/>
                        </a:cubicBezTo>
                        <a:cubicBezTo>
                          <a:pt x="-51" y="369158"/>
                          <a:pt x="-354" y="374693"/>
                          <a:pt x="2457" y="378619"/>
                        </a:cubicBezTo>
                        <a:cubicBezTo>
                          <a:pt x="45989" y="439413"/>
                          <a:pt x="92944" y="497681"/>
                          <a:pt x="138188" y="557212"/>
                        </a:cubicBezTo>
                        <a:cubicBezTo>
                          <a:pt x="212007" y="519112"/>
                          <a:pt x="314397" y="512579"/>
                          <a:pt x="359645" y="442912"/>
                        </a:cubicBezTo>
                        <a:cubicBezTo>
                          <a:pt x="424359" y="343273"/>
                          <a:pt x="396903" y="206643"/>
                          <a:pt x="438226" y="95250"/>
                        </a:cubicBezTo>
                        <a:cubicBezTo>
                          <a:pt x="453083" y="55202"/>
                          <a:pt x="495376" y="31750"/>
                          <a:pt x="523951" y="0"/>
                        </a:cubicBezTo>
                        <a:cubicBezTo>
                          <a:pt x="562051" y="14287"/>
                          <a:pt x="605272" y="19026"/>
                          <a:pt x="638251" y="42862"/>
                        </a:cubicBezTo>
                        <a:cubicBezTo>
                          <a:pt x="743606" y="119010"/>
                          <a:pt x="758486" y="163083"/>
                          <a:pt x="812082" y="259556"/>
                        </a:cubicBezTo>
                        <a:cubicBezTo>
                          <a:pt x="809648" y="296067"/>
                          <a:pt x="797768" y="295275"/>
                          <a:pt x="812082" y="29527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2F5C92A-CE66-0D91-A16B-EB718D7EEDFB}"/>
              </a:ext>
            </a:extLst>
          </p:cNvPr>
          <p:cNvSpPr/>
          <p:nvPr/>
        </p:nvSpPr>
        <p:spPr>
          <a:xfrm>
            <a:off x="3372063" y="5391696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1C98D64-9BB1-189A-8579-9C77D7E026EB}"/>
              </a:ext>
            </a:extLst>
          </p:cNvPr>
          <p:cNvSpPr/>
          <p:nvPr/>
        </p:nvSpPr>
        <p:spPr>
          <a:xfrm>
            <a:off x="4198209" y="5391695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97C1D0D3-7226-8D6A-B9B6-44C6BDCC0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19" y="4988669"/>
            <a:ext cx="369162" cy="3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8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3437 -0.03194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59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06315 -0.09259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9" grpId="0" animBg="1"/>
      <p:bldP spid="9" grpId="0" animBg="1"/>
      <p:bldP spid="11" grpId="0" animBg="1"/>
      <p:bldP spid="12" grpId="0" animBg="1"/>
      <p:bldP spid="5" grpId="0" animBg="1"/>
      <p:bldP spid="6" grpId="0" animBg="1"/>
      <p:bldP spid="7" grpId="0" animBg="1"/>
      <p:bldP spid="25" grpId="0" animBg="1"/>
      <p:bldP spid="25" grpId="1" animBg="1"/>
      <p:bldP spid="27" grpId="0" animBg="1"/>
      <p:bldP spid="29" grpId="0" animBg="1"/>
      <p:bldP spid="31" grpId="0" animBg="1"/>
      <p:bldP spid="33" grpId="0" animBg="1"/>
      <p:bldP spid="35" grpId="0" animBg="1"/>
      <p:bldP spid="36" grpId="0" animBg="1"/>
      <p:bldP spid="40" grpId="0" animBg="1"/>
      <p:bldP spid="41" grpId="0" animBg="1"/>
      <p:bldP spid="16" grpId="0" animBg="1"/>
      <p:bldP spid="19" grpId="0" animBg="1"/>
      <p:bldP spid="20" grpId="0" animBg="1"/>
      <p:bldP spid="21" grpId="0" animBg="1"/>
      <p:bldP spid="34" grpId="0" animBg="1"/>
      <p:bldP spid="46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D1506A20-D3E7-6C2C-085A-7BF9BF2C3D77}"/>
              </a:ext>
            </a:extLst>
          </p:cNvPr>
          <p:cNvSpPr/>
          <p:nvPr/>
        </p:nvSpPr>
        <p:spPr>
          <a:xfrm>
            <a:off x="4033838" y="4201432"/>
            <a:ext cx="690647" cy="390525"/>
          </a:xfrm>
          <a:custGeom>
            <a:avLst/>
            <a:gdLst>
              <a:gd name="connsiteX0" fmla="*/ 0 w 690647"/>
              <a:gd name="connsiteY0" fmla="*/ 0 h 390525"/>
              <a:gd name="connsiteX1" fmla="*/ 47625 w 690647"/>
              <a:gd name="connsiteY1" fmla="*/ 133350 h 390525"/>
              <a:gd name="connsiteX2" fmla="*/ 85725 w 690647"/>
              <a:gd name="connsiteY2" fmla="*/ 252413 h 390525"/>
              <a:gd name="connsiteX3" fmla="*/ 180975 w 690647"/>
              <a:gd name="connsiteY3" fmla="*/ 333375 h 390525"/>
              <a:gd name="connsiteX4" fmla="*/ 209550 w 690647"/>
              <a:gd name="connsiteY4" fmla="*/ 347663 h 390525"/>
              <a:gd name="connsiteX5" fmla="*/ 347662 w 690647"/>
              <a:gd name="connsiteY5" fmla="*/ 390525 h 390525"/>
              <a:gd name="connsiteX6" fmla="*/ 433387 w 690647"/>
              <a:gd name="connsiteY6" fmla="*/ 381000 h 390525"/>
              <a:gd name="connsiteX7" fmla="*/ 476250 w 690647"/>
              <a:gd name="connsiteY7" fmla="*/ 357188 h 390525"/>
              <a:gd name="connsiteX8" fmla="*/ 585787 w 690647"/>
              <a:gd name="connsiteY8" fmla="*/ 280988 h 390525"/>
              <a:gd name="connsiteX9" fmla="*/ 619125 w 690647"/>
              <a:gd name="connsiteY9" fmla="*/ 247650 h 390525"/>
              <a:gd name="connsiteX10" fmla="*/ 657225 w 690647"/>
              <a:gd name="connsiteY10" fmla="*/ 152400 h 390525"/>
              <a:gd name="connsiteX11" fmla="*/ 681037 w 690647"/>
              <a:gd name="connsiteY11" fmla="*/ 100013 h 390525"/>
              <a:gd name="connsiteX12" fmla="*/ 690562 w 690647"/>
              <a:gd name="connsiteY12" fmla="*/ 57150 h 390525"/>
              <a:gd name="connsiteX13" fmla="*/ 685800 w 690647"/>
              <a:gd name="connsiteY13" fmla="*/ 9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0647" h="390525" extrusionOk="0">
                <a:moveTo>
                  <a:pt x="0" y="0"/>
                </a:moveTo>
                <a:cubicBezTo>
                  <a:pt x="15771" y="47910"/>
                  <a:pt x="30045" y="82826"/>
                  <a:pt x="47625" y="133350"/>
                </a:cubicBezTo>
                <a:cubicBezTo>
                  <a:pt x="52830" y="148722"/>
                  <a:pt x="60182" y="233308"/>
                  <a:pt x="85725" y="252413"/>
                </a:cubicBezTo>
                <a:cubicBezTo>
                  <a:pt x="112430" y="287372"/>
                  <a:pt x="136535" y="302974"/>
                  <a:pt x="180975" y="333375"/>
                </a:cubicBezTo>
                <a:cubicBezTo>
                  <a:pt x="190747" y="338630"/>
                  <a:pt x="201496" y="343540"/>
                  <a:pt x="209550" y="347663"/>
                </a:cubicBezTo>
                <a:cubicBezTo>
                  <a:pt x="297480" y="378702"/>
                  <a:pt x="282285" y="372848"/>
                  <a:pt x="347662" y="390525"/>
                </a:cubicBezTo>
                <a:cubicBezTo>
                  <a:pt x="382461" y="386442"/>
                  <a:pt x="405031" y="388830"/>
                  <a:pt x="433387" y="381000"/>
                </a:cubicBezTo>
                <a:cubicBezTo>
                  <a:pt x="451662" y="373480"/>
                  <a:pt x="462395" y="364366"/>
                  <a:pt x="476250" y="357188"/>
                </a:cubicBezTo>
                <a:cubicBezTo>
                  <a:pt x="514224" y="334144"/>
                  <a:pt x="555502" y="307386"/>
                  <a:pt x="585787" y="280988"/>
                </a:cubicBezTo>
                <a:cubicBezTo>
                  <a:pt x="598544" y="271986"/>
                  <a:pt x="608170" y="260111"/>
                  <a:pt x="619125" y="247650"/>
                </a:cubicBezTo>
                <a:cubicBezTo>
                  <a:pt x="640017" y="210923"/>
                  <a:pt x="643825" y="195898"/>
                  <a:pt x="657225" y="152400"/>
                </a:cubicBezTo>
                <a:cubicBezTo>
                  <a:pt x="667534" y="136164"/>
                  <a:pt x="675758" y="122141"/>
                  <a:pt x="681037" y="100013"/>
                </a:cubicBezTo>
                <a:cubicBezTo>
                  <a:pt x="686140" y="85499"/>
                  <a:pt x="692111" y="71645"/>
                  <a:pt x="690562" y="57150"/>
                </a:cubicBezTo>
                <a:cubicBezTo>
                  <a:pt x="691401" y="41218"/>
                  <a:pt x="685800" y="9525"/>
                  <a:pt x="685800" y="9525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130901041">
                  <a:custGeom>
                    <a:avLst/>
                    <a:gdLst>
                      <a:gd name="connsiteX0" fmla="*/ 0 w 690647"/>
                      <a:gd name="connsiteY0" fmla="*/ 0 h 390525"/>
                      <a:gd name="connsiteX1" fmla="*/ 47625 w 690647"/>
                      <a:gd name="connsiteY1" fmla="*/ 133350 h 390525"/>
                      <a:gd name="connsiteX2" fmla="*/ 85725 w 690647"/>
                      <a:gd name="connsiteY2" fmla="*/ 252413 h 390525"/>
                      <a:gd name="connsiteX3" fmla="*/ 180975 w 690647"/>
                      <a:gd name="connsiteY3" fmla="*/ 333375 h 390525"/>
                      <a:gd name="connsiteX4" fmla="*/ 209550 w 690647"/>
                      <a:gd name="connsiteY4" fmla="*/ 347663 h 390525"/>
                      <a:gd name="connsiteX5" fmla="*/ 347662 w 690647"/>
                      <a:gd name="connsiteY5" fmla="*/ 390525 h 390525"/>
                      <a:gd name="connsiteX6" fmla="*/ 433387 w 690647"/>
                      <a:gd name="connsiteY6" fmla="*/ 381000 h 390525"/>
                      <a:gd name="connsiteX7" fmla="*/ 476250 w 690647"/>
                      <a:gd name="connsiteY7" fmla="*/ 357188 h 390525"/>
                      <a:gd name="connsiteX8" fmla="*/ 585787 w 690647"/>
                      <a:gd name="connsiteY8" fmla="*/ 280988 h 390525"/>
                      <a:gd name="connsiteX9" fmla="*/ 619125 w 690647"/>
                      <a:gd name="connsiteY9" fmla="*/ 247650 h 390525"/>
                      <a:gd name="connsiteX10" fmla="*/ 657225 w 690647"/>
                      <a:gd name="connsiteY10" fmla="*/ 152400 h 390525"/>
                      <a:gd name="connsiteX11" fmla="*/ 681037 w 690647"/>
                      <a:gd name="connsiteY11" fmla="*/ 100013 h 390525"/>
                      <a:gd name="connsiteX12" fmla="*/ 690562 w 690647"/>
                      <a:gd name="connsiteY12" fmla="*/ 57150 h 390525"/>
                      <a:gd name="connsiteX13" fmla="*/ 685800 w 690647"/>
                      <a:gd name="connsiteY13" fmla="*/ 9525 h 39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90647" h="390525">
                        <a:moveTo>
                          <a:pt x="0" y="0"/>
                        </a:moveTo>
                        <a:cubicBezTo>
                          <a:pt x="15875" y="44450"/>
                          <a:pt x="33274" y="88385"/>
                          <a:pt x="47625" y="133350"/>
                        </a:cubicBezTo>
                        <a:cubicBezTo>
                          <a:pt x="50008" y="140818"/>
                          <a:pt x="65730" y="227804"/>
                          <a:pt x="85725" y="252413"/>
                        </a:cubicBezTo>
                        <a:cubicBezTo>
                          <a:pt x="114222" y="287485"/>
                          <a:pt x="143295" y="309825"/>
                          <a:pt x="180975" y="333375"/>
                        </a:cubicBezTo>
                        <a:cubicBezTo>
                          <a:pt x="190006" y="339019"/>
                          <a:pt x="199610" y="343840"/>
                          <a:pt x="209550" y="347663"/>
                        </a:cubicBezTo>
                        <a:cubicBezTo>
                          <a:pt x="295362" y="380668"/>
                          <a:pt x="282079" y="375951"/>
                          <a:pt x="347662" y="390525"/>
                        </a:cubicBezTo>
                        <a:cubicBezTo>
                          <a:pt x="376237" y="387350"/>
                          <a:pt x="405556" y="388215"/>
                          <a:pt x="433387" y="381000"/>
                        </a:cubicBezTo>
                        <a:cubicBezTo>
                          <a:pt x="449208" y="376898"/>
                          <a:pt x="462235" y="365597"/>
                          <a:pt x="476250" y="357188"/>
                        </a:cubicBezTo>
                        <a:cubicBezTo>
                          <a:pt x="513460" y="334862"/>
                          <a:pt x="552651" y="308892"/>
                          <a:pt x="585787" y="280988"/>
                        </a:cubicBezTo>
                        <a:cubicBezTo>
                          <a:pt x="597808" y="270865"/>
                          <a:pt x="609415" y="260007"/>
                          <a:pt x="619125" y="247650"/>
                        </a:cubicBezTo>
                        <a:cubicBezTo>
                          <a:pt x="644357" y="215537"/>
                          <a:pt x="642056" y="192852"/>
                          <a:pt x="657225" y="152400"/>
                        </a:cubicBezTo>
                        <a:cubicBezTo>
                          <a:pt x="663960" y="134440"/>
                          <a:pt x="673100" y="117475"/>
                          <a:pt x="681037" y="100013"/>
                        </a:cubicBezTo>
                        <a:cubicBezTo>
                          <a:pt x="684212" y="85725"/>
                          <a:pt x="689793" y="71766"/>
                          <a:pt x="690562" y="57150"/>
                        </a:cubicBezTo>
                        <a:cubicBezTo>
                          <a:pt x="691401" y="41218"/>
                          <a:pt x="685800" y="9525"/>
                          <a:pt x="685800" y="952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4DDB5151-7CDB-D527-E8DC-FC33A4298C3F}"/>
              </a:ext>
            </a:extLst>
          </p:cNvPr>
          <p:cNvSpPr/>
          <p:nvPr/>
        </p:nvSpPr>
        <p:spPr>
          <a:xfrm>
            <a:off x="4700588" y="3587070"/>
            <a:ext cx="1419225" cy="900112"/>
          </a:xfrm>
          <a:custGeom>
            <a:avLst/>
            <a:gdLst>
              <a:gd name="connsiteX0" fmla="*/ 0 w 1419225"/>
              <a:gd name="connsiteY0" fmla="*/ 638175 h 900112"/>
              <a:gd name="connsiteX1" fmla="*/ 66675 w 1419225"/>
              <a:gd name="connsiteY1" fmla="*/ 762000 h 900112"/>
              <a:gd name="connsiteX2" fmla="*/ 104775 w 1419225"/>
              <a:gd name="connsiteY2" fmla="*/ 852487 h 900112"/>
              <a:gd name="connsiteX3" fmla="*/ 114300 w 1419225"/>
              <a:gd name="connsiteY3" fmla="*/ 866775 h 900112"/>
              <a:gd name="connsiteX4" fmla="*/ 185737 w 1419225"/>
              <a:gd name="connsiteY4" fmla="*/ 900112 h 900112"/>
              <a:gd name="connsiteX5" fmla="*/ 228600 w 1419225"/>
              <a:gd name="connsiteY5" fmla="*/ 895350 h 900112"/>
              <a:gd name="connsiteX6" fmla="*/ 266700 w 1419225"/>
              <a:gd name="connsiteY6" fmla="*/ 876300 h 900112"/>
              <a:gd name="connsiteX7" fmla="*/ 328612 w 1419225"/>
              <a:gd name="connsiteY7" fmla="*/ 823912 h 900112"/>
              <a:gd name="connsiteX8" fmla="*/ 357187 w 1419225"/>
              <a:gd name="connsiteY8" fmla="*/ 785812 h 900112"/>
              <a:gd name="connsiteX9" fmla="*/ 366712 w 1419225"/>
              <a:gd name="connsiteY9" fmla="*/ 762000 h 900112"/>
              <a:gd name="connsiteX10" fmla="*/ 390525 w 1419225"/>
              <a:gd name="connsiteY10" fmla="*/ 681037 h 900112"/>
              <a:gd name="connsiteX11" fmla="*/ 433387 w 1419225"/>
              <a:gd name="connsiteY11" fmla="*/ 561975 h 900112"/>
              <a:gd name="connsiteX12" fmla="*/ 447675 w 1419225"/>
              <a:gd name="connsiteY12" fmla="*/ 514350 h 900112"/>
              <a:gd name="connsiteX13" fmla="*/ 471487 w 1419225"/>
              <a:gd name="connsiteY13" fmla="*/ 466725 h 900112"/>
              <a:gd name="connsiteX14" fmla="*/ 509587 w 1419225"/>
              <a:gd name="connsiteY14" fmla="*/ 381000 h 900112"/>
              <a:gd name="connsiteX15" fmla="*/ 557212 w 1419225"/>
              <a:gd name="connsiteY15" fmla="*/ 285750 h 900112"/>
              <a:gd name="connsiteX16" fmla="*/ 604837 w 1419225"/>
              <a:gd name="connsiteY16" fmla="*/ 176212 h 900112"/>
              <a:gd name="connsiteX17" fmla="*/ 733425 w 1419225"/>
              <a:gd name="connsiteY17" fmla="*/ 38100 h 900112"/>
              <a:gd name="connsiteX18" fmla="*/ 776287 w 1419225"/>
              <a:gd name="connsiteY18" fmla="*/ 19050 h 900112"/>
              <a:gd name="connsiteX19" fmla="*/ 828675 w 1419225"/>
              <a:gd name="connsiteY19" fmla="*/ 9525 h 900112"/>
              <a:gd name="connsiteX20" fmla="*/ 928687 w 1419225"/>
              <a:gd name="connsiteY20" fmla="*/ 0 h 900112"/>
              <a:gd name="connsiteX21" fmla="*/ 1033462 w 1419225"/>
              <a:gd name="connsiteY21" fmla="*/ 9525 h 900112"/>
              <a:gd name="connsiteX22" fmla="*/ 1152525 w 1419225"/>
              <a:gd name="connsiteY22" fmla="*/ 38100 h 900112"/>
              <a:gd name="connsiteX23" fmla="*/ 1200150 w 1419225"/>
              <a:gd name="connsiteY23" fmla="*/ 66675 h 900112"/>
              <a:gd name="connsiteX24" fmla="*/ 1238250 w 1419225"/>
              <a:gd name="connsiteY24" fmla="*/ 80962 h 900112"/>
              <a:gd name="connsiteX25" fmla="*/ 1276350 w 1419225"/>
              <a:gd name="connsiteY25" fmla="*/ 119062 h 900112"/>
              <a:gd name="connsiteX26" fmla="*/ 1343025 w 1419225"/>
              <a:gd name="connsiteY26" fmla="*/ 228600 h 900112"/>
              <a:gd name="connsiteX27" fmla="*/ 1352550 w 1419225"/>
              <a:gd name="connsiteY27" fmla="*/ 271462 h 900112"/>
              <a:gd name="connsiteX28" fmla="*/ 1362075 w 1419225"/>
              <a:gd name="connsiteY28" fmla="*/ 352425 h 900112"/>
              <a:gd name="connsiteX29" fmla="*/ 1376362 w 1419225"/>
              <a:gd name="connsiteY29" fmla="*/ 400050 h 900112"/>
              <a:gd name="connsiteX30" fmla="*/ 1381125 w 1419225"/>
              <a:gd name="connsiteY30" fmla="*/ 447675 h 900112"/>
              <a:gd name="connsiteX31" fmla="*/ 1395412 w 1419225"/>
              <a:gd name="connsiteY31" fmla="*/ 485775 h 900112"/>
              <a:gd name="connsiteX32" fmla="*/ 1404937 w 1419225"/>
              <a:gd name="connsiteY32" fmla="*/ 528637 h 900112"/>
              <a:gd name="connsiteX33" fmla="*/ 1414462 w 1419225"/>
              <a:gd name="connsiteY33" fmla="*/ 581025 h 900112"/>
              <a:gd name="connsiteX34" fmla="*/ 1419225 w 1419225"/>
              <a:gd name="connsiteY34" fmla="*/ 585787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19225" h="900112" extrusionOk="0">
                <a:moveTo>
                  <a:pt x="0" y="638175"/>
                </a:moveTo>
                <a:cubicBezTo>
                  <a:pt x="15347" y="679592"/>
                  <a:pt x="35802" y="718110"/>
                  <a:pt x="66675" y="762000"/>
                </a:cubicBezTo>
                <a:cubicBezTo>
                  <a:pt x="76801" y="792989"/>
                  <a:pt x="91249" y="827280"/>
                  <a:pt x="104775" y="852487"/>
                </a:cubicBezTo>
                <a:cubicBezTo>
                  <a:pt x="108539" y="857030"/>
                  <a:pt x="109902" y="863141"/>
                  <a:pt x="114300" y="866775"/>
                </a:cubicBezTo>
                <a:cubicBezTo>
                  <a:pt x="127636" y="876460"/>
                  <a:pt x="168218" y="894442"/>
                  <a:pt x="185737" y="900112"/>
                </a:cubicBezTo>
                <a:cubicBezTo>
                  <a:pt x="196346" y="900615"/>
                  <a:pt x="216742" y="900260"/>
                  <a:pt x="228600" y="895350"/>
                </a:cubicBezTo>
                <a:cubicBezTo>
                  <a:pt x="240487" y="891145"/>
                  <a:pt x="258581" y="882382"/>
                  <a:pt x="266700" y="876300"/>
                </a:cubicBezTo>
                <a:cubicBezTo>
                  <a:pt x="286888" y="867458"/>
                  <a:pt x="306154" y="846046"/>
                  <a:pt x="328612" y="823912"/>
                </a:cubicBezTo>
                <a:cubicBezTo>
                  <a:pt x="339598" y="809694"/>
                  <a:pt x="352455" y="800000"/>
                  <a:pt x="357187" y="785812"/>
                </a:cubicBezTo>
                <a:cubicBezTo>
                  <a:pt x="361355" y="777662"/>
                  <a:pt x="362320" y="770653"/>
                  <a:pt x="366712" y="762000"/>
                </a:cubicBezTo>
                <a:cubicBezTo>
                  <a:pt x="380407" y="733125"/>
                  <a:pt x="378695" y="700392"/>
                  <a:pt x="390525" y="681037"/>
                </a:cubicBezTo>
                <a:cubicBezTo>
                  <a:pt x="401740" y="644913"/>
                  <a:pt x="410521" y="604499"/>
                  <a:pt x="433387" y="561975"/>
                </a:cubicBezTo>
                <a:cubicBezTo>
                  <a:pt x="435425" y="545314"/>
                  <a:pt x="440349" y="527051"/>
                  <a:pt x="447675" y="514350"/>
                </a:cubicBezTo>
                <a:cubicBezTo>
                  <a:pt x="451806" y="500188"/>
                  <a:pt x="467347" y="481872"/>
                  <a:pt x="471487" y="466725"/>
                </a:cubicBezTo>
                <a:cubicBezTo>
                  <a:pt x="482251" y="432464"/>
                  <a:pt x="491382" y="401027"/>
                  <a:pt x="509587" y="381000"/>
                </a:cubicBezTo>
                <a:cubicBezTo>
                  <a:pt x="524178" y="352666"/>
                  <a:pt x="541463" y="320470"/>
                  <a:pt x="557212" y="285750"/>
                </a:cubicBezTo>
                <a:cubicBezTo>
                  <a:pt x="573442" y="238335"/>
                  <a:pt x="576673" y="223157"/>
                  <a:pt x="604837" y="176212"/>
                </a:cubicBezTo>
                <a:cubicBezTo>
                  <a:pt x="630127" y="114482"/>
                  <a:pt x="658041" y="76492"/>
                  <a:pt x="733425" y="38100"/>
                </a:cubicBezTo>
                <a:cubicBezTo>
                  <a:pt x="751562" y="33548"/>
                  <a:pt x="758474" y="25754"/>
                  <a:pt x="776287" y="19050"/>
                </a:cubicBezTo>
                <a:cubicBezTo>
                  <a:pt x="790558" y="10678"/>
                  <a:pt x="812692" y="7463"/>
                  <a:pt x="828675" y="9525"/>
                </a:cubicBezTo>
                <a:cubicBezTo>
                  <a:pt x="854928" y="6223"/>
                  <a:pt x="905195" y="3020"/>
                  <a:pt x="928687" y="0"/>
                </a:cubicBezTo>
                <a:cubicBezTo>
                  <a:pt x="970337" y="2010"/>
                  <a:pt x="1002080" y="-344"/>
                  <a:pt x="1033462" y="9525"/>
                </a:cubicBezTo>
                <a:cubicBezTo>
                  <a:pt x="1073698" y="16374"/>
                  <a:pt x="1152525" y="38100"/>
                  <a:pt x="1152525" y="38100"/>
                </a:cubicBezTo>
                <a:cubicBezTo>
                  <a:pt x="1166277" y="51094"/>
                  <a:pt x="1185665" y="57854"/>
                  <a:pt x="1200150" y="66675"/>
                </a:cubicBezTo>
                <a:cubicBezTo>
                  <a:pt x="1210851" y="72074"/>
                  <a:pt x="1225617" y="73079"/>
                  <a:pt x="1238250" y="80962"/>
                </a:cubicBezTo>
                <a:cubicBezTo>
                  <a:pt x="1250881" y="89083"/>
                  <a:pt x="1265230" y="104321"/>
                  <a:pt x="1276350" y="119062"/>
                </a:cubicBezTo>
                <a:cubicBezTo>
                  <a:pt x="1309564" y="157634"/>
                  <a:pt x="1335937" y="184705"/>
                  <a:pt x="1343025" y="228600"/>
                </a:cubicBezTo>
                <a:cubicBezTo>
                  <a:pt x="1345345" y="243964"/>
                  <a:pt x="1349686" y="256666"/>
                  <a:pt x="1352550" y="271462"/>
                </a:cubicBezTo>
                <a:cubicBezTo>
                  <a:pt x="1353538" y="281142"/>
                  <a:pt x="1359664" y="336910"/>
                  <a:pt x="1362075" y="352425"/>
                </a:cubicBezTo>
                <a:cubicBezTo>
                  <a:pt x="1362770" y="369804"/>
                  <a:pt x="1372274" y="382496"/>
                  <a:pt x="1376362" y="400050"/>
                </a:cubicBezTo>
                <a:cubicBezTo>
                  <a:pt x="1378724" y="418128"/>
                  <a:pt x="1381168" y="428975"/>
                  <a:pt x="1381125" y="447675"/>
                </a:cubicBezTo>
                <a:cubicBezTo>
                  <a:pt x="1384481" y="461806"/>
                  <a:pt x="1393919" y="473228"/>
                  <a:pt x="1395412" y="485775"/>
                </a:cubicBezTo>
                <a:cubicBezTo>
                  <a:pt x="1398568" y="503044"/>
                  <a:pt x="1401870" y="510598"/>
                  <a:pt x="1404937" y="528637"/>
                </a:cubicBezTo>
                <a:cubicBezTo>
                  <a:pt x="1407551" y="532898"/>
                  <a:pt x="1411437" y="575241"/>
                  <a:pt x="1414462" y="581025"/>
                </a:cubicBezTo>
                <a:cubicBezTo>
                  <a:pt x="1415757" y="583053"/>
                  <a:pt x="1417767" y="584052"/>
                  <a:pt x="1419225" y="585787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2158534615">
                  <a:custGeom>
                    <a:avLst/>
                    <a:gdLst>
                      <a:gd name="connsiteX0" fmla="*/ 0 w 1419225"/>
                      <a:gd name="connsiteY0" fmla="*/ 638175 h 900112"/>
                      <a:gd name="connsiteX1" fmla="*/ 66675 w 1419225"/>
                      <a:gd name="connsiteY1" fmla="*/ 762000 h 900112"/>
                      <a:gd name="connsiteX2" fmla="*/ 104775 w 1419225"/>
                      <a:gd name="connsiteY2" fmla="*/ 852487 h 900112"/>
                      <a:gd name="connsiteX3" fmla="*/ 114300 w 1419225"/>
                      <a:gd name="connsiteY3" fmla="*/ 866775 h 900112"/>
                      <a:gd name="connsiteX4" fmla="*/ 185737 w 1419225"/>
                      <a:gd name="connsiteY4" fmla="*/ 900112 h 900112"/>
                      <a:gd name="connsiteX5" fmla="*/ 228600 w 1419225"/>
                      <a:gd name="connsiteY5" fmla="*/ 895350 h 900112"/>
                      <a:gd name="connsiteX6" fmla="*/ 266700 w 1419225"/>
                      <a:gd name="connsiteY6" fmla="*/ 876300 h 900112"/>
                      <a:gd name="connsiteX7" fmla="*/ 328612 w 1419225"/>
                      <a:gd name="connsiteY7" fmla="*/ 823912 h 900112"/>
                      <a:gd name="connsiteX8" fmla="*/ 357187 w 1419225"/>
                      <a:gd name="connsiteY8" fmla="*/ 785812 h 900112"/>
                      <a:gd name="connsiteX9" fmla="*/ 366712 w 1419225"/>
                      <a:gd name="connsiteY9" fmla="*/ 762000 h 900112"/>
                      <a:gd name="connsiteX10" fmla="*/ 390525 w 1419225"/>
                      <a:gd name="connsiteY10" fmla="*/ 681037 h 900112"/>
                      <a:gd name="connsiteX11" fmla="*/ 433387 w 1419225"/>
                      <a:gd name="connsiteY11" fmla="*/ 561975 h 900112"/>
                      <a:gd name="connsiteX12" fmla="*/ 447675 w 1419225"/>
                      <a:gd name="connsiteY12" fmla="*/ 514350 h 900112"/>
                      <a:gd name="connsiteX13" fmla="*/ 471487 w 1419225"/>
                      <a:gd name="connsiteY13" fmla="*/ 466725 h 900112"/>
                      <a:gd name="connsiteX14" fmla="*/ 509587 w 1419225"/>
                      <a:gd name="connsiteY14" fmla="*/ 381000 h 900112"/>
                      <a:gd name="connsiteX15" fmla="*/ 557212 w 1419225"/>
                      <a:gd name="connsiteY15" fmla="*/ 285750 h 900112"/>
                      <a:gd name="connsiteX16" fmla="*/ 604837 w 1419225"/>
                      <a:gd name="connsiteY16" fmla="*/ 176212 h 900112"/>
                      <a:gd name="connsiteX17" fmla="*/ 733425 w 1419225"/>
                      <a:gd name="connsiteY17" fmla="*/ 38100 h 900112"/>
                      <a:gd name="connsiteX18" fmla="*/ 776287 w 1419225"/>
                      <a:gd name="connsiteY18" fmla="*/ 19050 h 900112"/>
                      <a:gd name="connsiteX19" fmla="*/ 828675 w 1419225"/>
                      <a:gd name="connsiteY19" fmla="*/ 9525 h 900112"/>
                      <a:gd name="connsiteX20" fmla="*/ 928687 w 1419225"/>
                      <a:gd name="connsiteY20" fmla="*/ 0 h 900112"/>
                      <a:gd name="connsiteX21" fmla="*/ 1033462 w 1419225"/>
                      <a:gd name="connsiteY21" fmla="*/ 9525 h 900112"/>
                      <a:gd name="connsiteX22" fmla="*/ 1152525 w 1419225"/>
                      <a:gd name="connsiteY22" fmla="*/ 38100 h 900112"/>
                      <a:gd name="connsiteX23" fmla="*/ 1200150 w 1419225"/>
                      <a:gd name="connsiteY23" fmla="*/ 66675 h 900112"/>
                      <a:gd name="connsiteX24" fmla="*/ 1238250 w 1419225"/>
                      <a:gd name="connsiteY24" fmla="*/ 80962 h 900112"/>
                      <a:gd name="connsiteX25" fmla="*/ 1276350 w 1419225"/>
                      <a:gd name="connsiteY25" fmla="*/ 119062 h 900112"/>
                      <a:gd name="connsiteX26" fmla="*/ 1343025 w 1419225"/>
                      <a:gd name="connsiteY26" fmla="*/ 228600 h 900112"/>
                      <a:gd name="connsiteX27" fmla="*/ 1352550 w 1419225"/>
                      <a:gd name="connsiteY27" fmla="*/ 271462 h 900112"/>
                      <a:gd name="connsiteX28" fmla="*/ 1362075 w 1419225"/>
                      <a:gd name="connsiteY28" fmla="*/ 352425 h 900112"/>
                      <a:gd name="connsiteX29" fmla="*/ 1376362 w 1419225"/>
                      <a:gd name="connsiteY29" fmla="*/ 400050 h 900112"/>
                      <a:gd name="connsiteX30" fmla="*/ 1381125 w 1419225"/>
                      <a:gd name="connsiteY30" fmla="*/ 447675 h 900112"/>
                      <a:gd name="connsiteX31" fmla="*/ 1395412 w 1419225"/>
                      <a:gd name="connsiteY31" fmla="*/ 485775 h 900112"/>
                      <a:gd name="connsiteX32" fmla="*/ 1404937 w 1419225"/>
                      <a:gd name="connsiteY32" fmla="*/ 528637 h 900112"/>
                      <a:gd name="connsiteX33" fmla="*/ 1414462 w 1419225"/>
                      <a:gd name="connsiteY33" fmla="*/ 581025 h 900112"/>
                      <a:gd name="connsiteX34" fmla="*/ 1419225 w 1419225"/>
                      <a:gd name="connsiteY34" fmla="*/ 585787 h 900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1419225" h="900112">
                        <a:moveTo>
                          <a:pt x="0" y="638175"/>
                        </a:moveTo>
                        <a:cubicBezTo>
                          <a:pt x="22225" y="679450"/>
                          <a:pt x="46086" y="719885"/>
                          <a:pt x="66675" y="762000"/>
                        </a:cubicBezTo>
                        <a:cubicBezTo>
                          <a:pt x="81049" y="791401"/>
                          <a:pt x="86622" y="825256"/>
                          <a:pt x="104775" y="852487"/>
                        </a:cubicBezTo>
                        <a:cubicBezTo>
                          <a:pt x="107950" y="857250"/>
                          <a:pt x="109611" y="863492"/>
                          <a:pt x="114300" y="866775"/>
                        </a:cubicBezTo>
                        <a:cubicBezTo>
                          <a:pt x="127173" y="875786"/>
                          <a:pt x="170036" y="893383"/>
                          <a:pt x="185737" y="900112"/>
                        </a:cubicBezTo>
                        <a:cubicBezTo>
                          <a:pt x="200025" y="898525"/>
                          <a:pt x="214809" y="899406"/>
                          <a:pt x="228600" y="895350"/>
                        </a:cubicBezTo>
                        <a:cubicBezTo>
                          <a:pt x="242222" y="891344"/>
                          <a:pt x="254524" y="883605"/>
                          <a:pt x="266700" y="876300"/>
                        </a:cubicBezTo>
                        <a:cubicBezTo>
                          <a:pt x="290663" y="861922"/>
                          <a:pt x="310439" y="845114"/>
                          <a:pt x="328612" y="823912"/>
                        </a:cubicBezTo>
                        <a:cubicBezTo>
                          <a:pt x="338943" y="811859"/>
                          <a:pt x="348867" y="799332"/>
                          <a:pt x="357187" y="785812"/>
                        </a:cubicBezTo>
                        <a:cubicBezTo>
                          <a:pt x="361667" y="778531"/>
                          <a:pt x="364120" y="770146"/>
                          <a:pt x="366712" y="762000"/>
                        </a:cubicBezTo>
                        <a:cubicBezTo>
                          <a:pt x="375241" y="735193"/>
                          <a:pt x="381629" y="707724"/>
                          <a:pt x="390525" y="681037"/>
                        </a:cubicBezTo>
                        <a:cubicBezTo>
                          <a:pt x="403864" y="641021"/>
                          <a:pt x="419707" y="601876"/>
                          <a:pt x="433387" y="561975"/>
                        </a:cubicBezTo>
                        <a:cubicBezTo>
                          <a:pt x="438762" y="546297"/>
                          <a:pt x="441520" y="529739"/>
                          <a:pt x="447675" y="514350"/>
                        </a:cubicBezTo>
                        <a:cubicBezTo>
                          <a:pt x="454267" y="497871"/>
                          <a:pt x="464013" y="482823"/>
                          <a:pt x="471487" y="466725"/>
                        </a:cubicBezTo>
                        <a:cubicBezTo>
                          <a:pt x="484655" y="438363"/>
                          <a:pt x="495603" y="408969"/>
                          <a:pt x="509587" y="381000"/>
                        </a:cubicBezTo>
                        <a:cubicBezTo>
                          <a:pt x="525462" y="349250"/>
                          <a:pt x="545081" y="319110"/>
                          <a:pt x="557212" y="285750"/>
                        </a:cubicBezTo>
                        <a:cubicBezTo>
                          <a:pt x="574476" y="238274"/>
                          <a:pt x="578342" y="221408"/>
                          <a:pt x="604837" y="176212"/>
                        </a:cubicBezTo>
                        <a:cubicBezTo>
                          <a:pt x="640623" y="115166"/>
                          <a:pt x="664944" y="68536"/>
                          <a:pt x="733425" y="38100"/>
                        </a:cubicBezTo>
                        <a:cubicBezTo>
                          <a:pt x="747712" y="31750"/>
                          <a:pt x="761311" y="23543"/>
                          <a:pt x="776287" y="19050"/>
                        </a:cubicBezTo>
                        <a:cubicBezTo>
                          <a:pt x="793287" y="13950"/>
                          <a:pt x="811122" y="12158"/>
                          <a:pt x="828675" y="9525"/>
                        </a:cubicBezTo>
                        <a:cubicBezTo>
                          <a:pt x="854465" y="5656"/>
                          <a:pt x="905178" y="1959"/>
                          <a:pt x="928687" y="0"/>
                        </a:cubicBezTo>
                        <a:cubicBezTo>
                          <a:pt x="963612" y="3175"/>
                          <a:pt x="998890" y="3640"/>
                          <a:pt x="1033462" y="9525"/>
                        </a:cubicBezTo>
                        <a:cubicBezTo>
                          <a:pt x="1073698" y="16374"/>
                          <a:pt x="1152525" y="38100"/>
                          <a:pt x="1152525" y="38100"/>
                        </a:cubicBezTo>
                        <a:cubicBezTo>
                          <a:pt x="1168400" y="47625"/>
                          <a:pt x="1183591" y="58396"/>
                          <a:pt x="1200150" y="66675"/>
                        </a:cubicBezTo>
                        <a:cubicBezTo>
                          <a:pt x="1212282" y="72741"/>
                          <a:pt x="1227073" y="73278"/>
                          <a:pt x="1238250" y="80962"/>
                        </a:cubicBezTo>
                        <a:cubicBezTo>
                          <a:pt x="1253050" y="91137"/>
                          <a:pt x="1264977" y="105161"/>
                          <a:pt x="1276350" y="119062"/>
                        </a:cubicBezTo>
                        <a:cubicBezTo>
                          <a:pt x="1305179" y="154297"/>
                          <a:pt x="1328845" y="186060"/>
                          <a:pt x="1343025" y="228600"/>
                        </a:cubicBezTo>
                        <a:cubicBezTo>
                          <a:pt x="1347653" y="242485"/>
                          <a:pt x="1349375" y="257175"/>
                          <a:pt x="1352550" y="271462"/>
                        </a:cubicBezTo>
                        <a:cubicBezTo>
                          <a:pt x="1353660" y="282559"/>
                          <a:pt x="1358411" y="336854"/>
                          <a:pt x="1362075" y="352425"/>
                        </a:cubicBezTo>
                        <a:cubicBezTo>
                          <a:pt x="1365871" y="368558"/>
                          <a:pt x="1371600" y="384175"/>
                          <a:pt x="1376362" y="400050"/>
                        </a:cubicBezTo>
                        <a:cubicBezTo>
                          <a:pt x="1377950" y="415925"/>
                          <a:pt x="1377664" y="432101"/>
                          <a:pt x="1381125" y="447675"/>
                        </a:cubicBezTo>
                        <a:cubicBezTo>
                          <a:pt x="1384067" y="460916"/>
                          <a:pt x="1391585" y="472763"/>
                          <a:pt x="1395412" y="485775"/>
                        </a:cubicBezTo>
                        <a:cubicBezTo>
                          <a:pt x="1399542" y="499816"/>
                          <a:pt x="1402067" y="514285"/>
                          <a:pt x="1404937" y="528637"/>
                        </a:cubicBezTo>
                        <a:cubicBezTo>
                          <a:pt x="1406134" y="534622"/>
                          <a:pt x="1411911" y="573373"/>
                          <a:pt x="1414462" y="581025"/>
                        </a:cubicBezTo>
                        <a:cubicBezTo>
                          <a:pt x="1415172" y="583155"/>
                          <a:pt x="1417637" y="584200"/>
                          <a:pt x="1419225" y="585787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A82E406D-A7CD-C81A-209C-9B20CC41A3FF}"/>
              </a:ext>
            </a:extLst>
          </p:cNvPr>
          <p:cNvSpPr/>
          <p:nvPr/>
        </p:nvSpPr>
        <p:spPr>
          <a:xfrm>
            <a:off x="4724400" y="3172732"/>
            <a:ext cx="2206005" cy="1214438"/>
          </a:xfrm>
          <a:custGeom>
            <a:avLst/>
            <a:gdLst>
              <a:gd name="connsiteX0" fmla="*/ 0 w 2206005"/>
              <a:gd name="connsiteY0" fmla="*/ 1023938 h 1214438"/>
              <a:gd name="connsiteX1" fmla="*/ 66675 w 2206005"/>
              <a:gd name="connsiteY1" fmla="*/ 1147763 h 1214438"/>
              <a:gd name="connsiteX2" fmla="*/ 109538 w 2206005"/>
              <a:gd name="connsiteY2" fmla="*/ 1185863 h 1214438"/>
              <a:gd name="connsiteX3" fmla="*/ 152400 w 2206005"/>
              <a:gd name="connsiteY3" fmla="*/ 1204913 h 1214438"/>
              <a:gd name="connsiteX4" fmla="*/ 166688 w 2206005"/>
              <a:gd name="connsiteY4" fmla="*/ 1214438 h 1214438"/>
              <a:gd name="connsiteX5" fmla="*/ 195263 w 2206005"/>
              <a:gd name="connsiteY5" fmla="*/ 1209675 h 1214438"/>
              <a:gd name="connsiteX6" fmla="*/ 238125 w 2206005"/>
              <a:gd name="connsiteY6" fmla="*/ 1152525 h 1214438"/>
              <a:gd name="connsiteX7" fmla="*/ 285750 w 2206005"/>
              <a:gd name="connsiteY7" fmla="*/ 1085850 h 1214438"/>
              <a:gd name="connsiteX8" fmla="*/ 295275 w 2206005"/>
              <a:gd name="connsiteY8" fmla="*/ 1062038 h 1214438"/>
              <a:gd name="connsiteX9" fmla="*/ 314325 w 2206005"/>
              <a:gd name="connsiteY9" fmla="*/ 995363 h 1214438"/>
              <a:gd name="connsiteX10" fmla="*/ 323850 w 2206005"/>
              <a:gd name="connsiteY10" fmla="*/ 962025 h 1214438"/>
              <a:gd name="connsiteX11" fmla="*/ 333375 w 2206005"/>
              <a:gd name="connsiteY11" fmla="*/ 885825 h 1214438"/>
              <a:gd name="connsiteX12" fmla="*/ 338138 w 2206005"/>
              <a:gd name="connsiteY12" fmla="*/ 852488 h 1214438"/>
              <a:gd name="connsiteX13" fmla="*/ 361950 w 2206005"/>
              <a:gd name="connsiteY13" fmla="*/ 781050 h 1214438"/>
              <a:gd name="connsiteX14" fmla="*/ 381000 w 2206005"/>
              <a:gd name="connsiteY14" fmla="*/ 742950 h 1214438"/>
              <a:gd name="connsiteX15" fmla="*/ 414338 w 2206005"/>
              <a:gd name="connsiteY15" fmla="*/ 704850 h 1214438"/>
              <a:gd name="connsiteX16" fmla="*/ 519113 w 2206005"/>
              <a:gd name="connsiteY16" fmla="*/ 552450 h 1214438"/>
              <a:gd name="connsiteX17" fmla="*/ 595313 w 2206005"/>
              <a:gd name="connsiteY17" fmla="*/ 428625 h 1214438"/>
              <a:gd name="connsiteX18" fmla="*/ 747713 w 2206005"/>
              <a:gd name="connsiteY18" fmla="*/ 285750 h 1214438"/>
              <a:gd name="connsiteX19" fmla="*/ 857250 w 2206005"/>
              <a:gd name="connsiteY19" fmla="*/ 209550 h 1214438"/>
              <a:gd name="connsiteX20" fmla="*/ 1062038 w 2206005"/>
              <a:gd name="connsiteY20" fmla="*/ 104775 h 1214438"/>
              <a:gd name="connsiteX21" fmla="*/ 1400175 w 2206005"/>
              <a:gd name="connsiteY21" fmla="*/ 19050 h 1214438"/>
              <a:gd name="connsiteX22" fmla="*/ 1571625 w 2206005"/>
              <a:gd name="connsiteY22" fmla="*/ 0 h 1214438"/>
              <a:gd name="connsiteX23" fmla="*/ 1633538 w 2206005"/>
              <a:gd name="connsiteY23" fmla="*/ 4763 h 1214438"/>
              <a:gd name="connsiteX24" fmla="*/ 1738313 w 2206005"/>
              <a:gd name="connsiteY24" fmla="*/ 23813 h 1214438"/>
              <a:gd name="connsiteX25" fmla="*/ 1809750 w 2206005"/>
              <a:gd name="connsiteY25" fmla="*/ 76200 h 1214438"/>
              <a:gd name="connsiteX26" fmla="*/ 1843088 w 2206005"/>
              <a:gd name="connsiteY26" fmla="*/ 128588 h 1214438"/>
              <a:gd name="connsiteX27" fmla="*/ 1914525 w 2206005"/>
              <a:gd name="connsiteY27" fmla="*/ 219075 h 1214438"/>
              <a:gd name="connsiteX28" fmla="*/ 1952625 w 2206005"/>
              <a:gd name="connsiteY28" fmla="*/ 276225 h 1214438"/>
              <a:gd name="connsiteX29" fmla="*/ 2071688 w 2206005"/>
              <a:gd name="connsiteY29" fmla="*/ 452438 h 1214438"/>
              <a:gd name="connsiteX30" fmla="*/ 2095500 w 2206005"/>
              <a:gd name="connsiteY30" fmla="*/ 504825 h 1214438"/>
              <a:gd name="connsiteX31" fmla="*/ 2147888 w 2206005"/>
              <a:gd name="connsiteY31" fmla="*/ 595313 h 1214438"/>
              <a:gd name="connsiteX32" fmla="*/ 2171700 w 2206005"/>
              <a:gd name="connsiteY32" fmla="*/ 628650 h 1214438"/>
              <a:gd name="connsiteX33" fmla="*/ 2195513 w 2206005"/>
              <a:gd name="connsiteY33" fmla="*/ 704850 h 1214438"/>
              <a:gd name="connsiteX34" fmla="*/ 2205038 w 2206005"/>
              <a:gd name="connsiteY34" fmla="*/ 804863 h 1214438"/>
              <a:gd name="connsiteX35" fmla="*/ 2195513 w 2206005"/>
              <a:gd name="connsiteY35" fmla="*/ 995363 h 1214438"/>
              <a:gd name="connsiteX36" fmla="*/ 2195513 w 2206005"/>
              <a:gd name="connsiteY36" fmla="*/ 1038225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06005" h="1214438" extrusionOk="0">
                <a:moveTo>
                  <a:pt x="0" y="1023938"/>
                </a:moveTo>
                <a:cubicBezTo>
                  <a:pt x="30675" y="1056787"/>
                  <a:pt x="41453" y="1105074"/>
                  <a:pt x="66675" y="1147763"/>
                </a:cubicBezTo>
                <a:cubicBezTo>
                  <a:pt x="74796" y="1163126"/>
                  <a:pt x="95045" y="1176444"/>
                  <a:pt x="109538" y="1185863"/>
                </a:cubicBezTo>
                <a:cubicBezTo>
                  <a:pt x="120130" y="1192680"/>
                  <a:pt x="142062" y="1200580"/>
                  <a:pt x="152400" y="1204913"/>
                </a:cubicBezTo>
                <a:cubicBezTo>
                  <a:pt x="157233" y="1207694"/>
                  <a:pt x="161645" y="1210974"/>
                  <a:pt x="166688" y="1214438"/>
                </a:cubicBezTo>
                <a:cubicBezTo>
                  <a:pt x="176768" y="1214319"/>
                  <a:pt x="186730" y="1212388"/>
                  <a:pt x="195263" y="1209675"/>
                </a:cubicBezTo>
                <a:cubicBezTo>
                  <a:pt x="216319" y="1201760"/>
                  <a:pt x="226119" y="1166773"/>
                  <a:pt x="238125" y="1152525"/>
                </a:cubicBezTo>
                <a:cubicBezTo>
                  <a:pt x="256549" y="1130960"/>
                  <a:pt x="271785" y="1105061"/>
                  <a:pt x="285750" y="1085850"/>
                </a:cubicBezTo>
                <a:cubicBezTo>
                  <a:pt x="289791" y="1077958"/>
                  <a:pt x="294254" y="1068890"/>
                  <a:pt x="295275" y="1062038"/>
                </a:cubicBezTo>
                <a:cubicBezTo>
                  <a:pt x="304832" y="1039184"/>
                  <a:pt x="312551" y="1016641"/>
                  <a:pt x="314325" y="995363"/>
                </a:cubicBezTo>
                <a:cubicBezTo>
                  <a:pt x="315647" y="986400"/>
                  <a:pt x="321667" y="977280"/>
                  <a:pt x="323850" y="962025"/>
                </a:cubicBezTo>
                <a:cubicBezTo>
                  <a:pt x="321467" y="935974"/>
                  <a:pt x="326324" y="912034"/>
                  <a:pt x="333375" y="885825"/>
                </a:cubicBezTo>
                <a:cubicBezTo>
                  <a:pt x="335181" y="877348"/>
                  <a:pt x="335359" y="862944"/>
                  <a:pt x="338138" y="852488"/>
                </a:cubicBezTo>
                <a:cubicBezTo>
                  <a:pt x="345798" y="831459"/>
                  <a:pt x="352144" y="794872"/>
                  <a:pt x="361950" y="781050"/>
                </a:cubicBezTo>
                <a:cubicBezTo>
                  <a:pt x="367537" y="768503"/>
                  <a:pt x="373330" y="754649"/>
                  <a:pt x="381000" y="742950"/>
                </a:cubicBezTo>
                <a:cubicBezTo>
                  <a:pt x="391052" y="728974"/>
                  <a:pt x="408446" y="719267"/>
                  <a:pt x="414338" y="704850"/>
                </a:cubicBezTo>
                <a:cubicBezTo>
                  <a:pt x="449353" y="675736"/>
                  <a:pt x="489644" y="602746"/>
                  <a:pt x="519113" y="552450"/>
                </a:cubicBezTo>
                <a:cubicBezTo>
                  <a:pt x="548589" y="498881"/>
                  <a:pt x="559284" y="474507"/>
                  <a:pt x="595313" y="428625"/>
                </a:cubicBezTo>
                <a:cubicBezTo>
                  <a:pt x="631899" y="378150"/>
                  <a:pt x="711783" y="316556"/>
                  <a:pt x="747713" y="285750"/>
                </a:cubicBezTo>
                <a:cubicBezTo>
                  <a:pt x="792527" y="255371"/>
                  <a:pt x="817441" y="229689"/>
                  <a:pt x="857250" y="209550"/>
                </a:cubicBezTo>
                <a:cubicBezTo>
                  <a:pt x="926745" y="172429"/>
                  <a:pt x="997096" y="144025"/>
                  <a:pt x="1062038" y="104775"/>
                </a:cubicBezTo>
                <a:cubicBezTo>
                  <a:pt x="1153602" y="74161"/>
                  <a:pt x="1317999" y="18690"/>
                  <a:pt x="1400175" y="19050"/>
                </a:cubicBezTo>
                <a:cubicBezTo>
                  <a:pt x="1455150" y="-7847"/>
                  <a:pt x="1501691" y="23172"/>
                  <a:pt x="1571625" y="0"/>
                </a:cubicBezTo>
                <a:cubicBezTo>
                  <a:pt x="1590639" y="2429"/>
                  <a:pt x="1611637" y="-672"/>
                  <a:pt x="1633538" y="4763"/>
                </a:cubicBezTo>
                <a:cubicBezTo>
                  <a:pt x="1658512" y="12296"/>
                  <a:pt x="1705395" y="15360"/>
                  <a:pt x="1738313" y="23813"/>
                </a:cubicBezTo>
                <a:cubicBezTo>
                  <a:pt x="1765720" y="41278"/>
                  <a:pt x="1787356" y="51610"/>
                  <a:pt x="1809750" y="76200"/>
                </a:cubicBezTo>
                <a:cubicBezTo>
                  <a:pt x="1825105" y="97119"/>
                  <a:pt x="1831030" y="111482"/>
                  <a:pt x="1843088" y="128588"/>
                </a:cubicBezTo>
                <a:cubicBezTo>
                  <a:pt x="1872889" y="164974"/>
                  <a:pt x="1894142" y="186261"/>
                  <a:pt x="1914525" y="219075"/>
                </a:cubicBezTo>
                <a:cubicBezTo>
                  <a:pt x="1927663" y="243768"/>
                  <a:pt x="1939479" y="250906"/>
                  <a:pt x="1952625" y="276225"/>
                </a:cubicBezTo>
                <a:cubicBezTo>
                  <a:pt x="1984405" y="313798"/>
                  <a:pt x="2062818" y="408876"/>
                  <a:pt x="2071688" y="452438"/>
                </a:cubicBezTo>
                <a:cubicBezTo>
                  <a:pt x="2078109" y="471063"/>
                  <a:pt x="2087662" y="487337"/>
                  <a:pt x="2095500" y="504825"/>
                </a:cubicBezTo>
                <a:cubicBezTo>
                  <a:pt x="2118290" y="538048"/>
                  <a:pt x="2125756" y="573162"/>
                  <a:pt x="2147888" y="595313"/>
                </a:cubicBezTo>
                <a:cubicBezTo>
                  <a:pt x="2154644" y="609503"/>
                  <a:pt x="2163536" y="616850"/>
                  <a:pt x="2171700" y="628650"/>
                </a:cubicBezTo>
                <a:cubicBezTo>
                  <a:pt x="2184535" y="647228"/>
                  <a:pt x="2189057" y="683279"/>
                  <a:pt x="2195513" y="704850"/>
                </a:cubicBezTo>
                <a:cubicBezTo>
                  <a:pt x="2195221" y="728971"/>
                  <a:pt x="2209151" y="779737"/>
                  <a:pt x="2205038" y="804863"/>
                </a:cubicBezTo>
                <a:cubicBezTo>
                  <a:pt x="2225179" y="990514"/>
                  <a:pt x="2189819" y="869168"/>
                  <a:pt x="2195513" y="995363"/>
                </a:cubicBezTo>
                <a:cubicBezTo>
                  <a:pt x="2193870" y="1012752"/>
                  <a:pt x="2195827" y="1023846"/>
                  <a:pt x="2195513" y="1038225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617716265">
                  <a:custGeom>
                    <a:avLst/>
                    <a:gdLst>
                      <a:gd name="connsiteX0" fmla="*/ 0 w 2206005"/>
                      <a:gd name="connsiteY0" fmla="*/ 1023938 h 1214438"/>
                      <a:gd name="connsiteX1" fmla="*/ 66675 w 2206005"/>
                      <a:gd name="connsiteY1" fmla="*/ 1147763 h 1214438"/>
                      <a:gd name="connsiteX2" fmla="*/ 109538 w 2206005"/>
                      <a:gd name="connsiteY2" fmla="*/ 1185863 h 1214438"/>
                      <a:gd name="connsiteX3" fmla="*/ 152400 w 2206005"/>
                      <a:gd name="connsiteY3" fmla="*/ 1204913 h 1214438"/>
                      <a:gd name="connsiteX4" fmla="*/ 166688 w 2206005"/>
                      <a:gd name="connsiteY4" fmla="*/ 1214438 h 1214438"/>
                      <a:gd name="connsiteX5" fmla="*/ 195263 w 2206005"/>
                      <a:gd name="connsiteY5" fmla="*/ 1209675 h 1214438"/>
                      <a:gd name="connsiteX6" fmla="*/ 238125 w 2206005"/>
                      <a:gd name="connsiteY6" fmla="*/ 1152525 h 1214438"/>
                      <a:gd name="connsiteX7" fmla="*/ 285750 w 2206005"/>
                      <a:gd name="connsiteY7" fmla="*/ 1085850 h 1214438"/>
                      <a:gd name="connsiteX8" fmla="*/ 295275 w 2206005"/>
                      <a:gd name="connsiteY8" fmla="*/ 1062038 h 1214438"/>
                      <a:gd name="connsiteX9" fmla="*/ 314325 w 2206005"/>
                      <a:gd name="connsiteY9" fmla="*/ 995363 h 1214438"/>
                      <a:gd name="connsiteX10" fmla="*/ 323850 w 2206005"/>
                      <a:gd name="connsiteY10" fmla="*/ 962025 h 1214438"/>
                      <a:gd name="connsiteX11" fmla="*/ 333375 w 2206005"/>
                      <a:gd name="connsiteY11" fmla="*/ 885825 h 1214438"/>
                      <a:gd name="connsiteX12" fmla="*/ 338138 w 2206005"/>
                      <a:gd name="connsiteY12" fmla="*/ 852488 h 1214438"/>
                      <a:gd name="connsiteX13" fmla="*/ 361950 w 2206005"/>
                      <a:gd name="connsiteY13" fmla="*/ 781050 h 1214438"/>
                      <a:gd name="connsiteX14" fmla="*/ 381000 w 2206005"/>
                      <a:gd name="connsiteY14" fmla="*/ 742950 h 1214438"/>
                      <a:gd name="connsiteX15" fmla="*/ 414338 w 2206005"/>
                      <a:gd name="connsiteY15" fmla="*/ 704850 h 1214438"/>
                      <a:gd name="connsiteX16" fmla="*/ 519113 w 2206005"/>
                      <a:gd name="connsiteY16" fmla="*/ 552450 h 1214438"/>
                      <a:gd name="connsiteX17" fmla="*/ 595313 w 2206005"/>
                      <a:gd name="connsiteY17" fmla="*/ 428625 h 1214438"/>
                      <a:gd name="connsiteX18" fmla="*/ 747713 w 2206005"/>
                      <a:gd name="connsiteY18" fmla="*/ 285750 h 1214438"/>
                      <a:gd name="connsiteX19" fmla="*/ 857250 w 2206005"/>
                      <a:gd name="connsiteY19" fmla="*/ 209550 h 1214438"/>
                      <a:gd name="connsiteX20" fmla="*/ 1062038 w 2206005"/>
                      <a:gd name="connsiteY20" fmla="*/ 104775 h 1214438"/>
                      <a:gd name="connsiteX21" fmla="*/ 1400175 w 2206005"/>
                      <a:gd name="connsiteY21" fmla="*/ 19050 h 1214438"/>
                      <a:gd name="connsiteX22" fmla="*/ 1571625 w 2206005"/>
                      <a:gd name="connsiteY22" fmla="*/ 0 h 1214438"/>
                      <a:gd name="connsiteX23" fmla="*/ 1633538 w 2206005"/>
                      <a:gd name="connsiteY23" fmla="*/ 4763 h 1214438"/>
                      <a:gd name="connsiteX24" fmla="*/ 1738313 w 2206005"/>
                      <a:gd name="connsiteY24" fmla="*/ 23813 h 1214438"/>
                      <a:gd name="connsiteX25" fmla="*/ 1809750 w 2206005"/>
                      <a:gd name="connsiteY25" fmla="*/ 76200 h 1214438"/>
                      <a:gd name="connsiteX26" fmla="*/ 1843088 w 2206005"/>
                      <a:gd name="connsiteY26" fmla="*/ 128588 h 1214438"/>
                      <a:gd name="connsiteX27" fmla="*/ 1914525 w 2206005"/>
                      <a:gd name="connsiteY27" fmla="*/ 219075 h 1214438"/>
                      <a:gd name="connsiteX28" fmla="*/ 1952625 w 2206005"/>
                      <a:gd name="connsiteY28" fmla="*/ 276225 h 1214438"/>
                      <a:gd name="connsiteX29" fmla="*/ 2071688 w 2206005"/>
                      <a:gd name="connsiteY29" fmla="*/ 452438 h 1214438"/>
                      <a:gd name="connsiteX30" fmla="*/ 2095500 w 2206005"/>
                      <a:gd name="connsiteY30" fmla="*/ 504825 h 1214438"/>
                      <a:gd name="connsiteX31" fmla="*/ 2147888 w 2206005"/>
                      <a:gd name="connsiteY31" fmla="*/ 595313 h 1214438"/>
                      <a:gd name="connsiteX32" fmla="*/ 2171700 w 2206005"/>
                      <a:gd name="connsiteY32" fmla="*/ 628650 h 1214438"/>
                      <a:gd name="connsiteX33" fmla="*/ 2195513 w 2206005"/>
                      <a:gd name="connsiteY33" fmla="*/ 704850 h 1214438"/>
                      <a:gd name="connsiteX34" fmla="*/ 2205038 w 2206005"/>
                      <a:gd name="connsiteY34" fmla="*/ 804863 h 1214438"/>
                      <a:gd name="connsiteX35" fmla="*/ 2195513 w 2206005"/>
                      <a:gd name="connsiteY35" fmla="*/ 995363 h 1214438"/>
                      <a:gd name="connsiteX36" fmla="*/ 2195513 w 2206005"/>
                      <a:gd name="connsiteY36" fmla="*/ 1038225 h 1214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2206005" h="1214438">
                        <a:moveTo>
                          <a:pt x="0" y="1023938"/>
                        </a:moveTo>
                        <a:cubicBezTo>
                          <a:pt x="22225" y="1065213"/>
                          <a:pt x="40409" y="1108935"/>
                          <a:pt x="66675" y="1147763"/>
                        </a:cubicBezTo>
                        <a:cubicBezTo>
                          <a:pt x="77386" y="1163597"/>
                          <a:pt x="94386" y="1174208"/>
                          <a:pt x="109538" y="1185863"/>
                        </a:cubicBezTo>
                        <a:cubicBezTo>
                          <a:pt x="118916" y="1193077"/>
                          <a:pt x="142850" y="1200138"/>
                          <a:pt x="152400" y="1204913"/>
                        </a:cubicBezTo>
                        <a:cubicBezTo>
                          <a:pt x="157520" y="1207473"/>
                          <a:pt x="161925" y="1211263"/>
                          <a:pt x="166688" y="1214438"/>
                        </a:cubicBezTo>
                        <a:cubicBezTo>
                          <a:pt x="176213" y="1212850"/>
                          <a:pt x="186102" y="1212729"/>
                          <a:pt x="195263" y="1209675"/>
                        </a:cubicBezTo>
                        <a:cubicBezTo>
                          <a:pt x="218460" y="1201942"/>
                          <a:pt x="227610" y="1166044"/>
                          <a:pt x="238125" y="1152525"/>
                        </a:cubicBezTo>
                        <a:cubicBezTo>
                          <a:pt x="255617" y="1130035"/>
                          <a:pt x="273161" y="1111029"/>
                          <a:pt x="285750" y="1085850"/>
                        </a:cubicBezTo>
                        <a:cubicBezTo>
                          <a:pt x="289573" y="1078204"/>
                          <a:pt x="292701" y="1070190"/>
                          <a:pt x="295275" y="1062038"/>
                        </a:cubicBezTo>
                        <a:cubicBezTo>
                          <a:pt x="302235" y="1039997"/>
                          <a:pt x="307975" y="1017588"/>
                          <a:pt x="314325" y="995363"/>
                        </a:cubicBezTo>
                        <a:lnTo>
                          <a:pt x="323850" y="962025"/>
                        </a:lnTo>
                        <a:cubicBezTo>
                          <a:pt x="327025" y="936625"/>
                          <a:pt x="329755" y="911165"/>
                          <a:pt x="333375" y="885825"/>
                        </a:cubicBezTo>
                        <a:cubicBezTo>
                          <a:pt x="334963" y="874713"/>
                          <a:pt x="335786" y="863464"/>
                          <a:pt x="338138" y="852488"/>
                        </a:cubicBezTo>
                        <a:cubicBezTo>
                          <a:pt x="342395" y="832622"/>
                          <a:pt x="354160" y="798855"/>
                          <a:pt x="361950" y="781050"/>
                        </a:cubicBezTo>
                        <a:cubicBezTo>
                          <a:pt x="367641" y="768041"/>
                          <a:pt x="372956" y="754651"/>
                          <a:pt x="381000" y="742950"/>
                        </a:cubicBezTo>
                        <a:cubicBezTo>
                          <a:pt x="390560" y="729044"/>
                          <a:pt x="403610" y="717877"/>
                          <a:pt x="414338" y="704850"/>
                        </a:cubicBezTo>
                        <a:cubicBezTo>
                          <a:pt x="450750" y="660636"/>
                          <a:pt x="494837" y="597535"/>
                          <a:pt x="519113" y="552450"/>
                        </a:cubicBezTo>
                        <a:cubicBezTo>
                          <a:pt x="548332" y="498185"/>
                          <a:pt x="556262" y="477953"/>
                          <a:pt x="595313" y="428625"/>
                        </a:cubicBezTo>
                        <a:cubicBezTo>
                          <a:pt x="632797" y="381276"/>
                          <a:pt x="705605" y="315042"/>
                          <a:pt x="747713" y="285750"/>
                        </a:cubicBezTo>
                        <a:cubicBezTo>
                          <a:pt x="784225" y="260350"/>
                          <a:pt x="818369" y="231150"/>
                          <a:pt x="857250" y="209550"/>
                        </a:cubicBezTo>
                        <a:cubicBezTo>
                          <a:pt x="917075" y="176314"/>
                          <a:pt x="993500" y="128554"/>
                          <a:pt x="1062038" y="104775"/>
                        </a:cubicBezTo>
                        <a:cubicBezTo>
                          <a:pt x="1150157" y="74203"/>
                          <a:pt x="1309832" y="29088"/>
                          <a:pt x="1400175" y="19050"/>
                        </a:cubicBezTo>
                        <a:lnTo>
                          <a:pt x="1571625" y="0"/>
                        </a:lnTo>
                        <a:cubicBezTo>
                          <a:pt x="1592263" y="1588"/>
                          <a:pt x="1612987" y="2297"/>
                          <a:pt x="1633538" y="4763"/>
                        </a:cubicBezTo>
                        <a:cubicBezTo>
                          <a:pt x="1664006" y="8419"/>
                          <a:pt x="1707504" y="17651"/>
                          <a:pt x="1738313" y="23813"/>
                        </a:cubicBezTo>
                        <a:cubicBezTo>
                          <a:pt x="1762125" y="41275"/>
                          <a:pt x="1793897" y="51288"/>
                          <a:pt x="1809750" y="76200"/>
                        </a:cubicBezTo>
                        <a:cubicBezTo>
                          <a:pt x="1820863" y="93663"/>
                          <a:pt x="1830848" y="111896"/>
                          <a:pt x="1843088" y="128588"/>
                        </a:cubicBezTo>
                        <a:cubicBezTo>
                          <a:pt x="1865814" y="159577"/>
                          <a:pt x="1893208" y="187100"/>
                          <a:pt x="1914525" y="219075"/>
                        </a:cubicBezTo>
                        <a:cubicBezTo>
                          <a:pt x="1927225" y="238125"/>
                          <a:pt x="1939495" y="257469"/>
                          <a:pt x="1952625" y="276225"/>
                        </a:cubicBezTo>
                        <a:cubicBezTo>
                          <a:pt x="1980140" y="315531"/>
                          <a:pt x="2051670" y="408399"/>
                          <a:pt x="2071688" y="452438"/>
                        </a:cubicBezTo>
                        <a:cubicBezTo>
                          <a:pt x="2079625" y="469900"/>
                          <a:pt x="2086922" y="487668"/>
                          <a:pt x="2095500" y="504825"/>
                        </a:cubicBezTo>
                        <a:cubicBezTo>
                          <a:pt x="2110208" y="534242"/>
                          <a:pt x="2129372" y="567540"/>
                          <a:pt x="2147888" y="595313"/>
                        </a:cubicBezTo>
                        <a:cubicBezTo>
                          <a:pt x="2155463" y="606675"/>
                          <a:pt x="2165274" y="616601"/>
                          <a:pt x="2171700" y="628650"/>
                        </a:cubicBezTo>
                        <a:cubicBezTo>
                          <a:pt x="2183550" y="650868"/>
                          <a:pt x="2189488" y="680749"/>
                          <a:pt x="2195513" y="704850"/>
                        </a:cubicBezTo>
                        <a:cubicBezTo>
                          <a:pt x="2198688" y="738188"/>
                          <a:pt x="2204368" y="771381"/>
                          <a:pt x="2205038" y="804863"/>
                        </a:cubicBezTo>
                        <a:cubicBezTo>
                          <a:pt x="2208745" y="990208"/>
                          <a:pt x="2200991" y="885791"/>
                          <a:pt x="2195513" y="995363"/>
                        </a:cubicBezTo>
                        <a:cubicBezTo>
                          <a:pt x="2194800" y="1009633"/>
                          <a:pt x="2195513" y="1023938"/>
                          <a:pt x="2195513" y="103822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A403C1AB-01F9-33B3-B0DD-4A659E3FB267}"/>
              </a:ext>
            </a:extLst>
          </p:cNvPr>
          <p:cNvSpPr/>
          <p:nvPr/>
        </p:nvSpPr>
        <p:spPr>
          <a:xfrm>
            <a:off x="4686079" y="2796495"/>
            <a:ext cx="3067271" cy="1457325"/>
          </a:xfrm>
          <a:custGeom>
            <a:avLst/>
            <a:gdLst>
              <a:gd name="connsiteX0" fmla="*/ 28796 w 3067271"/>
              <a:gd name="connsiteY0" fmla="*/ 1400175 h 1457325"/>
              <a:gd name="connsiteX1" fmla="*/ 221 w 3067271"/>
              <a:gd name="connsiteY1" fmla="*/ 1266825 h 1457325"/>
              <a:gd name="connsiteX2" fmla="*/ 14509 w 3067271"/>
              <a:gd name="connsiteY2" fmla="*/ 1181100 h 1457325"/>
              <a:gd name="connsiteX3" fmla="*/ 62134 w 3067271"/>
              <a:gd name="connsiteY3" fmla="*/ 981075 h 1457325"/>
              <a:gd name="connsiteX4" fmla="*/ 119284 w 3067271"/>
              <a:gd name="connsiteY4" fmla="*/ 852487 h 1457325"/>
              <a:gd name="connsiteX5" fmla="*/ 143096 w 3067271"/>
              <a:gd name="connsiteY5" fmla="*/ 785812 h 1457325"/>
              <a:gd name="connsiteX6" fmla="*/ 266921 w 3067271"/>
              <a:gd name="connsiteY6" fmla="*/ 581025 h 1457325"/>
              <a:gd name="connsiteX7" fmla="*/ 443134 w 3067271"/>
              <a:gd name="connsiteY7" fmla="*/ 381000 h 1457325"/>
              <a:gd name="connsiteX8" fmla="*/ 643159 w 3067271"/>
              <a:gd name="connsiteY8" fmla="*/ 223837 h 1457325"/>
              <a:gd name="connsiteX9" fmla="*/ 709834 w 3067271"/>
              <a:gd name="connsiteY9" fmla="*/ 185737 h 1457325"/>
              <a:gd name="connsiteX10" fmla="*/ 881284 w 3067271"/>
              <a:gd name="connsiteY10" fmla="*/ 109537 h 1457325"/>
              <a:gd name="connsiteX11" fmla="*/ 957484 w 3067271"/>
              <a:gd name="connsiteY11" fmla="*/ 85725 h 1457325"/>
              <a:gd name="connsiteX12" fmla="*/ 1024159 w 3067271"/>
              <a:gd name="connsiteY12" fmla="*/ 61912 h 1457325"/>
              <a:gd name="connsiteX13" fmla="*/ 1300384 w 3067271"/>
              <a:gd name="connsiteY13" fmla="*/ 14287 h 1457325"/>
              <a:gd name="connsiteX14" fmla="*/ 1652809 w 3067271"/>
              <a:gd name="connsiteY14" fmla="*/ 0 h 1457325"/>
              <a:gd name="connsiteX15" fmla="*/ 1843309 w 3067271"/>
              <a:gd name="connsiteY15" fmla="*/ 19050 h 1457325"/>
              <a:gd name="connsiteX16" fmla="*/ 1905221 w 3067271"/>
              <a:gd name="connsiteY16" fmla="*/ 38100 h 1457325"/>
              <a:gd name="connsiteX17" fmla="*/ 1967134 w 3067271"/>
              <a:gd name="connsiteY17" fmla="*/ 52387 h 1457325"/>
              <a:gd name="connsiteX18" fmla="*/ 2090959 w 3067271"/>
              <a:gd name="connsiteY18" fmla="*/ 95250 h 1457325"/>
              <a:gd name="connsiteX19" fmla="*/ 2262409 w 3067271"/>
              <a:gd name="connsiteY19" fmla="*/ 166687 h 1457325"/>
              <a:gd name="connsiteX20" fmla="*/ 2390996 w 3067271"/>
              <a:gd name="connsiteY20" fmla="*/ 266700 h 1457325"/>
              <a:gd name="connsiteX21" fmla="*/ 2433859 w 3067271"/>
              <a:gd name="connsiteY21" fmla="*/ 300037 h 1457325"/>
              <a:gd name="connsiteX22" fmla="*/ 2500534 w 3067271"/>
              <a:gd name="connsiteY22" fmla="*/ 361950 h 1457325"/>
              <a:gd name="connsiteX23" fmla="*/ 2571971 w 3067271"/>
              <a:gd name="connsiteY23" fmla="*/ 409575 h 1457325"/>
              <a:gd name="connsiteX24" fmla="*/ 2610071 w 3067271"/>
              <a:gd name="connsiteY24" fmla="*/ 442912 h 1457325"/>
              <a:gd name="connsiteX25" fmla="*/ 2681509 w 3067271"/>
              <a:gd name="connsiteY25" fmla="*/ 504825 h 1457325"/>
              <a:gd name="connsiteX26" fmla="*/ 2733896 w 3067271"/>
              <a:gd name="connsiteY26" fmla="*/ 585787 h 1457325"/>
              <a:gd name="connsiteX27" fmla="*/ 2786284 w 3067271"/>
              <a:gd name="connsiteY27" fmla="*/ 652462 h 1457325"/>
              <a:gd name="connsiteX28" fmla="*/ 2805334 w 3067271"/>
              <a:gd name="connsiteY28" fmla="*/ 690562 h 1457325"/>
              <a:gd name="connsiteX29" fmla="*/ 2843434 w 3067271"/>
              <a:gd name="connsiteY29" fmla="*/ 747712 h 1457325"/>
              <a:gd name="connsiteX30" fmla="*/ 2862484 w 3067271"/>
              <a:gd name="connsiteY30" fmla="*/ 785812 h 1457325"/>
              <a:gd name="connsiteX31" fmla="*/ 2891059 w 3067271"/>
              <a:gd name="connsiteY31" fmla="*/ 862012 h 1457325"/>
              <a:gd name="connsiteX32" fmla="*/ 2910109 w 3067271"/>
              <a:gd name="connsiteY32" fmla="*/ 890587 h 1457325"/>
              <a:gd name="connsiteX33" fmla="*/ 2929159 w 3067271"/>
              <a:gd name="connsiteY33" fmla="*/ 923925 h 1457325"/>
              <a:gd name="connsiteX34" fmla="*/ 2957734 w 3067271"/>
              <a:gd name="connsiteY34" fmla="*/ 952500 h 1457325"/>
              <a:gd name="connsiteX35" fmla="*/ 3005359 w 3067271"/>
              <a:gd name="connsiteY35" fmla="*/ 1019175 h 1457325"/>
              <a:gd name="connsiteX36" fmla="*/ 3029171 w 3067271"/>
              <a:gd name="connsiteY36" fmla="*/ 1042987 h 1457325"/>
              <a:gd name="connsiteX37" fmla="*/ 3048221 w 3067271"/>
              <a:gd name="connsiteY37" fmla="*/ 1095375 h 1457325"/>
              <a:gd name="connsiteX38" fmla="*/ 3057746 w 3067271"/>
              <a:gd name="connsiteY38" fmla="*/ 1257300 h 1457325"/>
              <a:gd name="connsiteX39" fmla="*/ 3062509 w 3067271"/>
              <a:gd name="connsiteY39" fmla="*/ 1295400 h 1457325"/>
              <a:gd name="connsiteX40" fmla="*/ 3067271 w 3067271"/>
              <a:gd name="connsiteY40" fmla="*/ 145732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67271" h="1457325" extrusionOk="0">
                <a:moveTo>
                  <a:pt x="28796" y="1400175"/>
                </a:moveTo>
                <a:cubicBezTo>
                  <a:pt x="20256" y="1367339"/>
                  <a:pt x="13047" y="1312565"/>
                  <a:pt x="221" y="1266825"/>
                </a:cubicBezTo>
                <a:cubicBezTo>
                  <a:pt x="2166" y="1234491"/>
                  <a:pt x="7564" y="1210872"/>
                  <a:pt x="14509" y="1181100"/>
                </a:cubicBezTo>
                <a:cubicBezTo>
                  <a:pt x="14461" y="1162188"/>
                  <a:pt x="36451" y="1021700"/>
                  <a:pt x="62134" y="981075"/>
                </a:cubicBezTo>
                <a:cubicBezTo>
                  <a:pt x="93213" y="936404"/>
                  <a:pt x="106176" y="893204"/>
                  <a:pt x="119284" y="852487"/>
                </a:cubicBezTo>
                <a:cubicBezTo>
                  <a:pt x="127747" y="829296"/>
                  <a:pt x="130047" y="808019"/>
                  <a:pt x="143096" y="785812"/>
                </a:cubicBezTo>
                <a:cubicBezTo>
                  <a:pt x="155318" y="723719"/>
                  <a:pt x="225938" y="637545"/>
                  <a:pt x="266921" y="581025"/>
                </a:cubicBezTo>
                <a:cubicBezTo>
                  <a:pt x="320649" y="521903"/>
                  <a:pt x="382999" y="427371"/>
                  <a:pt x="443134" y="381000"/>
                </a:cubicBezTo>
                <a:cubicBezTo>
                  <a:pt x="445045" y="371262"/>
                  <a:pt x="611327" y="255459"/>
                  <a:pt x="643159" y="223837"/>
                </a:cubicBezTo>
                <a:cubicBezTo>
                  <a:pt x="660250" y="214177"/>
                  <a:pt x="688087" y="194759"/>
                  <a:pt x="709834" y="185737"/>
                </a:cubicBezTo>
                <a:cubicBezTo>
                  <a:pt x="744256" y="171739"/>
                  <a:pt x="847066" y="129414"/>
                  <a:pt x="881284" y="109537"/>
                </a:cubicBezTo>
                <a:cubicBezTo>
                  <a:pt x="905139" y="100503"/>
                  <a:pt x="933904" y="93852"/>
                  <a:pt x="957484" y="85725"/>
                </a:cubicBezTo>
                <a:cubicBezTo>
                  <a:pt x="980464" y="82137"/>
                  <a:pt x="998378" y="70683"/>
                  <a:pt x="1024159" y="61912"/>
                </a:cubicBezTo>
                <a:cubicBezTo>
                  <a:pt x="1060497" y="55053"/>
                  <a:pt x="1252931" y="9467"/>
                  <a:pt x="1300384" y="14287"/>
                </a:cubicBezTo>
                <a:cubicBezTo>
                  <a:pt x="1451616" y="-2942"/>
                  <a:pt x="1336025" y="-15660"/>
                  <a:pt x="1652809" y="0"/>
                </a:cubicBezTo>
                <a:cubicBezTo>
                  <a:pt x="1704374" y="11005"/>
                  <a:pt x="1779953" y="11889"/>
                  <a:pt x="1843309" y="19050"/>
                </a:cubicBezTo>
                <a:cubicBezTo>
                  <a:pt x="1859946" y="23513"/>
                  <a:pt x="1880122" y="34252"/>
                  <a:pt x="1905221" y="38100"/>
                </a:cubicBezTo>
                <a:cubicBezTo>
                  <a:pt x="1930771" y="43627"/>
                  <a:pt x="1944052" y="49832"/>
                  <a:pt x="1967134" y="52387"/>
                </a:cubicBezTo>
                <a:cubicBezTo>
                  <a:pt x="2009233" y="68254"/>
                  <a:pt x="2039792" y="72827"/>
                  <a:pt x="2090959" y="95250"/>
                </a:cubicBezTo>
                <a:cubicBezTo>
                  <a:pt x="2160690" y="110144"/>
                  <a:pt x="2193436" y="121873"/>
                  <a:pt x="2262409" y="166687"/>
                </a:cubicBezTo>
                <a:cubicBezTo>
                  <a:pt x="2319682" y="207776"/>
                  <a:pt x="2350447" y="240727"/>
                  <a:pt x="2390996" y="266700"/>
                </a:cubicBezTo>
                <a:cubicBezTo>
                  <a:pt x="2402502" y="279978"/>
                  <a:pt x="2425381" y="284159"/>
                  <a:pt x="2433859" y="300037"/>
                </a:cubicBezTo>
                <a:cubicBezTo>
                  <a:pt x="2456059" y="317603"/>
                  <a:pt x="2484253" y="342258"/>
                  <a:pt x="2500534" y="361950"/>
                </a:cubicBezTo>
                <a:cubicBezTo>
                  <a:pt x="2591951" y="417560"/>
                  <a:pt x="2471088" y="352088"/>
                  <a:pt x="2571971" y="409575"/>
                </a:cubicBezTo>
                <a:cubicBezTo>
                  <a:pt x="2588622" y="420208"/>
                  <a:pt x="2595772" y="432727"/>
                  <a:pt x="2610071" y="442912"/>
                </a:cubicBezTo>
                <a:cubicBezTo>
                  <a:pt x="2664522" y="479623"/>
                  <a:pt x="2642615" y="452413"/>
                  <a:pt x="2681509" y="504825"/>
                </a:cubicBezTo>
                <a:cubicBezTo>
                  <a:pt x="2707394" y="528032"/>
                  <a:pt x="2718780" y="556048"/>
                  <a:pt x="2733896" y="585787"/>
                </a:cubicBezTo>
                <a:cubicBezTo>
                  <a:pt x="2752172" y="607910"/>
                  <a:pt x="2771322" y="629733"/>
                  <a:pt x="2786284" y="652462"/>
                </a:cubicBezTo>
                <a:cubicBezTo>
                  <a:pt x="2793142" y="665007"/>
                  <a:pt x="2797647" y="675546"/>
                  <a:pt x="2805334" y="690562"/>
                </a:cubicBezTo>
                <a:cubicBezTo>
                  <a:pt x="2846360" y="754188"/>
                  <a:pt x="2805231" y="694909"/>
                  <a:pt x="2843434" y="747712"/>
                </a:cubicBezTo>
                <a:cubicBezTo>
                  <a:pt x="2847154" y="759312"/>
                  <a:pt x="2860027" y="775619"/>
                  <a:pt x="2862484" y="785812"/>
                </a:cubicBezTo>
                <a:cubicBezTo>
                  <a:pt x="2893792" y="870628"/>
                  <a:pt x="2855022" y="796120"/>
                  <a:pt x="2891059" y="862012"/>
                </a:cubicBezTo>
                <a:cubicBezTo>
                  <a:pt x="2896737" y="869759"/>
                  <a:pt x="2901917" y="881647"/>
                  <a:pt x="2910109" y="890587"/>
                </a:cubicBezTo>
                <a:cubicBezTo>
                  <a:pt x="2918335" y="902906"/>
                  <a:pt x="2922954" y="911047"/>
                  <a:pt x="2929159" y="923925"/>
                </a:cubicBezTo>
                <a:cubicBezTo>
                  <a:pt x="2938599" y="934972"/>
                  <a:pt x="2949490" y="940845"/>
                  <a:pt x="2957734" y="952500"/>
                </a:cubicBezTo>
                <a:cubicBezTo>
                  <a:pt x="2978652" y="972264"/>
                  <a:pt x="2990123" y="996523"/>
                  <a:pt x="3005359" y="1019175"/>
                </a:cubicBezTo>
                <a:cubicBezTo>
                  <a:pt x="3015201" y="1028436"/>
                  <a:pt x="3020004" y="1032221"/>
                  <a:pt x="3029171" y="1042987"/>
                </a:cubicBezTo>
                <a:cubicBezTo>
                  <a:pt x="3041397" y="1056365"/>
                  <a:pt x="3041983" y="1083026"/>
                  <a:pt x="3048221" y="1095375"/>
                </a:cubicBezTo>
                <a:cubicBezTo>
                  <a:pt x="3053606" y="1194650"/>
                  <a:pt x="3049594" y="1072822"/>
                  <a:pt x="3057746" y="1257300"/>
                </a:cubicBezTo>
                <a:cubicBezTo>
                  <a:pt x="3057820" y="1269206"/>
                  <a:pt x="3060872" y="1284152"/>
                  <a:pt x="3062509" y="1295400"/>
                </a:cubicBezTo>
                <a:cubicBezTo>
                  <a:pt x="3069083" y="1452396"/>
                  <a:pt x="3066420" y="1398724"/>
                  <a:pt x="3067271" y="1457325"/>
                </a:cubicBezTo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4142503095">
                  <a:custGeom>
                    <a:avLst/>
                    <a:gdLst>
                      <a:gd name="connsiteX0" fmla="*/ 28796 w 3067271"/>
                      <a:gd name="connsiteY0" fmla="*/ 1400175 h 1457325"/>
                      <a:gd name="connsiteX1" fmla="*/ 221 w 3067271"/>
                      <a:gd name="connsiteY1" fmla="*/ 1266825 h 1457325"/>
                      <a:gd name="connsiteX2" fmla="*/ 14509 w 3067271"/>
                      <a:gd name="connsiteY2" fmla="*/ 1181100 h 1457325"/>
                      <a:gd name="connsiteX3" fmla="*/ 62134 w 3067271"/>
                      <a:gd name="connsiteY3" fmla="*/ 981075 h 1457325"/>
                      <a:gd name="connsiteX4" fmla="*/ 119284 w 3067271"/>
                      <a:gd name="connsiteY4" fmla="*/ 852487 h 1457325"/>
                      <a:gd name="connsiteX5" fmla="*/ 143096 w 3067271"/>
                      <a:gd name="connsiteY5" fmla="*/ 785812 h 1457325"/>
                      <a:gd name="connsiteX6" fmla="*/ 266921 w 3067271"/>
                      <a:gd name="connsiteY6" fmla="*/ 581025 h 1457325"/>
                      <a:gd name="connsiteX7" fmla="*/ 443134 w 3067271"/>
                      <a:gd name="connsiteY7" fmla="*/ 381000 h 1457325"/>
                      <a:gd name="connsiteX8" fmla="*/ 643159 w 3067271"/>
                      <a:gd name="connsiteY8" fmla="*/ 223837 h 1457325"/>
                      <a:gd name="connsiteX9" fmla="*/ 709834 w 3067271"/>
                      <a:gd name="connsiteY9" fmla="*/ 185737 h 1457325"/>
                      <a:gd name="connsiteX10" fmla="*/ 881284 w 3067271"/>
                      <a:gd name="connsiteY10" fmla="*/ 109537 h 1457325"/>
                      <a:gd name="connsiteX11" fmla="*/ 957484 w 3067271"/>
                      <a:gd name="connsiteY11" fmla="*/ 85725 h 1457325"/>
                      <a:gd name="connsiteX12" fmla="*/ 1024159 w 3067271"/>
                      <a:gd name="connsiteY12" fmla="*/ 61912 h 1457325"/>
                      <a:gd name="connsiteX13" fmla="*/ 1300384 w 3067271"/>
                      <a:gd name="connsiteY13" fmla="*/ 14287 h 1457325"/>
                      <a:gd name="connsiteX14" fmla="*/ 1652809 w 3067271"/>
                      <a:gd name="connsiteY14" fmla="*/ 0 h 1457325"/>
                      <a:gd name="connsiteX15" fmla="*/ 1843309 w 3067271"/>
                      <a:gd name="connsiteY15" fmla="*/ 19050 h 1457325"/>
                      <a:gd name="connsiteX16" fmla="*/ 1905221 w 3067271"/>
                      <a:gd name="connsiteY16" fmla="*/ 38100 h 1457325"/>
                      <a:gd name="connsiteX17" fmla="*/ 1967134 w 3067271"/>
                      <a:gd name="connsiteY17" fmla="*/ 52387 h 1457325"/>
                      <a:gd name="connsiteX18" fmla="*/ 2090959 w 3067271"/>
                      <a:gd name="connsiteY18" fmla="*/ 95250 h 1457325"/>
                      <a:gd name="connsiteX19" fmla="*/ 2262409 w 3067271"/>
                      <a:gd name="connsiteY19" fmla="*/ 166687 h 1457325"/>
                      <a:gd name="connsiteX20" fmla="*/ 2390996 w 3067271"/>
                      <a:gd name="connsiteY20" fmla="*/ 266700 h 1457325"/>
                      <a:gd name="connsiteX21" fmla="*/ 2433859 w 3067271"/>
                      <a:gd name="connsiteY21" fmla="*/ 300037 h 1457325"/>
                      <a:gd name="connsiteX22" fmla="*/ 2500534 w 3067271"/>
                      <a:gd name="connsiteY22" fmla="*/ 361950 h 1457325"/>
                      <a:gd name="connsiteX23" fmla="*/ 2571971 w 3067271"/>
                      <a:gd name="connsiteY23" fmla="*/ 409575 h 1457325"/>
                      <a:gd name="connsiteX24" fmla="*/ 2610071 w 3067271"/>
                      <a:gd name="connsiteY24" fmla="*/ 442912 h 1457325"/>
                      <a:gd name="connsiteX25" fmla="*/ 2681509 w 3067271"/>
                      <a:gd name="connsiteY25" fmla="*/ 504825 h 1457325"/>
                      <a:gd name="connsiteX26" fmla="*/ 2733896 w 3067271"/>
                      <a:gd name="connsiteY26" fmla="*/ 585787 h 1457325"/>
                      <a:gd name="connsiteX27" fmla="*/ 2786284 w 3067271"/>
                      <a:gd name="connsiteY27" fmla="*/ 652462 h 1457325"/>
                      <a:gd name="connsiteX28" fmla="*/ 2805334 w 3067271"/>
                      <a:gd name="connsiteY28" fmla="*/ 690562 h 1457325"/>
                      <a:gd name="connsiteX29" fmla="*/ 2843434 w 3067271"/>
                      <a:gd name="connsiteY29" fmla="*/ 747712 h 1457325"/>
                      <a:gd name="connsiteX30" fmla="*/ 2862484 w 3067271"/>
                      <a:gd name="connsiteY30" fmla="*/ 785812 h 1457325"/>
                      <a:gd name="connsiteX31" fmla="*/ 2891059 w 3067271"/>
                      <a:gd name="connsiteY31" fmla="*/ 862012 h 1457325"/>
                      <a:gd name="connsiteX32" fmla="*/ 2910109 w 3067271"/>
                      <a:gd name="connsiteY32" fmla="*/ 890587 h 1457325"/>
                      <a:gd name="connsiteX33" fmla="*/ 2929159 w 3067271"/>
                      <a:gd name="connsiteY33" fmla="*/ 923925 h 1457325"/>
                      <a:gd name="connsiteX34" fmla="*/ 2957734 w 3067271"/>
                      <a:gd name="connsiteY34" fmla="*/ 952500 h 1457325"/>
                      <a:gd name="connsiteX35" fmla="*/ 3005359 w 3067271"/>
                      <a:gd name="connsiteY35" fmla="*/ 1019175 h 1457325"/>
                      <a:gd name="connsiteX36" fmla="*/ 3029171 w 3067271"/>
                      <a:gd name="connsiteY36" fmla="*/ 1042987 h 1457325"/>
                      <a:gd name="connsiteX37" fmla="*/ 3048221 w 3067271"/>
                      <a:gd name="connsiteY37" fmla="*/ 1095375 h 1457325"/>
                      <a:gd name="connsiteX38" fmla="*/ 3057746 w 3067271"/>
                      <a:gd name="connsiteY38" fmla="*/ 1257300 h 1457325"/>
                      <a:gd name="connsiteX39" fmla="*/ 3062509 w 3067271"/>
                      <a:gd name="connsiteY39" fmla="*/ 1295400 h 1457325"/>
                      <a:gd name="connsiteX40" fmla="*/ 3067271 w 3067271"/>
                      <a:gd name="connsiteY40" fmla="*/ 1457325 h 145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3067271" h="1457325">
                        <a:moveTo>
                          <a:pt x="28796" y="1400175"/>
                        </a:moveTo>
                        <a:cubicBezTo>
                          <a:pt x="19271" y="1355725"/>
                          <a:pt x="3179" y="1312188"/>
                          <a:pt x="221" y="1266825"/>
                        </a:cubicBezTo>
                        <a:cubicBezTo>
                          <a:pt x="-1664" y="1237917"/>
                          <a:pt x="8947" y="1209530"/>
                          <a:pt x="14509" y="1181100"/>
                        </a:cubicBezTo>
                        <a:cubicBezTo>
                          <a:pt x="19283" y="1156699"/>
                          <a:pt x="45160" y="1024571"/>
                          <a:pt x="62134" y="981075"/>
                        </a:cubicBezTo>
                        <a:cubicBezTo>
                          <a:pt x="79186" y="937379"/>
                          <a:pt x="103508" y="896660"/>
                          <a:pt x="119284" y="852487"/>
                        </a:cubicBezTo>
                        <a:cubicBezTo>
                          <a:pt x="127221" y="830262"/>
                          <a:pt x="132749" y="807023"/>
                          <a:pt x="143096" y="785812"/>
                        </a:cubicBezTo>
                        <a:cubicBezTo>
                          <a:pt x="172334" y="725874"/>
                          <a:pt x="222694" y="637537"/>
                          <a:pt x="266921" y="581025"/>
                        </a:cubicBezTo>
                        <a:cubicBezTo>
                          <a:pt x="304790" y="532637"/>
                          <a:pt x="384927" y="431931"/>
                          <a:pt x="443134" y="381000"/>
                        </a:cubicBezTo>
                        <a:cubicBezTo>
                          <a:pt x="457857" y="368117"/>
                          <a:pt x="596020" y="250774"/>
                          <a:pt x="643159" y="223837"/>
                        </a:cubicBezTo>
                        <a:cubicBezTo>
                          <a:pt x="665384" y="211137"/>
                          <a:pt x="687087" y="197477"/>
                          <a:pt x="709834" y="185737"/>
                        </a:cubicBezTo>
                        <a:cubicBezTo>
                          <a:pt x="748737" y="165658"/>
                          <a:pt x="841949" y="124147"/>
                          <a:pt x="881284" y="109537"/>
                        </a:cubicBezTo>
                        <a:cubicBezTo>
                          <a:pt x="906230" y="100271"/>
                          <a:pt x="932238" y="94140"/>
                          <a:pt x="957484" y="85725"/>
                        </a:cubicBezTo>
                        <a:cubicBezTo>
                          <a:pt x="979873" y="78262"/>
                          <a:pt x="1001234" y="67516"/>
                          <a:pt x="1024159" y="61912"/>
                        </a:cubicBezTo>
                        <a:cubicBezTo>
                          <a:pt x="1064111" y="52146"/>
                          <a:pt x="1252073" y="17306"/>
                          <a:pt x="1300384" y="14287"/>
                        </a:cubicBezTo>
                        <a:cubicBezTo>
                          <a:pt x="1468534" y="3779"/>
                          <a:pt x="1351150" y="10402"/>
                          <a:pt x="1652809" y="0"/>
                        </a:cubicBezTo>
                        <a:cubicBezTo>
                          <a:pt x="1703930" y="3652"/>
                          <a:pt x="1786187" y="5341"/>
                          <a:pt x="1843309" y="19050"/>
                        </a:cubicBezTo>
                        <a:cubicBezTo>
                          <a:pt x="1864305" y="24089"/>
                          <a:pt x="1884371" y="32487"/>
                          <a:pt x="1905221" y="38100"/>
                        </a:cubicBezTo>
                        <a:cubicBezTo>
                          <a:pt x="1925673" y="43606"/>
                          <a:pt x="1946891" y="46158"/>
                          <a:pt x="1967134" y="52387"/>
                        </a:cubicBezTo>
                        <a:cubicBezTo>
                          <a:pt x="2008880" y="65232"/>
                          <a:pt x="2049523" y="81438"/>
                          <a:pt x="2090959" y="95250"/>
                        </a:cubicBezTo>
                        <a:cubicBezTo>
                          <a:pt x="2150972" y="115255"/>
                          <a:pt x="2209462" y="125506"/>
                          <a:pt x="2262409" y="166687"/>
                        </a:cubicBezTo>
                        <a:lnTo>
                          <a:pt x="2390996" y="266700"/>
                        </a:lnTo>
                        <a:cubicBezTo>
                          <a:pt x="2405284" y="277813"/>
                          <a:pt x="2421060" y="287238"/>
                          <a:pt x="2433859" y="300037"/>
                        </a:cubicBezTo>
                        <a:cubicBezTo>
                          <a:pt x="2455113" y="321291"/>
                          <a:pt x="2476418" y="343863"/>
                          <a:pt x="2500534" y="361950"/>
                        </a:cubicBezTo>
                        <a:cubicBezTo>
                          <a:pt x="2588859" y="428194"/>
                          <a:pt x="2491209" y="344965"/>
                          <a:pt x="2571971" y="409575"/>
                        </a:cubicBezTo>
                        <a:cubicBezTo>
                          <a:pt x="2585148" y="420117"/>
                          <a:pt x="2596571" y="432787"/>
                          <a:pt x="2610071" y="442912"/>
                        </a:cubicBezTo>
                        <a:cubicBezTo>
                          <a:pt x="2657970" y="478836"/>
                          <a:pt x="2643393" y="451886"/>
                          <a:pt x="2681509" y="504825"/>
                        </a:cubicBezTo>
                        <a:cubicBezTo>
                          <a:pt x="2700291" y="530911"/>
                          <a:pt x="2712977" y="561381"/>
                          <a:pt x="2733896" y="585787"/>
                        </a:cubicBezTo>
                        <a:cubicBezTo>
                          <a:pt x="2752881" y="607936"/>
                          <a:pt x="2771204" y="627329"/>
                          <a:pt x="2786284" y="652462"/>
                        </a:cubicBezTo>
                        <a:cubicBezTo>
                          <a:pt x="2793589" y="664638"/>
                          <a:pt x="2798029" y="678386"/>
                          <a:pt x="2805334" y="690562"/>
                        </a:cubicBezTo>
                        <a:cubicBezTo>
                          <a:pt x="2843942" y="754911"/>
                          <a:pt x="2815737" y="696276"/>
                          <a:pt x="2843434" y="747712"/>
                        </a:cubicBezTo>
                        <a:cubicBezTo>
                          <a:pt x="2850166" y="760214"/>
                          <a:pt x="2857498" y="772517"/>
                          <a:pt x="2862484" y="785812"/>
                        </a:cubicBezTo>
                        <a:cubicBezTo>
                          <a:pt x="2888054" y="854000"/>
                          <a:pt x="2852486" y="794510"/>
                          <a:pt x="2891059" y="862012"/>
                        </a:cubicBezTo>
                        <a:cubicBezTo>
                          <a:pt x="2896739" y="871951"/>
                          <a:pt x="2904109" y="880838"/>
                          <a:pt x="2910109" y="890587"/>
                        </a:cubicBezTo>
                        <a:cubicBezTo>
                          <a:pt x="2916817" y="901487"/>
                          <a:pt x="2921355" y="913780"/>
                          <a:pt x="2929159" y="923925"/>
                        </a:cubicBezTo>
                        <a:cubicBezTo>
                          <a:pt x="2937372" y="934602"/>
                          <a:pt x="2949319" y="941981"/>
                          <a:pt x="2957734" y="952500"/>
                        </a:cubicBezTo>
                        <a:cubicBezTo>
                          <a:pt x="2974796" y="973827"/>
                          <a:pt x="2986046" y="999862"/>
                          <a:pt x="3005359" y="1019175"/>
                        </a:cubicBezTo>
                        <a:cubicBezTo>
                          <a:pt x="3013296" y="1027112"/>
                          <a:pt x="3022279" y="1034126"/>
                          <a:pt x="3029171" y="1042987"/>
                        </a:cubicBezTo>
                        <a:cubicBezTo>
                          <a:pt x="3039125" y="1055785"/>
                          <a:pt x="3044461" y="1082216"/>
                          <a:pt x="3048221" y="1095375"/>
                        </a:cubicBezTo>
                        <a:cubicBezTo>
                          <a:pt x="3059736" y="1187486"/>
                          <a:pt x="3047237" y="1078650"/>
                          <a:pt x="3057746" y="1257300"/>
                        </a:cubicBezTo>
                        <a:cubicBezTo>
                          <a:pt x="3058498" y="1270077"/>
                          <a:pt x="3060921" y="1282700"/>
                          <a:pt x="3062509" y="1295400"/>
                        </a:cubicBezTo>
                        <a:cubicBezTo>
                          <a:pt x="3067370" y="1450973"/>
                          <a:pt x="3067271" y="1396975"/>
                          <a:pt x="3067271" y="145732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2EE8C94-3093-C05F-105D-6861527947DF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4143460" y="4203063"/>
            <a:ext cx="3497026" cy="1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8E3AC3E-3AB4-4CDE-6A77-55699DB281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 </a:t>
                </a:r>
                <a:r>
                  <a:rPr lang="de-DE" i="1" dirty="0">
                    <a:solidFill>
                      <a:schemeClr val="accent1"/>
                    </a:solidFill>
                  </a:rPr>
                  <a:t>Iterative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Step</a:t>
                </a:r>
                <a:r>
                  <a:rPr lang="de-DE" i="1" dirty="0">
                    <a:solidFill>
                      <a:schemeClr val="accent1"/>
                    </a:solidFill>
                  </a:rPr>
                  <a:t> (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cnt‘d</a:t>
                </a:r>
                <a:r>
                  <a:rPr lang="de-DE" i="1" dirty="0">
                    <a:solidFill>
                      <a:schemeClr val="accent1"/>
                    </a:solidFill>
                  </a:rPr>
                  <a:t>):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b="0" dirty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/>
                  <a:t>covers</a:t>
                </a:r>
                <a:r>
                  <a:rPr lang="de-DE" dirty="0"/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only</a:t>
                </a:r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1"/>
                    </a:solidFill>
                  </a:rPr>
                  <a:t>mountains</a:t>
                </a:r>
                <a:endParaRPr lang="de-DE" i="1" dirty="0">
                  <a:solidFill>
                    <a:schemeClr val="accent1"/>
                  </a:solidFill>
                </a:endParaRPr>
              </a:p>
              <a:p>
                <a:pPr lvl="1"/>
                <a:endParaRPr lang="de-DE" i="1" dirty="0">
                  <a:solidFill>
                    <a:schemeClr val="accent1"/>
                  </a:solidFill>
                </a:endParaRPr>
              </a:p>
              <a:p>
                <a:pPr lvl="1"/>
                <a:endParaRPr lang="de-DE" i="1" dirty="0">
                  <a:solidFill>
                    <a:schemeClr val="accent1"/>
                  </a:solidFill>
                </a:endParaRPr>
              </a:p>
              <a:p>
                <a:pPr lvl="1"/>
                <a:endParaRPr lang="de-DE" i="1" dirty="0">
                  <a:solidFill>
                    <a:schemeClr val="accent1"/>
                  </a:solidFill>
                </a:endParaRPr>
              </a:p>
              <a:p>
                <a:pPr lvl="1"/>
                <a:endParaRPr lang="de-DE" i="1" dirty="0">
                  <a:solidFill>
                    <a:schemeClr val="accent1"/>
                  </a:solidFill>
                </a:endParaRPr>
              </a:p>
              <a:p>
                <a:pPr lvl="1"/>
                <a:endParaRPr lang="de-DE" i="1" dirty="0">
                  <a:solidFill>
                    <a:schemeClr val="accent1"/>
                  </a:solidFill>
                </a:endParaRPr>
              </a:p>
              <a:p>
                <a:pPr lvl="1"/>
                <a:endParaRPr lang="de-DE" i="1" dirty="0">
                  <a:solidFill>
                    <a:schemeClr val="accent1"/>
                  </a:solidFill>
                </a:endParaRPr>
              </a:p>
              <a:p>
                <a:pPr lvl="1"/>
                <a:endParaRPr lang="de-DE" i="1" dirty="0">
                  <a:solidFill>
                    <a:schemeClr val="accent1"/>
                  </a:solidFill>
                </a:endParaRPr>
              </a:p>
              <a:p>
                <a:r>
                  <a:rPr lang="de-DE" i="1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/>
                  <a:t>at </a:t>
                </a:r>
                <a:r>
                  <a:rPr lang="de-DE" dirty="0" err="1"/>
                  <a:t>the</a:t>
                </a:r>
                <a:r>
                  <a:rPr lang="de-DE" dirty="0"/>
                  <a:t> end,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mountain</a:t>
                </a:r>
                <a:r>
                  <a:rPr lang="de-DE" dirty="0"/>
                  <a:t> </a:t>
                </a:r>
                <a:r>
                  <a:rPr lang="de-DE" dirty="0" err="1"/>
                  <a:t>remains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de-DE" i="1" dirty="0">
                    <a:solidFill>
                      <a:schemeClr val="accent1"/>
                    </a:solidFill>
                  </a:rPr>
                  <a:t> biarcs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8E3AC3E-3AB4-4CDE-6A77-55699DB281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0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A38E1501-430F-41F6-D216-B21CE6E457A7}"/>
              </a:ext>
            </a:extLst>
          </p:cNvPr>
          <p:cNvSpPr/>
          <p:nvPr/>
        </p:nvSpPr>
        <p:spPr>
          <a:xfrm>
            <a:off x="6919888" y="3801724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A8EED45-F79A-26E2-6AA6-09F1BC20B3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de-DE" dirty="0"/>
                  <a:t> Biarcs </a:t>
                </a:r>
                <a:r>
                  <a:rPr lang="de-DE" dirty="0" err="1"/>
                  <a:t>for</a:t>
                </a:r>
                <a:r>
                  <a:rPr lang="de-DE" dirty="0"/>
                  <a:t> Planar Graphs</a:t>
                </a:r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A8EED45-F79A-26E2-6AA6-09F1BC20B3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8605" b="-310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3110511B-BACB-38F7-4D77-BCA3DD104301}"/>
              </a:ext>
            </a:extLst>
          </p:cNvPr>
          <p:cNvSpPr/>
          <p:nvPr/>
        </p:nvSpPr>
        <p:spPr>
          <a:xfrm>
            <a:off x="4059915" y="3444196"/>
            <a:ext cx="2046889" cy="772184"/>
          </a:xfrm>
          <a:custGeom>
            <a:avLst/>
            <a:gdLst>
              <a:gd name="connsiteX0" fmla="*/ 0 w 2046889"/>
              <a:gd name="connsiteY0" fmla="*/ 772184 h 772184"/>
              <a:gd name="connsiteX1" fmla="*/ 144141 w 2046889"/>
              <a:gd name="connsiteY1" fmla="*/ 432891 h 772184"/>
              <a:gd name="connsiteX2" fmla="*/ 245039 w 2046889"/>
              <a:gd name="connsiteY2" fmla="*/ 327593 h 772184"/>
              <a:gd name="connsiteX3" fmla="*/ 446836 w 2046889"/>
              <a:gd name="connsiteY3" fmla="*/ 198896 h 772184"/>
              <a:gd name="connsiteX4" fmla="*/ 648633 w 2046889"/>
              <a:gd name="connsiteY4" fmla="*/ 105297 h 772184"/>
              <a:gd name="connsiteX5" fmla="*/ 720704 w 2046889"/>
              <a:gd name="connsiteY5" fmla="*/ 70198 h 772184"/>
              <a:gd name="connsiteX6" fmla="*/ 821602 w 2046889"/>
              <a:gd name="connsiteY6" fmla="*/ 46798 h 772184"/>
              <a:gd name="connsiteX7" fmla="*/ 908088 w 2046889"/>
              <a:gd name="connsiteY7" fmla="*/ 23398 h 772184"/>
              <a:gd name="connsiteX8" fmla="*/ 1109883 w 2046889"/>
              <a:gd name="connsiteY8" fmla="*/ 0 h 772184"/>
              <a:gd name="connsiteX9" fmla="*/ 1311680 w 2046889"/>
              <a:gd name="connsiteY9" fmla="*/ 11699 h 772184"/>
              <a:gd name="connsiteX10" fmla="*/ 1499064 w 2046889"/>
              <a:gd name="connsiteY10" fmla="*/ 58499 h 772184"/>
              <a:gd name="connsiteX11" fmla="*/ 1585548 w 2046889"/>
              <a:gd name="connsiteY11" fmla="*/ 116996 h 772184"/>
              <a:gd name="connsiteX12" fmla="*/ 1643206 w 2046889"/>
              <a:gd name="connsiteY12" fmla="*/ 152095 h 772184"/>
              <a:gd name="connsiteX13" fmla="*/ 1715275 w 2046889"/>
              <a:gd name="connsiteY13" fmla="*/ 187194 h 772184"/>
              <a:gd name="connsiteX14" fmla="*/ 1830588 w 2046889"/>
              <a:gd name="connsiteY14" fmla="*/ 269094 h 772184"/>
              <a:gd name="connsiteX15" fmla="*/ 1931487 w 2046889"/>
              <a:gd name="connsiteY15" fmla="*/ 339292 h 772184"/>
              <a:gd name="connsiteX16" fmla="*/ 1974730 w 2046889"/>
              <a:gd name="connsiteY16" fmla="*/ 444590 h 772184"/>
              <a:gd name="connsiteX17" fmla="*/ 2003556 w 2046889"/>
              <a:gd name="connsiteY17" fmla="*/ 503089 h 772184"/>
              <a:gd name="connsiteX18" fmla="*/ 2017972 w 2046889"/>
              <a:gd name="connsiteY18" fmla="*/ 549887 h 772184"/>
              <a:gd name="connsiteX19" fmla="*/ 2032385 w 2046889"/>
              <a:gd name="connsiteY19" fmla="*/ 584987 h 772184"/>
              <a:gd name="connsiteX20" fmla="*/ 2046801 w 2046889"/>
              <a:gd name="connsiteY20" fmla="*/ 737084 h 77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46889" h="772184" extrusionOk="0">
                <a:moveTo>
                  <a:pt x="0" y="772184"/>
                </a:moveTo>
                <a:cubicBezTo>
                  <a:pt x="45254" y="645095"/>
                  <a:pt x="113812" y="548360"/>
                  <a:pt x="144141" y="432891"/>
                </a:cubicBezTo>
                <a:cubicBezTo>
                  <a:pt x="164914" y="397710"/>
                  <a:pt x="208439" y="361029"/>
                  <a:pt x="245039" y="327593"/>
                </a:cubicBezTo>
                <a:cubicBezTo>
                  <a:pt x="285228" y="286103"/>
                  <a:pt x="392797" y="224287"/>
                  <a:pt x="446836" y="198896"/>
                </a:cubicBezTo>
                <a:cubicBezTo>
                  <a:pt x="509604" y="166647"/>
                  <a:pt x="584731" y="136520"/>
                  <a:pt x="648633" y="105297"/>
                </a:cubicBezTo>
                <a:cubicBezTo>
                  <a:pt x="673785" y="89480"/>
                  <a:pt x="698681" y="75084"/>
                  <a:pt x="720704" y="70198"/>
                </a:cubicBezTo>
                <a:cubicBezTo>
                  <a:pt x="758386" y="62167"/>
                  <a:pt x="786502" y="50720"/>
                  <a:pt x="821602" y="46798"/>
                </a:cubicBezTo>
                <a:cubicBezTo>
                  <a:pt x="854235" y="39292"/>
                  <a:pt x="875689" y="28948"/>
                  <a:pt x="908088" y="23398"/>
                </a:cubicBezTo>
                <a:cubicBezTo>
                  <a:pt x="951257" y="12297"/>
                  <a:pt x="1078522" y="-3139"/>
                  <a:pt x="1109883" y="0"/>
                </a:cubicBezTo>
                <a:cubicBezTo>
                  <a:pt x="1167297" y="11715"/>
                  <a:pt x="1237846" y="12537"/>
                  <a:pt x="1311680" y="11699"/>
                </a:cubicBezTo>
                <a:cubicBezTo>
                  <a:pt x="1331785" y="10332"/>
                  <a:pt x="1477670" y="50348"/>
                  <a:pt x="1499064" y="58499"/>
                </a:cubicBezTo>
                <a:cubicBezTo>
                  <a:pt x="1539820" y="72699"/>
                  <a:pt x="1551682" y="91193"/>
                  <a:pt x="1585548" y="116996"/>
                </a:cubicBezTo>
                <a:cubicBezTo>
                  <a:pt x="1606492" y="128695"/>
                  <a:pt x="1618836" y="144226"/>
                  <a:pt x="1643206" y="152095"/>
                </a:cubicBezTo>
                <a:cubicBezTo>
                  <a:pt x="1665454" y="163243"/>
                  <a:pt x="1691897" y="175990"/>
                  <a:pt x="1715275" y="187194"/>
                </a:cubicBezTo>
                <a:cubicBezTo>
                  <a:pt x="1819990" y="270106"/>
                  <a:pt x="1727029" y="198884"/>
                  <a:pt x="1830588" y="269094"/>
                </a:cubicBezTo>
                <a:cubicBezTo>
                  <a:pt x="1952198" y="351939"/>
                  <a:pt x="1824230" y="240633"/>
                  <a:pt x="1931487" y="339292"/>
                </a:cubicBezTo>
                <a:cubicBezTo>
                  <a:pt x="2018623" y="495563"/>
                  <a:pt x="1885374" y="301700"/>
                  <a:pt x="1974730" y="444590"/>
                </a:cubicBezTo>
                <a:cubicBezTo>
                  <a:pt x="1984374" y="466676"/>
                  <a:pt x="1993079" y="486108"/>
                  <a:pt x="2003556" y="503089"/>
                </a:cubicBezTo>
                <a:cubicBezTo>
                  <a:pt x="2010867" y="516318"/>
                  <a:pt x="2011643" y="531008"/>
                  <a:pt x="2017972" y="549887"/>
                </a:cubicBezTo>
                <a:cubicBezTo>
                  <a:pt x="2020318" y="561135"/>
                  <a:pt x="2027885" y="572789"/>
                  <a:pt x="2032385" y="584987"/>
                </a:cubicBezTo>
                <a:cubicBezTo>
                  <a:pt x="2056332" y="706282"/>
                  <a:pt x="2046325" y="652698"/>
                  <a:pt x="2046801" y="737084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9110A50B-821A-4329-3836-01001CC47D58}"/>
              </a:ext>
            </a:extLst>
          </p:cNvPr>
          <p:cNvSpPr/>
          <p:nvPr/>
        </p:nvSpPr>
        <p:spPr>
          <a:xfrm>
            <a:off x="6093742" y="3801724"/>
            <a:ext cx="837745" cy="389357"/>
          </a:xfrm>
          <a:custGeom>
            <a:avLst/>
            <a:gdLst>
              <a:gd name="connsiteX0" fmla="*/ 0 w 837745"/>
              <a:gd name="connsiteY0" fmla="*/ 389357 h 389357"/>
              <a:gd name="connsiteX1" fmla="*/ 58994 w 837745"/>
              <a:gd name="connsiteY1" fmla="*/ 218276 h 389357"/>
              <a:gd name="connsiteX2" fmla="*/ 100289 w 837745"/>
              <a:gd name="connsiteY2" fmla="*/ 165182 h 389357"/>
              <a:gd name="connsiteX3" fmla="*/ 182880 w 837745"/>
              <a:gd name="connsiteY3" fmla="*/ 100289 h 389357"/>
              <a:gd name="connsiteX4" fmla="*/ 265471 w 837745"/>
              <a:gd name="connsiteY4" fmla="*/ 53094 h 389357"/>
              <a:gd name="connsiteX5" fmla="*/ 294968 w 837745"/>
              <a:gd name="connsiteY5" fmla="*/ 35396 h 389357"/>
              <a:gd name="connsiteX6" fmla="*/ 336263 w 837745"/>
              <a:gd name="connsiteY6" fmla="*/ 23597 h 389357"/>
              <a:gd name="connsiteX7" fmla="*/ 371660 w 837745"/>
              <a:gd name="connsiteY7" fmla="*/ 11798 h 389357"/>
              <a:gd name="connsiteX8" fmla="*/ 454250 w 837745"/>
              <a:gd name="connsiteY8" fmla="*/ 0 h 389357"/>
              <a:gd name="connsiteX9" fmla="*/ 536841 w 837745"/>
              <a:gd name="connsiteY9" fmla="*/ 5899 h 389357"/>
              <a:gd name="connsiteX10" fmla="*/ 613533 w 837745"/>
              <a:gd name="connsiteY10" fmla="*/ 29497 h 389357"/>
              <a:gd name="connsiteX11" fmla="*/ 648929 w 837745"/>
              <a:gd name="connsiteY11" fmla="*/ 58993 h 389357"/>
              <a:gd name="connsiteX12" fmla="*/ 672527 w 837745"/>
              <a:gd name="connsiteY12" fmla="*/ 76691 h 389357"/>
              <a:gd name="connsiteX13" fmla="*/ 702023 w 837745"/>
              <a:gd name="connsiteY13" fmla="*/ 94389 h 389357"/>
              <a:gd name="connsiteX14" fmla="*/ 749218 w 837745"/>
              <a:gd name="connsiteY14" fmla="*/ 135685 h 389357"/>
              <a:gd name="connsiteX15" fmla="*/ 790514 w 837745"/>
              <a:gd name="connsiteY15" fmla="*/ 171081 h 389357"/>
              <a:gd name="connsiteX16" fmla="*/ 808212 w 837745"/>
              <a:gd name="connsiteY16" fmla="*/ 224175 h 389357"/>
              <a:gd name="connsiteX17" fmla="*/ 820010 w 837745"/>
              <a:gd name="connsiteY17" fmla="*/ 253672 h 389357"/>
              <a:gd name="connsiteX18" fmla="*/ 825910 w 837745"/>
              <a:gd name="connsiteY18" fmla="*/ 277269 h 389357"/>
              <a:gd name="connsiteX19" fmla="*/ 831809 w 837745"/>
              <a:gd name="connsiteY19" fmla="*/ 294967 h 389357"/>
              <a:gd name="connsiteX20" fmla="*/ 837709 w 837745"/>
              <a:gd name="connsiteY20" fmla="*/ 371659 h 3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745" h="389357" extrusionOk="0">
                <a:moveTo>
                  <a:pt x="0" y="389357"/>
                </a:moveTo>
                <a:cubicBezTo>
                  <a:pt x="17509" y="321537"/>
                  <a:pt x="44407" y="275447"/>
                  <a:pt x="58994" y="218276"/>
                </a:cubicBezTo>
                <a:cubicBezTo>
                  <a:pt x="67830" y="198894"/>
                  <a:pt x="88547" y="185821"/>
                  <a:pt x="100289" y="165182"/>
                </a:cubicBezTo>
                <a:cubicBezTo>
                  <a:pt x="117065" y="143270"/>
                  <a:pt x="160572" y="113069"/>
                  <a:pt x="182880" y="100289"/>
                </a:cubicBezTo>
                <a:cubicBezTo>
                  <a:pt x="203773" y="85263"/>
                  <a:pt x="244044" y="68436"/>
                  <a:pt x="265471" y="53094"/>
                </a:cubicBezTo>
                <a:cubicBezTo>
                  <a:pt x="275536" y="46658"/>
                  <a:pt x="284847" y="38296"/>
                  <a:pt x="294968" y="35396"/>
                </a:cubicBezTo>
                <a:cubicBezTo>
                  <a:pt x="310542" y="31360"/>
                  <a:pt x="322310" y="27091"/>
                  <a:pt x="336263" y="23597"/>
                </a:cubicBezTo>
                <a:cubicBezTo>
                  <a:pt x="350703" y="19760"/>
                  <a:pt x="357152" y="14454"/>
                  <a:pt x="371660" y="11798"/>
                </a:cubicBezTo>
                <a:cubicBezTo>
                  <a:pt x="390009" y="5325"/>
                  <a:pt x="440561" y="1084"/>
                  <a:pt x="454250" y="0"/>
                </a:cubicBezTo>
                <a:cubicBezTo>
                  <a:pt x="478435" y="4620"/>
                  <a:pt x="506118" y="6119"/>
                  <a:pt x="536841" y="5899"/>
                </a:cubicBezTo>
                <a:cubicBezTo>
                  <a:pt x="544538" y="6303"/>
                  <a:pt x="605410" y="25210"/>
                  <a:pt x="613533" y="29497"/>
                </a:cubicBezTo>
                <a:cubicBezTo>
                  <a:pt x="630475" y="36953"/>
                  <a:pt x="634994" y="46027"/>
                  <a:pt x="648929" y="58993"/>
                </a:cubicBezTo>
                <a:cubicBezTo>
                  <a:pt x="656621" y="65309"/>
                  <a:pt x="663599" y="71740"/>
                  <a:pt x="672527" y="76691"/>
                </a:cubicBezTo>
                <a:cubicBezTo>
                  <a:pt x="680724" y="81196"/>
                  <a:pt x="692518" y="88295"/>
                  <a:pt x="702023" y="94389"/>
                </a:cubicBezTo>
                <a:cubicBezTo>
                  <a:pt x="745880" y="134009"/>
                  <a:pt x="706686" y="101117"/>
                  <a:pt x="749218" y="135685"/>
                </a:cubicBezTo>
                <a:cubicBezTo>
                  <a:pt x="795505" y="174934"/>
                  <a:pt x="746606" y="125096"/>
                  <a:pt x="790514" y="171081"/>
                </a:cubicBezTo>
                <a:cubicBezTo>
                  <a:pt x="825431" y="245944"/>
                  <a:pt x="774557" y="150461"/>
                  <a:pt x="808212" y="224175"/>
                </a:cubicBezTo>
                <a:cubicBezTo>
                  <a:pt x="812353" y="235392"/>
                  <a:pt x="815474" y="245148"/>
                  <a:pt x="820010" y="253672"/>
                </a:cubicBezTo>
                <a:cubicBezTo>
                  <a:pt x="823155" y="260239"/>
                  <a:pt x="823207" y="267638"/>
                  <a:pt x="825910" y="277269"/>
                </a:cubicBezTo>
                <a:cubicBezTo>
                  <a:pt x="826416" y="282847"/>
                  <a:pt x="829927" y="288931"/>
                  <a:pt x="831809" y="294967"/>
                </a:cubicBezTo>
                <a:cubicBezTo>
                  <a:pt x="843473" y="356204"/>
                  <a:pt x="837047" y="327093"/>
                  <a:pt x="837709" y="371659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5971213">
                  <a:custGeom>
                    <a:avLst/>
                    <a:gdLst>
                      <a:gd name="connsiteX0" fmla="*/ 0 w 837745"/>
                      <a:gd name="connsiteY0" fmla="*/ 389357 h 389357"/>
                      <a:gd name="connsiteX1" fmla="*/ 58994 w 837745"/>
                      <a:gd name="connsiteY1" fmla="*/ 218276 h 389357"/>
                      <a:gd name="connsiteX2" fmla="*/ 100289 w 837745"/>
                      <a:gd name="connsiteY2" fmla="*/ 165182 h 389357"/>
                      <a:gd name="connsiteX3" fmla="*/ 182880 w 837745"/>
                      <a:gd name="connsiteY3" fmla="*/ 100289 h 389357"/>
                      <a:gd name="connsiteX4" fmla="*/ 265471 w 837745"/>
                      <a:gd name="connsiteY4" fmla="*/ 53094 h 389357"/>
                      <a:gd name="connsiteX5" fmla="*/ 294968 w 837745"/>
                      <a:gd name="connsiteY5" fmla="*/ 35396 h 389357"/>
                      <a:gd name="connsiteX6" fmla="*/ 336263 w 837745"/>
                      <a:gd name="connsiteY6" fmla="*/ 23597 h 389357"/>
                      <a:gd name="connsiteX7" fmla="*/ 371660 w 837745"/>
                      <a:gd name="connsiteY7" fmla="*/ 11798 h 389357"/>
                      <a:gd name="connsiteX8" fmla="*/ 454250 w 837745"/>
                      <a:gd name="connsiteY8" fmla="*/ 0 h 389357"/>
                      <a:gd name="connsiteX9" fmla="*/ 536841 w 837745"/>
                      <a:gd name="connsiteY9" fmla="*/ 5899 h 389357"/>
                      <a:gd name="connsiteX10" fmla="*/ 613533 w 837745"/>
                      <a:gd name="connsiteY10" fmla="*/ 29497 h 389357"/>
                      <a:gd name="connsiteX11" fmla="*/ 648929 w 837745"/>
                      <a:gd name="connsiteY11" fmla="*/ 58993 h 389357"/>
                      <a:gd name="connsiteX12" fmla="*/ 672527 w 837745"/>
                      <a:gd name="connsiteY12" fmla="*/ 76691 h 389357"/>
                      <a:gd name="connsiteX13" fmla="*/ 702023 w 837745"/>
                      <a:gd name="connsiteY13" fmla="*/ 94389 h 389357"/>
                      <a:gd name="connsiteX14" fmla="*/ 749218 w 837745"/>
                      <a:gd name="connsiteY14" fmla="*/ 135685 h 389357"/>
                      <a:gd name="connsiteX15" fmla="*/ 790514 w 837745"/>
                      <a:gd name="connsiteY15" fmla="*/ 171081 h 389357"/>
                      <a:gd name="connsiteX16" fmla="*/ 808212 w 837745"/>
                      <a:gd name="connsiteY16" fmla="*/ 224175 h 389357"/>
                      <a:gd name="connsiteX17" fmla="*/ 820010 w 837745"/>
                      <a:gd name="connsiteY17" fmla="*/ 253672 h 389357"/>
                      <a:gd name="connsiteX18" fmla="*/ 825910 w 837745"/>
                      <a:gd name="connsiteY18" fmla="*/ 277269 h 389357"/>
                      <a:gd name="connsiteX19" fmla="*/ 831809 w 837745"/>
                      <a:gd name="connsiteY19" fmla="*/ 294967 h 389357"/>
                      <a:gd name="connsiteX20" fmla="*/ 837709 w 837745"/>
                      <a:gd name="connsiteY20" fmla="*/ 371659 h 38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7745" h="389357">
                        <a:moveTo>
                          <a:pt x="0" y="389357"/>
                        </a:moveTo>
                        <a:cubicBezTo>
                          <a:pt x="19665" y="332330"/>
                          <a:pt x="34360" y="273339"/>
                          <a:pt x="58994" y="218276"/>
                        </a:cubicBezTo>
                        <a:cubicBezTo>
                          <a:pt x="68150" y="197810"/>
                          <a:pt x="84991" y="181573"/>
                          <a:pt x="100289" y="165182"/>
                        </a:cubicBezTo>
                        <a:cubicBezTo>
                          <a:pt x="116134" y="148205"/>
                          <a:pt x="162563" y="112867"/>
                          <a:pt x="182880" y="100289"/>
                        </a:cubicBezTo>
                        <a:cubicBezTo>
                          <a:pt x="209840" y="83599"/>
                          <a:pt x="238030" y="68981"/>
                          <a:pt x="265471" y="53094"/>
                        </a:cubicBezTo>
                        <a:cubicBezTo>
                          <a:pt x="275394" y="47349"/>
                          <a:pt x="283943" y="38546"/>
                          <a:pt x="294968" y="35396"/>
                        </a:cubicBezTo>
                        <a:cubicBezTo>
                          <a:pt x="308733" y="31463"/>
                          <a:pt x="322580" y="27807"/>
                          <a:pt x="336263" y="23597"/>
                        </a:cubicBezTo>
                        <a:cubicBezTo>
                          <a:pt x="348150" y="19939"/>
                          <a:pt x="359594" y="14814"/>
                          <a:pt x="371660" y="11798"/>
                        </a:cubicBezTo>
                        <a:cubicBezTo>
                          <a:pt x="388669" y="7546"/>
                          <a:pt x="440284" y="1746"/>
                          <a:pt x="454250" y="0"/>
                        </a:cubicBezTo>
                        <a:cubicBezTo>
                          <a:pt x="481780" y="1966"/>
                          <a:pt x="509518" y="1996"/>
                          <a:pt x="536841" y="5899"/>
                        </a:cubicBezTo>
                        <a:cubicBezTo>
                          <a:pt x="544100" y="6936"/>
                          <a:pt x="604513" y="25488"/>
                          <a:pt x="613533" y="29497"/>
                        </a:cubicBezTo>
                        <a:cubicBezTo>
                          <a:pt x="631589" y="37522"/>
                          <a:pt x="633965" y="46167"/>
                          <a:pt x="648929" y="58993"/>
                        </a:cubicBezTo>
                        <a:cubicBezTo>
                          <a:pt x="656394" y="65392"/>
                          <a:pt x="664346" y="71237"/>
                          <a:pt x="672527" y="76691"/>
                        </a:cubicBezTo>
                        <a:cubicBezTo>
                          <a:pt x="682067" y="83051"/>
                          <a:pt x="692630" y="87814"/>
                          <a:pt x="702023" y="94389"/>
                        </a:cubicBezTo>
                        <a:cubicBezTo>
                          <a:pt x="751623" y="129110"/>
                          <a:pt x="713613" y="105167"/>
                          <a:pt x="749218" y="135685"/>
                        </a:cubicBezTo>
                        <a:cubicBezTo>
                          <a:pt x="802194" y="181092"/>
                          <a:pt x="746599" y="127166"/>
                          <a:pt x="790514" y="171081"/>
                        </a:cubicBezTo>
                        <a:cubicBezTo>
                          <a:pt x="827441" y="263405"/>
                          <a:pt x="782809" y="147966"/>
                          <a:pt x="808212" y="224175"/>
                        </a:cubicBezTo>
                        <a:cubicBezTo>
                          <a:pt x="811561" y="234221"/>
                          <a:pt x="816661" y="243626"/>
                          <a:pt x="820010" y="253672"/>
                        </a:cubicBezTo>
                        <a:cubicBezTo>
                          <a:pt x="822574" y="261364"/>
                          <a:pt x="823683" y="269473"/>
                          <a:pt x="825910" y="277269"/>
                        </a:cubicBezTo>
                        <a:cubicBezTo>
                          <a:pt x="827618" y="283248"/>
                          <a:pt x="829843" y="289068"/>
                          <a:pt x="831809" y="294967"/>
                        </a:cubicBezTo>
                        <a:cubicBezTo>
                          <a:pt x="838578" y="355880"/>
                          <a:pt x="837709" y="330255"/>
                          <a:pt x="837709" y="37165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EA3C651-2DFD-BFDC-9B85-3DC23804A020}"/>
              </a:ext>
            </a:extLst>
          </p:cNvPr>
          <p:cNvSpPr/>
          <p:nvPr/>
        </p:nvSpPr>
        <p:spPr>
          <a:xfrm>
            <a:off x="6814340" y="4096658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EA31493-F5AA-ED0C-4E03-8557DFE50362}"/>
              </a:ext>
            </a:extLst>
          </p:cNvPr>
          <p:cNvSpPr/>
          <p:nvPr/>
        </p:nvSpPr>
        <p:spPr>
          <a:xfrm>
            <a:off x="7640486" y="4096658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0D93DDC8-BACE-54C7-55FC-E8FB2DA88D7B}"/>
              </a:ext>
            </a:extLst>
          </p:cNvPr>
          <p:cNvSpPr/>
          <p:nvPr/>
        </p:nvSpPr>
        <p:spPr>
          <a:xfrm>
            <a:off x="4013200" y="3766457"/>
            <a:ext cx="2111829" cy="1132114"/>
          </a:xfrm>
          <a:custGeom>
            <a:avLst/>
            <a:gdLst>
              <a:gd name="connsiteX0" fmla="*/ 0 w 2111829"/>
              <a:gd name="connsiteY0" fmla="*/ 442686 h 1132114"/>
              <a:gd name="connsiteX1" fmla="*/ 72571 w 2111829"/>
              <a:gd name="connsiteY1" fmla="*/ 660400 h 1132114"/>
              <a:gd name="connsiteX2" fmla="*/ 145143 w 2111829"/>
              <a:gd name="connsiteY2" fmla="*/ 820057 h 1132114"/>
              <a:gd name="connsiteX3" fmla="*/ 254000 w 2111829"/>
              <a:gd name="connsiteY3" fmla="*/ 1008743 h 1132114"/>
              <a:gd name="connsiteX4" fmla="*/ 304800 w 2111829"/>
              <a:gd name="connsiteY4" fmla="*/ 1045029 h 1132114"/>
              <a:gd name="connsiteX5" fmla="*/ 362857 w 2111829"/>
              <a:gd name="connsiteY5" fmla="*/ 1095829 h 1132114"/>
              <a:gd name="connsiteX6" fmla="*/ 478971 w 2111829"/>
              <a:gd name="connsiteY6" fmla="*/ 1132114 h 1132114"/>
              <a:gd name="connsiteX7" fmla="*/ 725714 w 2111829"/>
              <a:gd name="connsiteY7" fmla="*/ 1103086 h 1132114"/>
              <a:gd name="connsiteX8" fmla="*/ 805543 w 2111829"/>
              <a:gd name="connsiteY8" fmla="*/ 1081314 h 1132114"/>
              <a:gd name="connsiteX9" fmla="*/ 863600 w 2111829"/>
              <a:gd name="connsiteY9" fmla="*/ 1037771 h 1132114"/>
              <a:gd name="connsiteX10" fmla="*/ 1023257 w 2111829"/>
              <a:gd name="connsiteY10" fmla="*/ 885371 h 1132114"/>
              <a:gd name="connsiteX11" fmla="*/ 1153886 w 2111829"/>
              <a:gd name="connsiteY11" fmla="*/ 725714 h 1132114"/>
              <a:gd name="connsiteX12" fmla="*/ 1233714 w 2111829"/>
              <a:gd name="connsiteY12" fmla="*/ 602343 h 1132114"/>
              <a:gd name="connsiteX13" fmla="*/ 1306286 w 2111829"/>
              <a:gd name="connsiteY13" fmla="*/ 457200 h 1132114"/>
              <a:gd name="connsiteX14" fmla="*/ 1342571 w 2111829"/>
              <a:gd name="connsiteY14" fmla="*/ 399143 h 1132114"/>
              <a:gd name="connsiteX15" fmla="*/ 1429657 w 2111829"/>
              <a:gd name="connsiteY15" fmla="*/ 217714 h 1132114"/>
              <a:gd name="connsiteX16" fmla="*/ 1502229 w 2111829"/>
              <a:gd name="connsiteY16" fmla="*/ 116114 h 1132114"/>
              <a:gd name="connsiteX17" fmla="*/ 1567543 w 2111829"/>
              <a:gd name="connsiteY17" fmla="*/ 72571 h 1132114"/>
              <a:gd name="connsiteX18" fmla="*/ 1618343 w 2111829"/>
              <a:gd name="connsiteY18" fmla="*/ 43543 h 1132114"/>
              <a:gd name="connsiteX19" fmla="*/ 1799771 w 2111829"/>
              <a:gd name="connsiteY19" fmla="*/ 0 h 1132114"/>
              <a:gd name="connsiteX20" fmla="*/ 1879600 w 2111829"/>
              <a:gd name="connsiteY20" fmla="*/ 36286 h 1132114"/>
              <a:gd name="connsiteX21" fmla="*/ 1981200 w 2111829"/>
              <a:gd name="connsiteY21" fmla="*/ 116114 h 1132114"/>
              <a:gd name="connsiteX22" fmla="*/ 2039257 w 2111829"/>
              <a:gd name="connsiteY22" fmla="*/ 217714 h 1132114"/>
              <a:gd name="connsiteX23" fmla="*/ 2053771 w 2111829"/>
              <a:gd name="connsiteY23" fmla="*/ 275771 h 1132114"/>
              <a:gd name="connsiteX24" fmla="*/ 2068286 w 2111829"/>
              <a:gd name="connsiteY24" fmla="*/ 319314 h 1132114"/>
              <a:gd name="connsiteX25" fmla="*/ 2075543 w 2111829"/>
              <a:gd name="connsiteY25" fmla="*/ 355600 h 1132114"/>
              <a:gd name="connsiteX26" fmla="*/ 2090057 w 2111829"/>
              <a:gd name="connsiteY26" fmla="*/ 406400 h 1132114"/>
              <a:gd name="connsiteX27" fmla="*/ 2111829 w 2111829"/>
              <a:gd name="connsiteY27" fmla="*/ 464457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11829" h="1132114" extrusionOk="0">
                <a:moveTo>
                  <a:pt x="0" y="442686"/>
                </a:moveTo>
                <a:cubicBezTo>
                  <a:pt x="28708" y="517218"/>
                  <a:pt x="48832" y="588165"/>
                  <a:pt x="72571" y="660400"/>
                </a:cubicBezTo>
                <a:cubicBezTo>
                  <a:pt x="106129" y="770582"/>
                  <a:pt x="106960" y="734118"/>
                  <a:pt x="145143" y="820057"/>
                </a:cubicBezTo>
                <a:cubicBezTo>
                  <a:pt x="171067" y="882880"/>
                  <a:pt x="180777" y="948128"/>
                  <a:pt x="254000" y="1008743"/>
                </a:cubicBezTo>
                <a:cubicBezTo>
                  <a:pt x="270146" y="1018788"/>
                  <a:pt x="285427" y="1032700"/>
                  <a:pt x="304800" y="1045029"/>
                </a:cubicBezTo>
                <a:cubicBezTo>
                  <a:pt x="328887" y="1061264"/>
                  <a:pt x="340546" y="1083532"/>
                  <a:pt x="362857" y="1095829"/>
                </a:cubicBezTo>
                <a:cubicBezTo>
                  <a:pt x="392980" y="1109479"/>
                  <a:pt x="448282" y="1119880"/>
                  <a:pt x="478971" y="1132114"/>
                </a:cubicBezTo>
                <a:cubicBezTo>
                  <a:pt x="639688" y="1086820"/>
                  <a:pt x="370086" y="1177480"/>
                  <a:pt x="725714" y="1103086"/>
                </a:cubicBezTo>
                <a:cubicBezTo>
                  <a:pt x="752286" y="1094491"/>
                  <a:pt x="784573" y="1085423"/>
                  <a:pt x="805543" y="1081314"/>
                </a:cubicBezTo>
                <a:cubicBezTo>
                  <a:pt x="824637" y="1063798"/>
                  <a:pt x="843642" y="1047748"/>
                  <a:pt x="863600" y="1037771"/>
                </a:cubicBezTo>
                <a:cubicBezTo>
                  <a:pt x="913909" y="990800"/>
                  <a:pt x="989892" y="930036"/>
                  <a:pt x="1023257" y="885371"/>
                </a:cubicBezTo>
                <a:cubicBezTo>
                  <a:pt x="1088894" y="812216"/>
                  <a:pt x="1110410" y="794191"/>
                  <a:pt x="1153886" y="725714"/>
                </a:cubicBezTo>
                <a:cubicBezTo>
                  <a:pt x="1173114" y="692879"/>
                  <a:pt x="1217645" y="657747"/>
                  <a:pt x="1233714" y="602343"/>
                </a:cubicBezTo>
                <a:cubicBezTo>
                  <a:pt x="1268696" y="525918"/>
                  <a:pt x="1265621" y="525943"/>
                  <a:pt x="1306286" y="457200"/>
                </a:cubicBezTo>
                <a:cubicBezTo>
                  <a:pt x="1319728" y="435908"/>
                  <a:pt x="1334023" y="419566"/>
                  <a:pt x="1342571" y="399143"/>
                </a:cubicBezTo>
                <a:cubicBezTo>
                  <a:pt x="1405346" y="306820"/>
                  <a:pt x="1344957" y="345858"/>
                  <a:pt x="1429657" y="217714"/>
                </a:cubicBezTo>
                <a:cubicBezTo>
                  <a:pt x="1445348" y="190876"/>
                  <a:pt x="1476010" y="136530"/>
                  <a:pt x="1502229" y="116114"/>
                </a:cubicBezTo>
                <a:cubicBezTo>
                  <a:pt x="1521581" y="101027"/>
                  <a:pt x="1547634" y="85144"/>
                  <a:pt x="1567543" y="72571"/>
                </a:cubicBezTo>
                <a:cubicBezTo>
                  <a:pt x="1583956" y="64442"/>
                  <a:pt x="1596970" y="48975"/>
                  <a:pt x="1618343" y="43543"/>
                </a:cubicBezTo>
                <a:cubicBezTo>
                  <a:pt x="1713659" y="6890"/>
                  <a:pt x="1719642" y="10466"/>
                  <a:pt x="1799771" y="0"/>
                </a:cubicBezTo>
                <a:cubicBezTo>
                  <a:pt x="1830883" y="11382"/>
                  <a:pt x="1849479" y="19666"/>
                  <a:pt x="1879600" y="36286"/>
                </a:cubicBezTo>
                <a:cubicBezTo>
                  <a:pt x="1911514" y="53520"/>
                  <a:pt x="1953948" y="84203"/>
                  <a:pt x="1981200" y="116114"/>
                </a:cubicBezTo>
                <a:cubicBezTo>
                  <a:pt x="2005842" y="139860"/>
                  <a:pt x="2030961" y="181223"/>
                  <a:pt x="2039257" y="217714"/>
                </a:cubicBezTo>
                <a:cubicBezTo>
                  <a:pt x="2046824" y="235124"/>
                  <a:pt x="2048282" y="258121"/>
                  <a:pt x="2053771" y="275771"/>
                </a:cubicBezTo>
                <a:cubicBezTo>
                  <a:pt x="2060574" y="289394"/>
                  <a:pt x="2063144" y="306333"/>
                  <a:pt x="2068286" y="319314"/>
                </a:cubicBezTo>
                <a:cubicBezTo>
                  <a:pt x="2073625" y="330902"/>
                  <a:pt x="2073967" y="343227"/>
                  <a:pt x="2075543" y="355600"/>
                </a:cubicBezTo>
                <a:cubicBezTo>
                  <a:pt x="2082781" y="374189"/>
                  <a:pt x="2083371" y="388014"/>
                  <a:pt x="2090057" y="406400"/>
                </a:cubicBezTo>
                <a:cubicBezTo>
                  <a:pt x="2129866" y="497412"/>
                  <a:pt x="2091137" y="394878"/>
                  <a:pt x="2111829" y="464457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6997820">
                  <a:custGeom>
                    <a:avLst/>
                    <a:gdLst>
                      <a:gd name="connsiteX0" fmla="*/ 0 w 2111829"/>
                      <a:gd name="connsiteY0" fmla="*/ 442686 h 1132114"/>
                      <a:gd name="connsiteX1" fmla="*/ 72571 w 2111829"/>
                      <a:gd name="connsiteY1" fmla="*/ 660400 h 1132114"/>
                      <a:gd name="connsiteX2" fmla="*/ 145143 w 2111829"/>
                      <a:gd name="connsiteY2" fmla="*/ 820057 h 1132114"/>
                      <a:gd name="connsiteX3" fmla="*/ 254000 w 2111829"/>
                      <a:gd name="connsiteY3" fmla="*/ 1008743 h 1132114"/>
                      <a:gd name="connsiteX4" fmla="*/ 304800 w 2111829"/>
                      <a:gd name="connsiteY4" fmla="*/ 1045029 h 1132114"/>
                      <a:gd name="connsiteX5" fmla="*/ 362857 w 2111829"/>
                      <a:gd name="connsiteY5" fmla="*/ 1095829 h 1132114"/>
                      <a:gd name="connsiteX6" fmla="*/ 478971 w 2111829"/>
                      <a:gd name="connsiteY6" fmla="*/ 1132114 h 1132114"/>
                      <a:gd name="connsiteX7" fmla="*/ 725714 w 2111829"/>
                      <a:gd name="connsiteY7" fmla="*/ 1103086 h 1132114"/>
                      <a:gd name="connsiteX8" fmla="*/ 805543 w 2111829"/>
                      <a:gd name="connsiteY8" fmla="*/ 1081314 h 1132114"/>
                      <a:gd name="connsiteX9" fmla="*/ 863600 w 2111829"/>
                      <a:gd name="connsiteY9" fmla="*/ 1037771 h 1132114"/>
                      <a:gd name="connsiteX10" fmla="*/ 1023257 w 2111829"/>
                      <a:gd name="connsiteY10" fmla="*/ 885371 h 1132114"/>
                      <a:gd name="connsiteX11" fmla="*/ 1153886 w 2111829"/>
                      <a:gd name="connsiteY11" fmla="*/ 725714 h 1132114"/>
                      <a:gd name="connsiteX12" fmla="*/ 1233714 w 2111829"/>
                      <a:gd name="connsiteY12" fmla="*/ 602343 h 1132114"/>
                      <a:gd name="connsiteX13" fmla="*/ 1306286 w 2111829"/>
                      <a:gd name="connsiteY13" fmla="*/ 457200 h 1132114"/>
                      <a:gd name="connsiteX14" fmla="*/ 1342571 w 2111829"/>
                      <a:gd name="connsiteY14" fmla="*/ 399143 h 1132114"/>
                      <a:gd name="connsiteX15" fmla="*/ 1429657 w 2111829"/>
                      <a:gd name="connsiteY15" fmla="*/ 217714 h 1132114"/>
                      <a:gd name="connsiteX16" fmla="*/ 1502229 w 2111829"/>
                      <a:gd name="connsiteY16" fmla="*/ 116114 h 1132114"/>
                      <a:gd name="connsiteX17" fmla="*/ 1567543 w 2111829"/>
                      <a:gd name="connsiteY17" fmla="*/ 72571 h 1132114"/>
                      <a:gd name="connsiteX18" fmla="*/ 1618343 w 2111829"/>
                      <a:gd name="connsiteY18" fmla="*/ 43543 h 1132114"/>
                      <a:gd name="connsiteX19" fmla="*/ 1799771 w 2111829"/>
                      <a:gd name="connsiteY19" fmla="*/ 0 h 1132114"/>
                      <a:gd name="connsiteX20" fmla="*/ 1879600 w 2111829"/>
                      <a:gd name="connsiteY20" fmla="*/ 36286 h 1132114"/>
                      <a:gd name="connsiteX21" fmla="*/ 1981200 w 2111829"/>
                      <a:gd name="connsiteY21" fmla="*/ 116114 h 1132114"/>
                      <a:gd name="connsiteX22" fmla="*/ 2039257 w 2111829"/>
                      <a:gd name="connsiteY22" fmla="*/ 217714 h 1132114"/>
                      <a:gd name="connsiteX23" fmla="*/ 2053771 w 2111829"/>
                      <a:gd name="connsiteY23" fmla="*/ 275771 h 1132114"/>
                      <a:gd name="connsiteX24" fmla="*/ 2068286 w 2111829"/>
                      <a:gd name="connsiteY24" fmla="*/ 319314 h 1132114"/>
                      <a:gd name="connsiteX25" fmla="*/ 2075543 w 2111829"/>
                      <a:gd name="connsiteY25" fmla="*/ 355600 h 1132114"/>
                      <a:gd name="connsiteX26" fmla="*/ 2090057 w 2111829"/>
                      <a:gd name="connsiteY26" fmla="*/ 406400 h 1132114"/>
                      <a:gd name="connsiteX27" fmla="*/ 2111829 w 2111829"/>
                      <a:gd name="connsiteY27" fmla="*/ 464457 h 113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111829" h="1132114">
                        <a:moveTo>
                          <a:pt x="0" y="442686"/>
                        </a:moveTo>
                        <a:cubicBezTo>
                          <a:pt x="24190" y="515257"/>
                          <a:pt x="46842" y="588360"/>
                          <a:pt x="72571" y="660400"/>
                        </a:cubicBezTo>
                        <a:cubicBezTo>
                          <a:pt x="109457" y="763680"/>
                          <a:pt x="103223" y="726902"/>
                          <a:pt x="145143" y="820057"/>
                        </a:cubicBezTo>
                        <a:cubicBezTo>
                          <a:pt x="174420" y="885117"/>
                          <a:pt x="190408" y="963320"/>
                          <a:pt x="254000" y="1008743"/>
                        </a:cubicBezTo>
                        <a:cubicBezTo>
                          <a:pt x="270933" y="1020838"/>
                          <a:pt x="288551" y="1032029"/>
                          <a:pt x="304800" y="1045029"/>
                        </a:cubicBezTo>
                        <a:cubicBezTo>
                          <a:pt x="324880" y="1061093"/>
                          <a:pt x="341051" y="1082200"/>
                          <a:pt x="362857" y="1095829"/>
                        </a:cubicBezTo>
                        <a:cubicBezTo>
                          <a:pt x="388435" y="1111815"/>
                          <a:pt x="450237" y="1124931"/>
                          <a:pt x="478971" y="1132114"/>
                        </a:cubicBezTo>
                        <a:cubicBezTo>
                          <a:pt x="656424" y="1092681"/>
                          <a:pt x="378115" y="1151364"/>
                          <a:pt x="725714" y="1103086"/>
                        </a:cubicBezTo>
                        <a:cubicBezTo>
                          <a:pt x="753033" y="1099292"/>
                          <a:pt x="778933" y="1088571"/>
                          <a:pt x="805543" y="1081314"/>
                        </a:cubicBezTo>
                        <a:cubicBezTo>
                          <a:pt x="824895" y="1066800"/>
                          <a:pt x="844710" y="1052883"/>
                          <a:pt x="863600" y="1037771"/>
                        </a:cubicBezTo>
                        <a:cubicBezTo>
                          <a:pt x="915322" y="996394"/>
                          <a:pt x="986158" y="928178"/>
                          <a:pt x="1023257" y="885371"/>
                        </a:cubicBezTo>
                        <a:cubicBezTo>
                          <a:pt x="1088432" y="810169"/>
                          <a:pt x="1108238" y="794186"/>
                          <a:pt x="1153886" y="725714"/>
                        </a:cubicBezTo>
                        <a:cubicBezTo>
                          <a:pt x="1181056" y="684959"/>
                          <a:pt x="1213445" y="646934"/>
                          <a:pt x="1233714" y="602343"/>
                        </a:cubicBezTo>
                        <a:cubicBezTo>
                          <a:pt x="1268460" y="525903"/>
                          <a:pt x="1265899" y="525859"/>
                          <a:pt x="1306286" y="457200"/>
                        </a:cubicBezTo>
                        <a:cubicBezTo>
                          <a:pt x="1317857" y="437530"/>
                          <a:pt x="1331893" y="419312"/>
                          <a:pt x="1342571" y="399143"/>
                        </a:cubicBezTo>
                        <a:cubicBezTo>
                          <a:pt x="1395038" y="300038"/>
                          <a:pt x="1350296" y="344690"/>
                          <a:pt x="1429657" y="217714"/>
                        </a:cubicBezTo>
                        <a:cubicBezTo>
                          <a:pt x="1447583" y="189033"/>
                          <a:pt x="1474824" y="139604"/>
                          <a:pt x="1502229" y="116114"/>
                        </a:cubicBezTo>
                        <a:cubicBezTo>
                          <a:pt x="1522096" y="99085"/>
                          <a:pt x="1545354" y="86439"/>
                          <a:pt x="1567543" y="72571"/>
                        </a:cubicBezTo>
                        <a:cubicBezTo>
                          <a:pt x="1584081" y="62235"/>
                          <a:pt x="1600082" y="50391"/>
                          <a:pt x="1618343" y="43543"/>
                        </a:cubicBezTo>
                        <a:cubicBezTo>
                          <a:pt x="1714459" y="7499"/>
                          <a:pt x="1720093" y="9960"/>
                          <a:pt x="1799771" y="0"/>
                        </a:cubicBezTo>
                        <a:cubicBezTo>
                          <a:pt x="1830988" y="12486"/>
                          <a:pt x="1849489" y="18721"/>
                          <a:pt x="1879600" y="36286"/>
                        </a:cubicBezTo>
                        <a:cubicBezTo>
                          <a:pt x="1913823" y="56249"/>
                          <a:pt x="1955295" y="88216"/>
                          <a:pt x="1981200" y="116114"/>
                        </a:cubicBezTo>
                        <a:cubicBezTo>
                          <a:pt x="2008565" y="145584"/>
                          <a:pt x="2026667" y="179943"/>
                          <a:pt x="2039257" y="217714"/>
                        </a:cubicBezTo>
                        <a:cubicBezTo>
                          <a:pt x="2045565" y="236638"/>
                          <a:pt x="2048291" y="256591"/>
                          <a:pt x="2053771" y="275771"/>
                        </a:cubicBezTo>
                        <a:cubicBezTo>
                          <a:pt x="2057974" y="290482"/>
                          <a:pt x="2064260" y="304554"/>
                          <a:pt x="2068286" y="319314"/>
                        </a:cubicBezTo>
                        <a:cubicBezTo>
                          <a:pt x="2071532" y="331214"/>
                          <a:pt x="2072551" y="343633"/>
                          <a:pt x="2075543" y="355600"/>
                        </a:cubicBezTo>
                        <a:cubicBezTo>
                          <a:pt x="2079814" y="372685"/>
                          <a:pt x="2084039" y="389849"/>
                          <a:pt x="2090057" y="406400"/>
                        </a:cubicBezTo>
                        <a:cubicBezTo>
                          <a:pt x="2120422" y="489905"/>
                          <a:pt x="2091446" y="382935"/>
                          <a:pt x="2111829" y="464457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8887A65-7E07-9008-299F-A51C4DF83502}"/>
              </a:ext>
            </a:extLst>
          </p:cNvPr>
          <p:cNvSpPr/>
          <p:nvPr/>
        </p:nvSpPr>
        <p:spPr>
          <a:xfrm>
            <a:off x="5988194" y="4096657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9981355-FC71-FE2F-7B6A-9D66A2167353}"/>
              </a:ext>
            </a:extLst>
          </p:cNvPr>
          <p:cNvSpPr/>
          <p:nvPr/>
        </p:nvSpPr>
        <p:spPr>
          <a:xfrm>
            <a:off x="3927849" y="4096657"/>
            <a:ext cx="215611" cy="2128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AF98AB87-BB98-5199-CA6C-B2188A1E0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33" y="3259615"/>
            <a:ext cx="369162" cy="369162"/>
          </a:xfrm>
          <a:prstGeom prst="rect">
            <a:avLst/>
          </a:prstGeom>
        </p:spPr>
      </p:pic>
      <p:pic>
        <p:nvPicPr>
          <p:cNvPr id="17" name="Grafik 16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CDA46F10-BA86-554C-70B1-9A73C70D6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27" y="3655979"/>
            <a:ext cx="369162" cy="369162"/>
          </a:xfrm>
          <a:prstGeom prst="rect">
            <a:avLst/>
          </a:prstGeom>
        </p:spPr>
      </p:pic>
      <p:pic>
        <p:nvPicPr>
          <p:cNvPr id="18" name="Grafik 17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047131FC-E531-107B-1436-7CB5C8467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59" y="3655979"/>
            <a:ext cx="369162" cy="369162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0A7B2774-D119-7E59-C7A2-D1B09F5F2BD9}"/>
              </a:ext>
            </a:extLst>
          </p:cNvPr>
          <p:cNvSpPr/>
          <p:nvPr/>
        </p:nvSpPr>
        <p:spPr>
          <a:xfrm>
            <a:off x="4609364" y="4096657"/>
            <a:ext cx="215611" cy="2128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 descr="Ein Bild, das Symbol, Kreis, Schrift, Logo enthält.&#10;&#10;Automatisch generierte Beschreibung">
            <a:extLst>
              <a:ext uri="{FF2B5EF4-FFF2-40B4-BE49-F238E27FC236}">
                <a16:creationId xmlns:a16="http://schemas.microsoft.com/office/drawing/2014/main" id="{DBD63C12-26BB-6D72-55C5-706638F74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95" y="3430530"/>
            <a:ext cx="369162" cy="3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0302 0.0738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-0.05495 -0.084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-423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9011 -0.152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5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4" grpId="0" animBg="1"/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Normal">
  <a:themeElements>
    <a:clrScheme name="Benutzerdefiniert 20">
      <a:dk1>
        <a:srgbClr val="26211A"/>
      </a:dk1>
      <a:lt1>
        <a:srgbClr val="FDFDFD"/>
      </a:lt1>
      <a:dk2>
        <a:srgbClr val="44546A"/>
      </a:dk2>
      <a:lt2>
        <a:srgbClr val="E7E6E6"/>
      </a:lt2>
      <a:accent1>
        <a:srgbClr val="4797CC"/>
      </a:accent1>
      <a:accent2>
        <a:srgbClr val="806F55"/>
      </a:accent2>
      <a:accent3>
        <a:srgbClr val="E66060"/>
      </a:accent3>
      <a:accent4>
        <a:srgbClr val="5DD176"/>
      </a:accent4>
      <a:accent5>
        <a:srgbClr val="DEDA22"/>
      </a:accent5>
      <a:accent6>
        <a:srgbClr val="7878E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hrvortrag.pptx" id="{92B9391F-C636-4A79-8804-E72D5CF3D11D}" vid="{44AE394D-0325-4A52-ACCE-E4B0824482D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nutzerdefiniert 20">
    <a:dk1>
      <a:srgbClr val="26211A"/>
    </a:dk1>
    <a:lt1>
      <a:srgbClr val="FDFDFD"/>
    </a:lt1>
    <a:dk2>
      <a:srgbClr val="44546A"/>
    </a:dk2>
    <a:lt2>
      <a:srgbClr val="E7E6E6"/>
    </a:lt2>
    <a:accent1>
      <a:srgbClr val="4797CC"/>
    </a:accent1>
    <a:accent2>
      <a:srgbClr val="806F55"/>
    </a:accent2>
    <a:accent3>
      <a:srgbClr val="E66060"/>
    </a:accent3>
    <a:accent4>
      <a:srgbClr val="5DD176"/>
    </a:accent4>
    <a:accent5>
      <a:srgbClr val="DEDA22"/>
    </a:accent5>
    <a:accent6>
      <a:srgbClr val="7878E8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ppt-design</Template>
  <TotalTime>0</TotalTime>
  <Words>814</Words>
  <Application>Microsoft Office PowerPoint</Application>
  <PresentationFormat>Breitbild</PresentationFormat>
  <Paragraphs>133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Wingdings 3</vt:lpstr>
      <vt:lpstr>Normal</vt:lpstr>
      <vt:lpstr>Monotone Arc Diagrams  with few Biarcs</vt:lpstr>
      <vt:lpstr>My First Workshop Paper!</vt:lpstr>
      <vt:lpstr>Monotone Arc Diagrams</vt:lpstr>
      <vt:lpstr>How many Biarcs are Necessary?</vt:lpstr>
      <vt:lpstr>Kleetopes</vt:lpstr>
      <vt:lpstr>Kleetopes</vt:lpstr>
      <vt:lpstr>n-4 Biarcs for Planar Graphs</vt:lpstr>
      <vt:lpstr>n-4 Biarcs for Planar Graphs</vt:lpstr>
      <vt:lpstr>n-4 Biarcs for Planar Graphs</vt:lpstr>
      <vt:lpstr>General Planar Graphs</vt:lpstr>
      <vt:lpstr>How to Improve Beyond n-4 Biarcs?</vt:lpstr>
      <vt:lpstr>Assigning Credits to Pockets</vt:lpstr>
      <vt:lpstr>High Degree Vertices are Cheap Now!</vt:lpstr>
      <vt:lpstr>Low Degree Vertices</vt:lpstr>
      <vt:lpstr>Planar 3-Trees</vt:lpstr>
      <vt:lpstr>Planar 3-Trees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Presentation</dc:title>
  <dc:creator>Henry Foerster</dc:creator>
  <cp:lastModifiedBy>Henry Förster</cp:lastModifiedBy>
  <cp:revision>270</cp:revision>
  <dcterms:created xsi:type="dcterms:W3CDTF">2023-04-04T19:22:02Z</dcterms:created>
  <dcterms:modified xsi:type="dcterms:W3CDTF">2024-09-13T11:46:02Z</dcterms:modified>
</cp:coreProperties>
</file>