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46"/>
  </p:notesMasterIdLst>
  <p:handoutMasterIdLst>
    <p:handoutMasterId r:id="rId47"/>
  </p:handoutMasterIdLst>
  <p:sldIdLst>
    <p:sldId id="495" r:id="rId3"/>
    <p:sldId id="496" r:id="rId4"/>
    <p:sldId id="498" r:id="rId5"/>
    <p:sldId id="499" r:id="rId6"/>
    <p:sldId id="521" r:id="rId7"/>
    <p:sldId id="500" r:id="rId8"/>
    <p:sldId id="522" r:id="rId9"/>
    <p:sldId id="523" r:id="rId10"/>
    <p:sldId id="524" r:id="rId11"/>
    <p:sldId id="501" r:id="rId12"/>
    <p:sldId id="502" r:id="rId13"/>
    <p:sldId id="504" r:id="rId14"/>
    <p:sldId id="526" r:id="rId15"/>
    <p:sldId id="527" r:id="rId16"/>
    <p:sldId id="528" r:id="rId17"/>
    <p:sldId id="529" r:id="rId18"/>
    <p:sldId id="532" r:id="rId19"/>
    <p:sldId id="533" r:id="rId20"/>
    <p:sldId id="534" r:id="rId21"/>
    <p:sldId id="536" r:id="rId22"/>
    <p:sldId id="535" r:id="rId23"/>
    <p:sldId id="503" r:id="rId24"/>
    <p:sldId id="505" r:id="rId25"/>
    <p:sldId id="506" r:id="rId26"/>
    <p:sldId id="508" r:id="rId27"/>
    <p:sldId id="511" r:id="rId28"/>
    <p:sldId id="509" r:id="rId29"/>
    <p:sldId id="512" r:id="rId30"/>
    <p:sldId id="518" r:id="rId31"/>
    <p:sldId id="510" r:id="rId32"/>
    <p:sldId id="537" r:id="rId33"/>
    <p:sldId id="513" r:id="rId34"/>
    <p:sldId id="539" r:id="rId35"/>
    <p:sldId id="540" r:id="rId36"/>
    <p:sldId id="541" r:id="rId37"/>
    <p:sldId id="542" r:id="rId38"/>
    <p:sldId id="543" r:id="rId39"/>
    <p:sldId id="519" r:id="rId40"/>
    <p:sldId id="520" r:id="rId41"/>
    <p:sldId id="538" r:id="rId42"/>
    <p:sldId id="514" r:id="rId43"/>
    <p:sldId id="516" r:id="rId44"/>
    <p:sldId id="517" r:id="rId45"/>
  </p:sldIdLst>
  <p:sldSz cx="12192000" cy="6858000"/>
  <p:notesSz cx="6858000" cy="9144000"/>
  <p:embeddedFontLs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Tahoma" panose="020B0604030504040204" pitchFamily="34" charset="0"/>
      <p:regular r:id="rId57"/>
      <p:bold r:id="rId58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1DC"/>
    <a:srgbClr val="FFA3A1"/>
    <a:srgbClr val="FF33CC"/>
    <a:srgbClr val="DDFDDB"/>
    <a:srgbClr val="A9FFB1"/>
    <a:srgbClr val="E9E8FF"/>
    <a:srgbClr val="CFCEFF"/>
    <a:srgbClr val="FED3CC"/>
    <a:srgbClr val="FEF3E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520F3-1C71-4824-B541-89081173BA6F}" v="1478" dt="2024-09-20T12:47:11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57" autoAdjust="0"/>
  </p:normalViewPr>
  <p:slideViewPr>
    <p:cSldViewPr snapToGrid="0">
      <p:cViewPr varScale="1">
        <p:scale>
          <a:sx n="72" d="100"/>
          <a:sy n="72" d="100"/>
        </p:scale>
        <p:origin x="36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Grosso" userId="2d487810-e344-400c-b06d-c732b6dd0c0e" providerId="ADAL" clId="{A2225178-955A-4525-B1A0-A4A7C85EF30D}"/>
    <pc:docChg chg="undo redo custSel addSld delSld modSld sldOrd modMainMaster">
      <pc:chgData name="Fabrizio Grosso" userId="2d487810-e344-400c-b06d-c732b6dd0c0e" providerId="ADAL" clId="{A2225178-955A-4525-B1A0-A4A7C85EF30D}" dt="2024-09-14T17:43:01.419" v="4459" actId="20577"/>
      <pc:docMkLst>
        <pc:docMk/>
      </pc:docMkLst>
      <pc:sldChg chg="addSp modSp mod modAnim modNotesTx">
        <pc:chgData name="Fabrizio Grosso" userId="2d487810-e344-400c-b06d-c732b6dd0c0e" providerId="ADAL" clId="{A2225178-955A-4525-B1A0-A4A7C85EF30D}" dt="2024-09-14T07:34:14.647" v="3790" actId="20577"/>
        <pc:sldMkLst>
          <pc:docMk/>
          <pc:sldMk cId="2064183487" sldId="496"/>
        </pc:sldMkLst>
        <pc:spChg chg="add mod">
          <ac:chgData name="Fabrizio Grosso" userId="2d487810-e344-400c-b06d-c732b6dd0c0e" providerId="ADAL" clId="{A2225178-955A-4525-B1A0-A4A7C85EF30D}" dt="2024-09-11T07:56:36.475" v="573"/>
          <ac:spMkLst>
            <pc:docMk/>
            <pc:sldMk cId="2064183487" sldId="496"/>
            <ac:spMk id="2" creationId="{9F86CB94-93E3-79C4-C8A8-71B17FEB86D0}"/>
          </ac:spMkLst>
        </pc:spChg>
        <pc:spChg chg="add mod">
          <ac:chgData name="Fabrizio Grosso" userId="2d487810-e344-400c-b06d-c732b6dd0c0e" providerId="ADAL" clId="{A2225178-955A-4525-B1A0-A4A7C85EF30D}" dt="2024-09-11T07:56:36.475" v="573"/>
          <ac:spMkLst>
            <pc:docMk/>
            <pc:sldMk cId="2064183487" sldId="496"/>
            <ac:spMk id="3" creationId="{B9B53038-5B8F-3D39-AF25-25C98A12646F}"/>
          </ac:spMkLst>
        </pc:spChg>
        <pc:spChg chg="mod">
          <ac:chgData name="Fabrizio Grosso" userId="2d487810-e344-400c-b06d-c732b6dd0c0e" providerId="ADAL" clId="{A2225178-955A-4525-B1A0-A4A7C85EF30D}" dt="2024-09-10T17:41:10.221" v="17" actId="20577"/>
          <ac:spMkLst>
            <pc:docMk/>
            <pc:sldMk cId="2064183487" sldId="496"/>
            <ac:spMk id="4" creationId="{037CCC28-8CBA-0197-0492-10DA5EE18A6F}"/>
          </ac:spMkLst>
        </pc:spChg>
        <pc:spChg chg="add mod">
          <ac:chgData name="Fabrizio Grosso" userId="2d487810-e344-400c-b06d-c732b6dd0c0e" providerId="ADAL" clId="{A2225178-955A-4525-B1A0-A4A7C85EF30D}" dt="2024-09-11T07:56:36.475" v="573"/>
          <ac:spMkLst>
            <pc:docMk/>
            <pc:sldMk cId="2064183487" sldId="496"/>
            <ac:spMk id="7" creationId="{03998968-79AE-C177-2F88-F7BCB8A42A29}"/>
          </ac:spMkLst>
        </pc:spChg>
        <pc:spChg chg="add mod">
          <ac:chgData name="Fabrizio Grosso" userId="2d487810-e344-400c-b06d-c732b6dd0c0e" providerId="ADAL" clId="{A2225178-955A-4525-B1A0-A4A7C85EF30D}" dt="2024-09-11T07:56:36.475" v="573"/>
          <ac:spMkLst>
            <pc:docMk/>
            <pc:sldMk cId="2064183487" sldId="496"/>
            <ac:spMk id="8" creationId="{3A49EBD2-6ABE-554A-415D-DA8ED5CD8786}"/>
          </ac:spMkLst>
        </pc:spChg>
        <pc:spChg chg="add mod">
          <ac:chgData name="Fabrizio Grosso" userId="2d487810-e344-400c-b06d-c732b6dd0c0e" providerId="ADAL" clId="{A2225178-955A-4525-B1A0-A4A7C85EF30D}" dt="2024-09-11T07:56:36.475" v="573"/>
          <ac:spMkLst>
            <pc:docMk/>
            <pc:sldMk cId="2064183487" sldId="496"/>
            <ac:spMk id="9" creationId="{85A819DD-EF5F-ACFD-948F-EF95EEB9A799}"/>
          </ac:spMkLst>
        </pc:spChg>
        <pc:spChg chg="mod">
          <ac:chgData name="Fabrizio Grosso" userId="2d487810-e344-400c-b06d-c732b6dd0c0e" providerId="ADAL" clId="{A2225178-955A-4525-B1A0-A4A7C85EF30D}" dt="2024-09-11T08:10:29.365" v="609" actId="206"/>
          <ac:spMkLst>
            <pc:docMk/>
            <pc:sldMk cId="2064183487" sldId="496"/>
            <ac:spMk id="23" creationId="{FC92A216-AACA-78BA-8B89-798E1EDDA6A6}"/>
          </ac:spMkLst>
        </pc:spChg>
        <pc:spChg chg="mod">
          <ac:chgData name="Fabrizio Grosso" userId="2d487810-e344-400c-b06d-c732b6dd0c0e" providerId="ADAL" clId="{A2225178-955A-4525-B1A0-A4A7C85EF30D}" dt="2024-09-11T08:09:57.912" v="605" actId="206"/>
          <ac:spMkLst>
            <pc:docMk/>
            <pc:sldMk cId="2064183487" sldId="496"/>
            <ac:spMk id="24" creationId="{17CF6202-5D9B-5F2F-E980-7A9E9C52284E}"/>
          </ac:spMkLst>
        </pc:spChg>
        <pc:spChg chg="mod">
          <ac:chgData name="Fabrizio Grosso" userId="2d487810-e344-400c-b06d-c732b6dd0c0e" providerId="ADAL" clId="{A2225178-955A-4525-B1A0-A4A7C85EF30D}" dt="2024-09-11T08:10:44.751" v="610" actId="206"/>
          <ac:spMkLst>
            <pc:docMk/>
            <pc:sldMk cId="2064183487" sldId="496"/>
            <ac:spMk id="25" creationId="{647AB291-DF00-9970-37A4-335819FC0CDC}"/>
          </ac:spMkLst>
        </pc:spChg>
        <pc:spChg chg="add mod">
          <ac:chgData name="Fabrizio Grosso" userId="2d487810-e344-400c-b06d-c732b6dd0c0e" providerId="ADAL" clId="{A2225178-955A-4525-B1A0-A4A7C85EF30D}" dt="2024-09-11T07:56:36.475" v="573"/>
          <ac:spMkLst>
            <pc:docMk/>
            <pc:sldMk cId="2064183487" sldId="496"/>
            <ac:spMk id="26" creationId="{47E5238C-56A4-1E32-D84E-48C57E8A1A7C}"/>
          </ac:spMkLst>
        </pc:spChg>
        <pc:spChg chg="add mod">
          <ac:chgData name="Fabrizio Grosso" userId="2d487810-e344-400c-b06d-c732b6dd0c0e" providerId="ADAL" clId="{A2225178-955A-4525-B1A0-A4A7C85EF30D}" dt="2024-09-11T07:56:36.475" v="573"/>
          <ac:spMkLst>
            <pc:docMk/>
            <pc:sldMk cId="2064183487" sldId="496"/>
            <ac:spMk id="27" creationId="{674E48A2-C701-27B9-150A-35CA7B95A863}"/>
          </ac:spMkLst>
        </pc:spChg>
        <pc:spChg chg="mod">
          <ac:chgData name="Fabrizio Grosso" userId="2d487810-e344-400c-b06d-c732b6dd0c0e" providerId="ADAL" clId="{A2225178-955A-4525-B1A0-A4A7C85EF30D}" dt="2024-09-11T08:11:13.671" v="613" actId="206"/>
          <ac:spMkLst>
            <pc:docMk/>
            <pc:sldMk cId="2064183487" sldId="496"/>
            <ac:spMk id="28" creationId="{A3CA0724-F602-B620-4FD4-8F4856E760AD}"/>
          </ac:spMkLst>
        </pc:spChg>
        <pc:spChg chg="mod">
          <ac:chgData name="Fabrizio Grosso" userId="2d487810-e344-400c-b06d-c732b6dd0c0e" providerId="ADAL" clId="{A2225178-955A-4525-B1A0-A4A7C85EF30D}" dt="2024-09-11T08:11:05.290" v="612" actId="206"/>
          <ac:spMkLst>
            <pc:docMk/>
            <pc:sldMk cId="2064183487" sldId="496"/>
            <ac:spMk id="29" creationId="{EA45FB4A-0C45-CD0C-2BDB-B272D017EA05}"/>
          </ac:spMkLst>
        </pc:spChg>
        <pc:spChg chg="mod">
          <ac:chgData name="Fabrizio Grosso" userId="2d487810-e344-400c-b06d-c732b6dd0c0e" providerId="ADAL" clId="{A2225178-955A-4525-B1A0-A4A7C85EF30D}" dt="2024-09-11T08:10:58.496" v="611" actId="206"/>
          <ac:spMkLst>
            <pc:docMk/>
            <pc:sldMk cId="2064183487" sldId="496"/>
            <ac:spMk id="30" creationId="{99EC8450-D93C-A2E4-EB29-B8797AB54304}"/>
          </ac:spMkLst>
        </pc:spChg>
        <pc:spChg chg="add mod">
          <ac:chgData name="Fabrizio Grosso" userId="2d487810-e344-400c-b06d-c732b6dd0c0e" providerId="ADAL" clId="{A2225178-955A-4525-B1A0-A4A7C85EF30D}" dt="2024-09-11T07:56:36.475" v="573"/>
          <ac:spMkLst>
            <pc:docMk/>
            <pc:sldMk cId="2064183487" sldId="496"/>
            <ac:spMk id="33" creationId="{E0355CF9-EE49-5079-CB81-87A6D1D10310}"/>
          </ac:spMkLst>
        </pc:spChg>
        <pc:spChg chg="add mod">
          <ac:chgData name="Fabrizio Grosso" userId="2d487810-e344-400c-b06d-c732b6dd0c0e" providerId="ADAL" clId="{A2225178-955A-4525-B1A0-A4A7C85EF30D}" dt="2024-09-11T08:11:31.595" v="616" actId="1076"/>
          <ac:spMkLst>
            <pc:docMk/>
            <pc:sldMk cId="2064183487" sldId="496"/>
            <ac:spMk id="53" creationId="{8A74F104-BA5F-5061-6407-F752E55F1E70}"/>
          </ac:spMkLst>
        </pc:sp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35" creationId="{66B84ACB-EE69-5735-FFEB-C65B20A1EC1C}"/>
          </ac:cxnSpMkLst>
        </pc:cxn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37" creationId="{1117ABF1-08B7-D93E-9E94-93ACC63EE250}"/>
          </ac:cxnSpMkLst>
        </pc:cxn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39" creationId="{202B9158-24FA-CC14-15E8-51A202ED69EE}"/>
          </ac:cxnSpMkLst>
        </pc:cxn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41" creationId="{F81BE25D-EFDF-CE1F-FFD5-5CB3DC0616B0}"/>
          </ac:cxnSpMkLst>
        </pc:cxn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43" creationId="{5A2F1E27-B147-CEE7-143C-93F147F6F241}"/>
          </ac:cxnSpMkLst>
        </pc:cxn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45" creationId="{F0DEF72C-C36E-A4A9-646E-4626B18C4E34}"/>
          </ac:cxnSpMkLst>
        </pc:cxn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47" creationId="{5BA87E00-19CE-6925-7895-B313DE210743}"/>
          </ac:cxnSpMkLst>
        </pc:cxn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48" creationId="{F756D055-294B-EF9D-4D78-48A2D8E3E60D}"/>
          </ac:cxnSpMkLst>
        </pc:cxn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49" creationId="{C7D002BC-16F9-3803-93FB-15134C3AEB72}"/>
          </ac:cxnSpMkLst>
        </pc:cxn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50" creationId="{D317211C-65DA-4C6F-E929-1A5FC191086F}"/>
          </ac:cxnSpMkLst>
        </pc:cxn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51" creationId="{357C117D-6B69-974C-F38A-AED35EF114A7}"/>
          </ac:cxnSpMkLst>
        </pc:cxnChg>
        <pc:cxnChg chg="add mod">
          <ac:chgData name="Fabrizio Grosso" userId="2d487810-e344-400c-b06d-c732b6dd0c0e" providerId="ADAL" clId="{A2225178-955A-4525-B1A0-A4A7C85EF30D}" dt="2024-09-11T07:56:36.475" v="573"/>
          <ac:cxnSpMkLst>
            <pc:docMk/>
            <pc:sldMk cId="2064183487" sldId="496"/>
            <ac:cxnSpMk id="52" creationId="{5985E2C3-A211-4799-9C0A-036FE20BB6A4}"/>
          </ac:cxnSpMkLst>
        </pc:cxnChg>
      </pc:sldChg>
      <pc:sldChg chg="delSp modSp del mod delAnim modShow">
        <pc:chgData name="Fabrizio Grosso" userId="2d487810-e344-400c-b06d-c732b6dd0c0e" providerId="ADAL" clId="{A2225178-955A-4525-B1A0-A4A7C85EF30D}" dt="2024-09-11T08:15:52.081" v="638" actId="47"/>
        <pc:sldMkLst>
          <pc:docMk/>
          <pc:sldMk cId="2016992567" sldId="497"/>
        </pc:sldMkLst>
        <pc:spChg chg="del mod">
          <ac:chgData name="Fabrizio Grosso" userId="2d487810-e344-400c-b06d-c732b6dd0c0e" providerId="ADAL" clId="{A2225178-955A-4525-B1A0-A4A7C85EF30D}" dt="2024-09-11T08:11:22.162" v="614" actId="21"/>
          <ac:spMkLst>
            <pc:docMk/>
            <pc:sldMk cId="2016992567" sldId="497"/>
            <ac:spMk id="2" creationId="{8A74F104-BA5F-5061-6407-F752E55F1E70}"/>
          </ac:spMkLst>
        </pc:spChg>
        <pc:spChg chg="mod">
          <ac:chgData name="Fabrizio Grosso" userId="2d487810-e344-400c-b06d-c732b6dd0c0e" providerId="ADAL" clId="{A2225178-955A-4525-B1A0-A4A7C85EF30D}" dt="2024-09-11T07:56:14.173" v="572" actId="1076"/>
          <ac:spMkLst>
            <pc:docMk/>
            <pc:sldMk cId="2016992567" sldId="497"/>
            <ac:spMk id="33" creationId="{C88C777C-32EE-D614-BDAA-1D01AEA8B463}"/>
          </ac:spMkLst>
        </pc:spChg>
        <pc:spChg chg="mod">
          <ac:chgData name="Fabrizio Grosso" userId="2d487810-e344-400c-b06d-c732b6dd0c0e" providerId="ADAL" clId="{A2225178-955A-4525-B1A0-A4A7C85EF30D}" dt="2024-09-11T07:56:14.173" v="572" actId="1076"/>
          <ac:spMkLst>
            <pc:docMk/>
            <pc:sldMk cId="2016992567" sldId="497"/>
            <ac:spMk id="35" creationId="{D63AEF1B-4C4A-B3B9-958B-F3A6E8EFC13E}"/>
          </ac:spMkLst>
        </pc:spChg>
        <pc:spChg chg="mod">
          <ac:chgData name="Fabrizio Grosso" userId="2d487810-e344-400c-b06d-c732b6dd0c0e" providerId="ADAL" clId="{A2225178-955A-4525-B1A0-A4A7C85EF30D}" dt="2024-09-11T07:56:14.173" v="572" actId="1076"/>
          <ac:spMkLst>
            <pc:docMk/>
            <pc:sldMk cId="2016992567" sldId="497"/>
            <ac:spMk id="37" creationId="{6765ADB6-300B-5D60-8DF4-E06040C09D8E}"/>
          </ac:spMkLst>
        </pc:spChg>
        <pc:spChg chg="mod">
          <ac:chgData name="Fabrizio Grosso" userId="2d487810-e344-400c-b06d-c732b6dd0c0e" providerId="ADAL" clId="{A2225178-955A-4525-B1A0-A4A7C85EF30D}" dt="2024-09-11T07:56:14.173" v="572" actId="1076"/>
          <ac:spMkLst>
            <pc:docMk/>
            <pc:sldMk cId="2016992567" sldId="497"/>
            <ac:spMk id="39" creationId="{E1EE2DF6-452F-33D5-EB29-60E3A7C5CD2E}"/>
          </ac:spMkLst>
        </pc:spChg>
        <pc:spChg chg="mod">
          <ac:chgData name="Fabrizio Grosso" userId="2d487810-e344-400c-b06d-c732b6dd0c0e" providerId="ADAL" clId="{A2225178-955A-4525-B1A0-A4A7C85EF30D}" dt="2024-09-11T07:56:14.173" v="572" actId="1076"/>
          <ac:spMkLst>
            <pc:docMk/>
            <pc:sldMk cId="2016992567" sldId="497"/>
            <ac:spMk id="43" creationId="{5159C34F-EE41-3267-9A6E-5C7C9B360C39}"/>
          </ac:spMkLst>
        </pc:spChg>
        <pc:spChg chg="mod">
          <ac:chgData name="Fabrizio Grosso" userId="2d487810-e344-400c-b06d-c732b6dd0c0e" providerId="ADAL" clId="{A2225178-955A-4525-B1A0-A4A7C85EF30D}" dt="2024-09-11T07:56:14.173" v="572" actId="1076"/>
          <ac:spMkLst>
            <pc:docMk/>
            <pc:sldMk cId="2016992567" sldId="497"/>
            <ac:spMk id="47" creationId="{3F743EA8-1396-ED57-5D3E-660B5EC8299F}"/>
          </ac:spMkLst>
        </pc:sp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49" creationId="{F7B581D9-2265-E6B8-C77E-8DB8010BE3C0}"/>
          </ac:cxnSpMkLst>
        </pc:cxn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51" creationId="{5CF63613-9932-81D2-F264-8F163478A3C1}"/>
          </ac:cxnSpMkLst>
        </pc:cxn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52" creationId="{7DAA814F-6B6A-2FBB-13F1-11687EC2A9AB}"/>
          </ac:cxnSpMkLst>
        </pc:cxn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53" creationId="{B449CE18-47DB-5001-1143-51DDBD04A2C7}"/>
          </ac:cxnSpMkLst>
        </pc:cxn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54" creationId="{0E0C5733-6C89-5882-B995-77A2EF576DF6}"/>
          </ac:cxnSpMkLst>
        </pc:cxn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55" creationId="{7D1EA8C5-FB31-ADD1-A017-F5F408327233}"/>
          </ac:cxnSpMkLst>
        </pc:cxn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56" creationId="{F5ADE192-3314-6420-CDA4-C9607CF98EAD}"/>
          </ac:cxnSpMkLst>
        </pc:cxn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57" creationId="{A9B39020-4623-F9EA-E697-F45C9674A533}"/>
          </ac:cxnSpMkLst>
        </pc:cxn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58" creationId="{045D71C8-13BF-6248-1B38-AC2FD3618605}"/>
          </ac:cxnSpMkLst>
        </pc:cxn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59" creationId="{4299BB41-B0DA-024B-37AE-FE2D3EEFE1EC}"/>
          </ac:cxnSpMkLst>
        </pc:cxn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60" creationId="{D81C2D03-921D-E4C9-8FAF-211D3D8B57EF}"/>
          </ac:cxnSpMkLst>
        </pc:cxnChg>
        <pc:cxnChg chg="mod">
          <ac:chgData name="Fabrizio Grosso" userId="2d487810-e344-400c-b06d-c732b6dd0c0e" providerId="ADAL" clId="{A2225178-955A-4525-B1A0-A4A7C85EF30D}" dt="2024-09-11T07:56:14.173" v="572" actId="1076"/>
          <ac:cxnSpMkLst>
            <pc:docMk/>
            <pc:sldMk cId="2016992567" sldId="497"/>
            <ac:cxnSpMk id="61" creationId="{0EAEFDE2-1FDC-D440-18E6-872888BC1F27}"/>
          </ac:cxnSpMkLst>
        </pc:cxnChg>
      </pc:sldChg>
      <pc:sldChg chg="modSp mod modAnim">
        <pc:chgData name="Fabrizio Grosso" userId="2d487810-e344-400c-b06d-c732b6dd0c0e" providerId="ADAL" clId="{A2225178-955A-4525-B1A0-A4A7C85EF30D}" dt="2024-09-14T16:43:59.357" v="4322" actId="2711"/>
        <pc:sldMkLst>
          <pc:docMk/>
          <pc:sldMk cId="578393398" sldId="498"/>
        </pc:sldMkLst>
        <pc:spChg chg="mod">
          <ac:chgData name="Fabrizio Grosso" userId="2d487810-e344-400c-b06d-c732b6dd0c0e" providerId="ADAL" clId="{A2225178-955A-4525-B1A0-A4A7C85EF30D}" dt="2024-09-14T10:35:48.857" v="4017" actId="1076"/>
          <ac:spMkLst>
            <pc:docMk/>
            <pc:sldMk cId="578393398" sldId="498"/>
            <ac:spMk id="2" creationId="{3B5AD759-10A4-A953-0E08-A7F07F29645C}"/>
          </ac:spMkLst>
        </pc:spChg>
        <pc:spChg chg="mod">
          <ac:chgData name="Fabrizio Grosso" userId="2d487810-e344-400c-b06d-c732b6dd0c0e" providerId="ADAL" clId="{A2225178-955A-4525-B1A0-A4A7C85EF30D}" dt="2024-09-14T16:43:59.357" v="4322" actId="2711"/>
          <ac:spMkLst>
            <pc:docMk/>
            <pc:sldMk cId="578393398" sldId="498"/>
            <ac:spMk id="4" creationId="{F51557F2-97D4-4984-8832-496AC5CE5178}"/>
          </ac:spMkLst>
        </pc:spChg>
        <pc:spChg chg="mod">
          <ac:chgData name="Fabrizio Grosso" userId="2d487810-e344-400c-b06d-c732b6dd0c0e" providerId="ADAL" clId="{A2225178-955A-4525-B1A0-A4A7C85EF30D}" dt="2024-09-14T16:42:13.415" v="4312" actId="207"/>
          <ac:spMkLst>
            <pc:docMk/>
            <pc:sldMk cId="578393398" sldId="498"/>
            <ac:spMk id="5" creationId="{ED8F2EF5-DD95-35F9-207D-0A97ADB76DC6}"/>
          </ac:spMkLst>
        </pc:spChg>
      </pc:sldChg>
      <pc:sldChg chg="addSp delSp modSp mod modShow modNotesTx">
        <pc:chgData name="Fabrizio Grosso" userId="2d487810-e344-400c-b06d-c732b6dd0c0e" providerId="ADAL" clId="{A2225178-955A-4525-B1A0-A4A7C85EF30D}" dt="2024-09-14T16:44:49.200" v="4324" actId="729"/>
        <pc:sldMkLst>
          <pc:docMk/>
          <pc:sldMk cId="1951186081" sldId="499"/>
        </pc:sldMkLst>
        <pc:spChg chg="mod">
          <ac:chgData name="Fabrizio Grosso" userId="2d487810-e344-400c-b06d-c732b6dd0c0e" providerId="ADAL" clId="{A2225178-955A-4525-B1A0-A4A7C85EF30D}" dt="2024-09-11T08:43:50.181" v="904"/>
          <ac:spMkLst>
            <pc:docMk/>
            <pc:sldMk cId="1951186081" sldId="499"/>
            <ac:spMk id="6" creationId="{F5C8A92E-3E51-3031-751C-5DF7EA8579BB}"/>
          </ac:spMkLst>
        </pc:spChg>
        <pc:graphicFrameChg chg="add mod">
          <ac:chgData name="Fabrizio Grosso" userId="2d487810-e344-400c-b06d-c732b6dd0c0e" providerId="ADAL" clId="{A2225178-955A-4525-B1A0-A4A7C85EF30D}" dt="2024-09-14T07:35:41.722" v="3796"/>
          <ac:graphicFrameMkLst>
            <pc:docMk/>
            <pc:sldMk cId="1951186081" sldId="499"/>
            <ac:graphicFrameMk id="2" creationId="{517F5E44-6E03-B02B-9FA2-EB809D29388A}"/>
          </ac:graphicFrameMkLst>
        </pc:graphicFrameChg>
        <pc:graphicFrameChg chg="add del">
          <ac:chgData name="Fabrizio Grosso" userId="2d487810-e344-400c-b06d-c732b6dd0c0e" providerId="ADAL" clId="{A2225178-955A-4525-B1A0-A4A7C85EF30D}" dt="2024-09-14T07:36:03.858" v="3798" actId="3680"/>
          <ac:graphicFrameMkLst>
            <pc:docMk/>
            <pc:sldMk cId="1951186081" sldId="499"/>
            <ac:graphicFrameMk id="3" creationId="{15D5B149-2AC6-38C2-0515-D961E065977C}"/>
          </ac:graphicFrameMkLst>
        </pc:graphicFrameChg>
        <pc:graphicFrameChg chg="add del">
          <ac:chgData name="Fabrizio Grosso" userId="2d487810-e344-400c-b06d-c732b6dd0c0e" providerId="ADAL" clId="{A2225178-955A-4525-B1A0-A4A7C85EF30D}" dt="2024-09-14T10:42:17.135" v="4042" actId="3680"/>
          <ac:graphicFrameMkLst>
            <pc:docMk/>
            <pc:sldMk cId="1951186081" sldId="499"/>
            <ac:graphicFrameMk id="4" creationId="{B75556F6-521A-BA33-1B22-0790F34DC1FC}"/>
          </ac:graphicFrameMkLst>
        </pc:graphicFrameChg>
        <pc:graphicFrameChg chg="add mod modGraphic">
          <ac:chgData name="Fabrizio Grosso" userId="2d487810-e344-400c-b06d-c732b6dd0c0e" providerId="ADAL" clId="{A2225178-955A-4525-B1A0-A4A7C85EF30D}" dt="2024-09-14T10:49:13.155" v="4170" actId="1076"/>
          <ac:graphicFrameMkLst>
            <pc:docMk/>
            <pc:sldMk cId="1951186081" sldId="499"/>
            <ac:graphicFrameMk id="7" creationId="{FB2203CB-9E8F-763C-341B-9BE3F60A960E}"/>
          </ac:graphicFrameMkLst>
        </pc:graphicFrameChg>
        <pc:graphicFrameChg chg="add del mod modGraphic">
          <ac:chgData name="Fabrizio Grosso" userId="2d487810-e344-400c-b06d-c732b6dd0c0e" providerId="ADAL" clId="{A2225178-955A-4525-B1A0-A4A7C85EF30D}" dt="2024-09-14T10:51:54.400" v="4262" actId="1076"/>
          <ac:graphicFrameMkLst>
            <pc:docMk/>
            <pc:sldMk cId="1951186081" sldId="499"/>
            <ac:graphicFrameMk id="8" creationId="{F09AC669-A117-F723-A068-B47E64AC50E8}"/>
          </ac:graphicFrameMkLst>
        </pc:graphicFrameChg>
        <pc:graphicFrameChg chg="add mod modGraphic">
          <ac:chgData name="Fabrizio Grosso" userId="2d487810-e344-400c-b06d-c732b6dd0c0e" providerId="ADAL" clId="{A2225178-955A-4525-B1A0-A4A7C85EF30D}" dt="2024-09-14T10:53:03.119" v="4310" actId="14100"/>
          <ac:graphicFrameMkLst>
            <pc:docMk/>
            <pc:sldMk cId="1951186081" sldId="499"/>
            <ac:graphicFrameMk id="9" creationId="{AFBB3A58-DC8D-E2B8-5C8E-7D6D914CA4E4}"/>
          </ac:graphicFrameMkLst>
        </pc:graphicFrameChg>
      </pc:sldChg>
      <pc:sldChg chg="addSp modSp mod modAnim">
        <pc:chgData name="Fabrizio Grosso" userId="2d487810-e344-400c-b06d-c732b6dd0c0e" providerId="ADAL" clId="{A2225178-955A-4525-B1A0-A4A7C85EF30D}" dt="2024-09-11T08:19:08.432" v="668" actId="1076"/>
        <pc:sldMkLst>
          <pc:docMk/>
          <pc:sldMk cId="4272965260" sldId="500"/>
        </pc:sldMkLst>
        <pc:spChg chg="add mod">
          <ac:chgData name="Fabrizio Grosso" userId="2d487810-e344-400c-b06d-c732b6dd0c0e" providerId="ADAL" clId="{A2225178-955A-4525-B1A0-A4A7C85EF30D}" dt="2024-09-11T08:19:08.432" v="668" actId="1076"/>
          <ac:spMkLst>
            <pc:docMk/>
            <pc:sldMk cId="4272965260" sldId="500"/>
            <ac:spMk id="4" creationId="{27FAC685-5E4C-27BB-778A-7A2516960ECA}"/>
          </ac:spMkLst>
        </pc:spChg>
        <pc:spChg chg="mod">
          <ac:chgData name="Fabrizio Grosso" userId="2d487810-e344-400c-b06d-c732b6dd0c0e" providerId="ADAL" clId="{A2225178-955A-4525-B1A0-A4A7C85EF30D}" dt="2024-09-11T08:17:32.865" v="657" actId="14100"/>
          <ac:spMkLst>
            <pc:docMk/>
            <pc:sldMk cId="4272965260" sldId="500"/>
            <ac:spMk id="5" creationId="{D3E53B80-6A21-9DD5-3979-4C73217CEF57}"/>
          </ac:spMkLst>
        </pc:spChg>
        <pc:picChg chg="add mod modCrop">
          <ac:chgData name="Fabrizio Grosso" userId="2d487810-e344-400c-b06d-c732b6dd0c0e" providerId="ADAL" clId="{A2225178-955A-4525-B1A0-A4A7C85EF30D}" dt="2024-09-11T08:16:38.674" v="644" actId="732"/>
          <ac:picMkLst>
            <pc:docMk/>
            <pc:sldMk cId="4272965260" sldId="500"/>
            <ac:picMk id="3" creationId="{41EA6F76-9533-0546-B7A5-5ACD09F802F7}"/>
          </ac:picMkLst>
        </pc:picChg>
        <pc:picChg chg="mod modCrop">
          <ac:chgData name="Fabrizio Grosso" userId="2d487810-e344-400c-b06d-c732b6dd0c0e" providerId="ADAL" clId="{A2225178-955A-4525-B1A0-A4A7C85EF30D}" dt="2024-09-11T08:16:12.501" v="639" actId="732"/>
          <ac:picMkLst>
            <pc:docMk/>
            <pc:sldMk cId="4272965260" sldId="500"/>
            <ac:picMk id="7" creationId="{9ECD8468-928B-8A0B-D3A3-30487E52FD7C}"/>
          </ac:picMkLst>
        </pc:picChg>
      </pc:sldChg>
      <pc:sldChg chg="addSp modSp mod addAnim delAnim modAnim">
        <pc:chgData name="Fabrizio Grosso" userId="2d487810-e344-400c-b06d-c732b6dd0c0e" providerId="ADAL" clId="{A2225178-955A-4525-B1A0-A4A7C85EF30D}" dt="2024-09-14T17:43:01.419" v="4459" actId="20577"/>
        <pc:sldMkLst>
          <pc:docMk/>
          <pc:sldMk cId="4067230504" sldId="502"/>
        </pc:sldMkLst>
        <pc:spChg chg="mod">
          <ac:chgData name="Fabrizio Grosso" userId="2d487810-e344-400c-b06d-c732b6dd0c0e" providerId="ADAL" clId="{A2225178-955A-4525-B1A0-A4A7C85EF30D}" dt="2024-09-14T17:37:01.034" v="4415" actId="1076"/>
          <ac:spMkLst>
            <pc:docMk/>
            <pc:sldMk cId="4067230504" sldId="502"/>
            <ac:spMk id="2" creationId="{5B7B216B-45FC-6860-9D30-FE69E918A2A9}"/>
          </ac:spMkLst>
        </pc:spChg>
        <pc:spChg chg="mod">
          <ac:chgData name="Fabrizio Grosso" userId="2d487810-e344-400c-b06d-c732b6dd0c0e" providerId="ADAL" clId="{A2225178-955A-4525-B1A0-A4A7C85EF30D}" dt="2024-09-14T17:43:01.419" v="4459" actId="20577"/>
          <ac:spMkLst>
            <pc:docMk/>
            <pc:sldMk cId="4067230504" sldId="502"/>
            <ac:spMk id="3" creationId="{D979236D-55FB-E22B-AB31-717D7F9A6A7C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4" creationId="{A3E0CA2E-5403-9959-9654-6920CA45218D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5" creationId="{8998B6DE-E38F-1A6C-A68A-2CB18D440D6A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6" creationId="{3C64A1E1-CB5C-2A39-331F-00DF56F91E1E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7" creationId="{286DBDCF-04A0-2769-B3AF-661A1C9FB1A6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8" creationId="{F17332A6-0E40-CB51-7064-830FE68589F0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9" creationId="{30ABA36B-438B-7FAF-99B7-DE00E7E17BD7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10" creationId="{90B1E4E0-CB68-ECC6-138F-73A7CA832178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11" creationId="{E9B71238-DF0B-257D-E583-8FBE7759DC76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12" creationId="{C900F679-872D-EA67-0DBB-08B61CEF60DF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13" creationId="{106019FF-4C1F-2D7B-08F3-DA1975009A68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14" creationId="{08FDDBF7-76C4-7F97-9753-395EC53A2D0D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15" creationId="{698ADC2E-D846-C965-7EF8-FD13A54931E2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16" creationId="{B6362331-B991-A5C6-3DFC-4F40B6401A39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17" creationId="{4B12F9E4-83D2-0F1F-15FA-E2C5DFB04CDC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18" creationId="{7ABD264A-BC8B-1F58-AFC3-C7976CCD314C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19" creationId="{968FB14D-BE53-CADD-1ADC-C5D13578714A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20" creationId="{E299DC14-A2C0-293E-CC5E-FDD985CE26F6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21" creationId="{ADE3F9B2-48BF-9302-50B5-A4EBF0E186D7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22" creationId="{72070C98-1EC4-6462-4185-AA502F291ADE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23" creationId="{D88DC81D-813B-8DDE-BD3B-3AA5BCE73B2B}"/>
          </ac:spMkLst>
        </pc:spChg>
        <pc:spChg chg="add mod">
          <ac:chgData name="Fabrizio Grosso" userId="2d487810-e344-400c-b06d-c732b6dd0c0e" providerId="ADAL" clId="{A2225178-955A-4525-B1A0-A4A7C85EF30D}" dt="2024-09-14T17:41:54.615" v="4455" actId="1076"/>
          <ac:spMkLst>
            <pc:docMk/>
            <pc:sldMk cId="4067230504" sldId="502"/>
            <ac:spMk id="24" creationId="{B151AED8-B771-6102-E0C4-B2F10616537B}"/>
          </ac:spMkLst>
        </pc:spChg>
        <pc:spChg chg="mod">
          <ac:chgData name="Fabrizio Grosso" userId="2d487810-e344-400c-b06d-c732b6dd0c0e" providerId="ADAL" clId="{A2225178-955A-4525-B1A0-A4A7C85EF30D}" dt="2024-09-14T17:41:42.244" v="4454" actId="1076"/>
          <ac:spMkLst>
            <pc:docMk/>
            <pc:sldMk cId="4067230504" sldId="502"/>
            <ac:spMk id="25" creationId="{6C192244-A631-8117-36C4-B896DB8D7910}"/>
          </ac:spMkLst>
        </pc:spChg>
        <pc:spChg chg="add mod">
          <ac:chgData name="Fabrizio Grosso" userId="2d487810-e344-400c-b06d-c732b6dd0c0e" providerId="ADAL" clId="{A2225178-955A-4525-B1A0-A4A7C85EF30D}" dt="2024-09-14T17:39:36.313" v="4444"/>
          <ac:spMkLst>
            <pc:docMk/>
            <pc:sldMk cId="4067230504" sldId="502"/>
            <ac:spMk id="26" creationId="{E003A879-40BE-600F-016D-3E6DC84A1673}"/>
          </ac:spMkLst>
        </pc:spChg>
      </pc:sldChg>
      <pc:sldChg chg="modAnim">
        <pc:chgData name="Fabrizio Grosso" userId="2d487810-e344-400c-b06d-c732b6dd0c0e" providerId="ADAL" clId="{A2225178-955A-4525-B1A0-A4A7C85EF30D}" dt="2024-09-11T08:19:57.243" v="671"/>
        <pc:sldMkLst>
          <pc:docMk/>
          <pc:sldMk cId="2200991402" sldId="503"/>
        </pc:sldMkLst>
      </pc:sldChg>
      <pc:sldChg chg="mod modShow">
        <pc:chgData name="Fabrizio Grosso" userId="2d487810-e344-400c-b06d-c732b6dd0c0e" providerId="ADAL" clId="{A2225178-955A-4525-B1A0-A4A7C85EF30D}" dt="2024-09-12T21:10:09.749" v="3093" actId="729"/>
        <pc:sldMkLst>
          <pc:docMk/>
          <pc:sldMk cId="2627056094" sldId="504"/>
        </pc:sldMkLst>
      </pc:sldChg>
      <pc:sldChg chg="modAnim">
        <pc:chgData name="Fabrizio Grosso" userId="2d487810-e344-400c-b06d-c732b6dd0c0e" providerId="ADAL" clId="{A2225178-955A-4525-B1A0-A4A7C85EF30D}" dt="2024-09-11T08:21:23.657" v="678"/>
        <pc:sldMkLst>
          <pc:docMk/>
          <pc:sldMk cId="649540936" sldId="505"/>
        </pc:sldMkLst>
      </pc:sldChg>
      <pc:sldChg chg="addSp delSp modSp mod delAnim modAnim modNotesTx">
        <pc:chgData name="Fabrizio Grosso" userId="2d487810-e344-400c-b06d-c732b6dd0c0e" providerId="ADAL" clId="{A2225178-955A-4525-B1A0-A4A7C85EF30D}" dt="2024-09-11T08:42:36.255" v="884" actId="20577"/>
        <pc:sldMkLst>
          <pc:docMk/>
          <pc:sldMk cId="2266494264" sldId="506"/>
        </pc:sldMkLst>
        <pc:spChg chg="del">
          <ac:chgData name="Fabrizio Grosso" userId="2d487810-e344-400c-b06d-c732b6dd0c0e" providerId="ADAL" clId="{A2225178-955A-4525-B1A0-A4A7C85EF30D}" dt="2024-09-11T08:23:33.241" v="683" actId="478"/>
          <ac:spMkLst>
            <pc:docMk/>
            <pc:sldMk cId="2266494264" sldId="506"/>
            <ac:spMk id="4" creationId="{58DCE4A1-9AA7-686F-5B8F-EE4135C40352}"/>
          </ac:spMkLst>
        </pc:spChg>
        <pc:spChg chg="add mod">
          <ac:chgData name="Fabrizio Grosso" userId="2d487810-e344-400c-b06d-c732b6dd0c0e" providerId="ADAL" clId="{A2225178-955A-4525-B1A0-A4A7C85EF30D}" dt="2024-09-11T08:34:56.202" v="850"/>
          <ac:spMkLst>
            <pc:docMk/>
            <pc:sldMk cId="2266494264" sldId="506"/>
            <ac:spMk id="5" creationId="{C6F4F8F1-A1D8-FD2E-B691-E6E4DD08223F}"/>
          </ac:spMkLst>
        </pc:spChg>
        <pc:spChg chg="add mod">
          <ac:chgData name="Fabrizio Grosso" userId="2d487810-e344-400c-b06d-c732b6dd0c0e" providerId="ADAL" clId="{A2225178-955A-4525-B1A0-A4A7C85EF30D}" dt="2024-09-11T08:32:56.479" v="834" actId="20577"/>
          <ac:spMkLst>
            <pc:docMk/>
            <pc:sldMk cId="2266494264" sldId="506"/>
            <ac:spMk id="6" creationId="{867547FA-72D3-CD41-06CA-FB4F36C75C5C}"/>
          </ac:spMkLst>
        </pc:spChg>
        <pc:spChg chg="add mod">
          <ac:chgData name="Fabrizio Grosso" userId="2d487810-e344-400c-b06d-c732b6dd0c0e" providerId="ADAL" clId="{A2225178-955A-4525-B1A0-A4A7C85EF30D}" dt="2024-09-11T08:31:47.746" v="813" actId="115"/>
          <ac:spMkLst>
            <pc:docMk/>
            <pc:sldMk cId="2266494264" sldId="506"/>
            <ac:spMk id="8" creationId="{78B57525-3628-A9FA-8CDB-6C4FA3E325E1}"/>
          </ac:spMkLst>
        </pc:spChg>
        <pc:spChg chg="add mod">
          <ac:chgData name="Fabrizio Grosso" userId="2d487810-e344-400c-b06d-c732b6dd0c0e" providerId="ADAL" clId="{A2225178-955A-4525-B1A0-A4A7C85EF30D}" dt="2024-09-11T08:32:19.128" v="822" actId="20577"/>
          <ac:spMkLst>
            <pc:docMk/>
            <pc:sldMk cId="2266494264" sldId="506"/>
            <ac:spMk id="9" creationId="{BCB0ABB4-6D1E-A265-6D47-80BBE9FF9CB1}"/>
          </ac:spMkLst>
        </pc:spChg>
        <pc:spChg chg="add mod">
          <ac:chgData name="Fabrizio Grosso" userId="2d487810-e344-400c-b06d-c732b6dd0c0e" providerId="ADAL" clId="{A2225178-955A-4525-B1A0-A4A7C85EF30D}" dt="2024-09-11T08:27:08.095" v="718" actId="1076"/>
          <ac:spMkLst>
            <pc:docMk/>
            <pc:sldMk cId="2266494264" sldId="506"/>
            <ac:spMk id="10" creationId="{9E75372C-9AB4-2376-98C5-1882D72349C5}"/>
          </ac:spMkLst>
        </pc:spChg>
        <pc:spChg chg="add mod">
          <ac:chgData name="Fabrizio Grosso" userId="2d487810-e344-400c-b06d-c732b6dd0c0e" providerId="ADAL" clId="{A2225178-955A-4525-B1A0-A4A7C85EF30D}" dt="2024-09-11T08:26:59.539" v="715" actId="1076"/>
          <ac:spMkLst>
            <pc:docMk/>
            <pc:sldMk cId="2266494264" sldId="506"/>
            <ac:spMk id="11" creationId="{F5A9F562-1BAC-EC2B-9B95-01B67519DEA5}"/>
          </ac:spMkLst>
        </pc:spChg>
        <pc:spChg chg="add mod">
          <ac:chgData name="Fabrizio Grosso" userId="2d487810-e344-400c-b06d-c732b6dd0c0e" providerId="ADAL" clId="{A2225178-955A-4525-B1A0-A4A7C85EF30D}" dt="2024-09-11T08:27:25.963" v="720" actId="1076"/>
          <ac:spMkLst>
            <pc:docMk/>
            <pc:sldMk cId="2266494264" sldId="506"/>
            <ac:spMk id="12" creationId="{B21ED2A1-7016-B2DA-0D16-E0C104666192}"/>
          </ac:spMkLst>
        </pc:spChg>
        <pc:spChg chg="add mod">
          <ac:chgData name="Fabrizio Grosso" userId="2d487810-e344-400c-b06d-c732b6dd0c0e" providerId="ADAL" clId="{A2225178-955A-4525-B1A0-A4A7C85EF30D}" dt="2024-09-11T08:27:30.754" v="722" actId="1076"/>
          <ac:spMkLst>
            <pc:docMk/>
            <pc:sldMk cId="2266494264" sldId="506"/>
            <ac:spMk id="13" creationId="{5E813509-BC77-BD26-828B-30F6004900B0}"/>
          </ac:spMkLst>
        </pc:spChg>
        <pc:spChg chg="add mod">
          <ac:chgData name="Fabrizio Grosso" userId="2d487810-e344-400c-b06d-c732b6dd0c0e" providerId="ADAL" clId="{A2225178-955A-4525-B1A0-A4A7C85EF30D}" dt="2024-09-11T08:35:00.347" v="852"/>
          <ac:spMkLst>
            <pc:docMk/>
            <pc:sldMk cId="2266494264" sldId="506"/>
            <ac:spMk id="14" creationId="{42BB406E-C73C-A797-096D-57487BAB88E7}"/>
          </ac:spMkLst>
        </pc:spChg>
        <pc:spChg chg="add mod">
          <ac:chgData name="Fabrizio Grosso" userId="2d487810-e344-400c-b06d-c732b6dd0c0e" providerId="ADAL" clId="{A2225178-955A-4525-B1A0-A4A7C85EF30D}" dt="2024-09-11T08:27:56.277" v="733" actId="1076"/>
          <ac:spMkLst>
            <pc:docMk/>
            <pc:sldMk cId="2266494264" sldId="506"/>
            <ac:spMk id="15" creationId="{F2AAD7D8-7BE9-70EA-7E9D-D5E09317641D}"/>
          </ac:spMkLst>
        </pc:spChg>
        <pc:spChg chg="add mod">
          <ac:chgData name="Fabrizio Grosso" userId="2d487810-e344-400c-b06d-c732b6dd0c0e" providerId="ADAL" clId="{A2225178-955A-4525-B1A0-A4A7C85EF30D}" dt="2024-09-11T08:27:45.361" v="729" actId="1076"/>
          <ac:spMkLst>
            <pc:docMk/>
            <pc:sldMk cId="2266494264" sldId="506"/>
            <ac:spMk id="16" creationId="{3AE65A6F-8A0F-49EC-6E6C-6881409DF8CB}"/>
          </ac:spMkLst>
        </pc:spChg>
        <pc:spChg chg="add mod">
          <ac:chgData name="Fabrizio Grosso" userId="2d487810-e344-400c-b06d-c732b6dd0c0e" providerId="ADAL" clId="{A2225178-955A-4525-B1A0-A4A7C85EF30D}" dt="2024-09-11T08:27:52.863" v="732" actId="1076"/>
          <ac:spMkLst>
            <pc:docMk/>
            <pc:sldMk cId="2266494264" sldId="506"/>
            <ac:spMk id="17" creationId="{38E86800-EB8F-CD56-F718-E4ECC014AF15}"/>
          </ac:spMkLst>
        </pc:spChg>
        <pc:spChg chg="add mod">
          <ac:chgData name="Fabrizio Grosso" userId="2d487810-e344-400c-b06d-c732b6dd0c0e" providerId="ADAL" clId="{A2225178-955A-4525-B1A0-A4A7C85EF30D}" dt="2024-09-11T08:42:23.948" v="883" actId="1076"/>
          <ac:spMkLst>
            <pc:docMk/>
            <pc:sldMk cId="2266494264" sldId="506"/>
            <ac:spMk id="70" creationId="{14F219E6-9389-8E2F-66C6-4B252E4ED6AD}"/>
          </ac:spMkLst>
        </pc:spChg>
        <pc:spChg chg="add mod">
          <ac:chgData name="Fabrizio Grosso" userId="2d487810-e344-400c-b06d-c732b6dd0c0e" providerId="ADAL" clId="{A2225178-955A-4525-B1A0-A4A7C85EF30D}" dt="2024-09-11T08:30:12.941" v="790" actId="1076"/>
          <ac:spMkLst>
            <pc:docMk/>
            <pc:sldMk cId="2266494264" sldId="506"/>
            <ac:spMk id="71" creationId="{4F70A0B3-2DBE-DF5F-961F-7E5C2877A1E6}"/>
          </ac:spMkLst>
        </pc:spChg>
        <pc:cxnChg chg="add mod">
          <ac:chgData name="Fabrizio Grosso" userId="2d487810-e344-400c-b06d-c732b6dd0c0e" providerId="ADAL" clId="{A2225178-955A-4525-B1A0-A4A7C85EF30D}" dt="2024-09-11T08:28:16.699" v="738" actId="208"/>
          <ac:cxnSpMkLst>
            <pc:docMk/>
            <pc:sldMk cId="2266494264" sldId="506"/>
            <ac:cxnSpMk id="19" creationId="{D4D9F06D-F19A-9C4C-8B21-40E7CFC79C06}"/>
          </ac:cxnSpMkLst>
        </pc:cxnChg>
        <pc:cxnChg chg="add mod">
          <ac:chgData name="Fabrizio Grosso" userId="2d487810-e344-400c-b06d-c732b6dd0c0e" providerId="ADAL" clId="{A2225178-955A-4525-B1A0-A4A7C85EF30D}" dt="2024-09-11T08:28:25.339" v="741" actId="14100"/>
          <ac:cxnSpMkLst>
            <pc:docMk/>
            <pc:sldMk cId="2266494264" sldId="506"/>
            <ac:cxnSpMk id="21" creationId="{40575CB1-9826-8E51-7CB2-2E27E3362FAA}"/>
          </ac:cxnSpMkLst>
        </pc:cxnChg>
        <pc:cxnChg chg="add mod">
          <ac:chgData name="Fabrizio Grosso" userId="2d487810-e344-400c-b06d-c732b6dd0c0e" providerId="ADAL" clId="{A2225178-955A-4525-B1A0-A4A7C85EF30D}" dt="2024-09-11T08:28:31.814" v="744" actId="14100"/>
          <ac:cxnSpMkLst>
            <pc:docMk/>
            <pc:sldMk cId="2266494264" sldId="506"/>
            <ac:cxnSpMk id="24" creationId="{53E41285-B2C1-F9BA-A3BB-60D4B81C7DA1}"/>
          </ac:cxnSpMkLst>
        </pc:cxnChg>
        <pc:cxnChg chg="add del mod">
          <ac:chgData name="Fabrizio Grosso" userId="2d487810-e344-400c-b06d-c732b6dd0c0e" providerId="ADAL" clId="{A2225178-955A-4525-B1A0-A4A7C85EF30D}" dt="2024-09-11T08:42:10.424" v="882" actId="478"/>
          <ac:cxnSpMkLst>
            <pc:docMk/>
            <pc:sldMk cId="2266494264" sldId="506"/>
            <ac:cxnSpMk id="27" creationId="{F534F26E-3B71-2282-3AF1-7285BDBA3081}"/>
          </ac:cxnSpMkLst>
        </pc:cxnChg>
        <pc:cxnChg chg="add mod">
          <ac:chgData name="Fabrizio Grosso" userId="2d487810-e344-400c-b06d-c732b6dd0c0e" providerId="ADAL" clId="{A2225178-955A-4525-B1A0-A4A7C85EF30D}" dt="2024-09-11T08:29:07.869" v="760" actId="14100"/>
          <ac:cxnSpMkLst>
            <pc:docMk/>
            <pc:sldMk cId="2266494264" sldId="506"/>
            <ac:cxnSpMk id="31" creationId="{22F7DAD7-F46B-95D8-96B1-37A32FFC5D62}"/>
          </ac:cxnSpMkLst>
        </pc:cxnChg>
        <pc:cxnChg chg="add mod">
          <ac:chgData name="Fabrizio Grosso" userId="2d487810-e344-400c-b06d-c732b6dd0c0e" providerId="ADAL" clId="{A2225178-955A-4525-B1A0-A4A7C85EF30D}" dt="2024-09-11T08:28:56.303" v="755" actId="14100"/>
          <ac:cxnSpMkLst>
            <pc:docMk/>
            <pc:sldMk cId="2266494264" sldId="506"/>
            <ac:cxnSpMk id="35" creationId="{F940302B-DB6E-D093-6B82-553B1AC0A706}"/>
          </ac:cxnSpMkLst>
        </pc:cxnChg>
        <pc:cxnChg chg="add mod">
          <ac:chgData name="Fabrizio Grosso" userId="2d487810-e344-400c-b06d-c732b6dd0c0e" providerId="ADAL" clId="{A2225178-955A-4525-B1A0-A4A7C85EF30D}" dt="2024-09-11T08:29:03.873" v="759" actId="14100"/>
          <ac:cxnSpMkLst>
            <pc:docMk/>
            <pc:sldMk cId="2266494264" sldId="506"/>
            <ac:cxnSpMk id="38" creationId="{4D936314-72E7-AA7B-E217-D9B82D4DDD04}"/>
          </ac:cxnSpMkLst>
        </pc:cxnChg>
        <pc:cxnChg chg="add mod">
          <ac:chgData name="Fabrizio Grosso" userId="2d487810-e344-400c-b06d-c732b6dd0c0e" providerId="ADAL" clId="{A2225178-955A-4525-B1A0-A4A7C85EF30D}" dt="2024-09-11T08:29:16.581" v="765" actId="1076"/>
          <ac:cxnSpMkLst>
            <pc:docMk/>
            <pc:sldMk cId="2266494264" sldId="506"/>
            <ac:cxnSpMk id="43" creationId="{D3ABAECD-F1F6-CB69-41FD-CA221C31844C}"/>
          </ac:cxnSpMkLst>
        </pc:cxnChg>
        <pc:cxnChg chg="add mod">
          <ac:chgData name="Fabrizio Grosso" userId="2d487810-e344-400c-b06d-c732b6dd0c0e" providerId="ADAL" clId="{A2225178-955A-4525-B1A0-A4A7C85EF30D}" dt="2024-09-11T08:29:22.036" v="767" actId="14100"/>
          <ac:cxnSpMkLst>
            <pc:docMk/>
            <pc:sldMk cId="2266494264" sldId="506"/>
            <ac:cxnSpMk id="46" creationId="{49652615-C0EE-3159-F3B1-52AC9D487ED0}"/>
          </ac:cxnSpMkLst>
        </pc:cxnChg>
        <pc:cxnChg chg="add mod">
          <ac:chgData name="Fabrizio Grosso" userId="2d487810-e344-400c-b06d-c732b6dd0c0e" providerId="ADAL" clId="{A2225178-955A-4525-B1A0-A4A7C85EF30D}" dt="2024-09-11T08:29:26.399" v="770" actId="14100"/>
          <ac:cxnSpMkLst>
            <pc:docMk/>
            <pc:sldMk cId="2266494264" sldId="506"/>
            <ac:cxnSpMk id="50" creationId="{734FA33A-A324-058A-2589-F0B46A528A27}"/>
          </ac:cxnSpMkLst>
        </pc:cxnChg>
        <pc:cxnChg chg="add mod">
          <ac:chgData name="Fabrizio Grosso" userId="2d487810-e344-400c-b06d-c732b6dd0c0e" providerId="ADAL" clId="{A2225178-955A-4525-B1A0-A4A7C85EF30D}" dt="2024-09-11T08:29:30.537" v="773" actId="14100"/>
          <ac:cxnSpMkLst>
            <pc:docMk/>
            <pc:sldMk cId="2266494264" sldId="506"/>
            <ac:cxnSpMk id="53" creationId="{57D0AAFF-531C-9368-B1D2-06E4A4803F49}"/>
          </ac:cxnSpMkLst>
        </pc:cxnChg>
        <pc:cxnChg chg="add mod">
          <ac:chgData name="Fabrizio Grosso" userId="2d487810-e344-400c-b06d-c732b6dd0c0e" providerId="ADAL" clId="{A2225178-955A-4525-B1A0-A4A7C85EF30D}" dt="2024-09-11T08:29:38.325" v="776" actId="14100"/>
          <ac:cxnSpMkLst>
            <pc:docMk/>
            <pc:sldMk cId="2266494264" sldId="506"/>
            <ac:cxnSpMk id="56" creationId="{D18BE31B-BC65-8D9E-4CB7-F4DCA8158518}"/>
          </ac:cxnSpMkLst>
        </pc:cxnChg>
        <pc:cxnChg chg="add del mod">
          <ac:chgData name="Fabrizio Grosso" userId="2d487810-e344-400c-b06d-c732b6dd0c0e" providerId="ADAL" clId="{A2225178-955A-4525-B1A0-A4A7C85EF30D}" dt="2024-09-11T08:42:09.400" v="881" actId="478"/>
          <ac:cxnSpMkLst>
            <pc:docMk/>
            <pc:sldMk cId="2266494264" sldId="506"/>
            <ac:cxnSpMk id="59" creationId="{A8C33494-E19A-4617-B7BE-AEEADFD7A118}"/>
          </ac:cxnSpMkLst>
        </pc:cxnChg>
        <pc:cxnChg chg="add mod">
          <ac:chgData name="Fabrizio Grosso" userId="2d487810-e344-400c-b06d-c732b6dd0c0e" providerId="ADAL" clId="{A2225178-955A-4525-B1A0-A4A7C85EF30D}" dt="2024-09-11T08:29:49.944" v="781" actId="14100"/>
          <ac:cxnSpMkLst>
            <pc:docMk/>
            <pc:sldMk cId="2266494264" sldId="506"/>
            <ac:cxnSpMk id="61" creationId="{28A740C4-C9F7-EAA1-82BE-76F5B27517D9}"/>
          </ac:cxnSpMkLst>
        </pc:cxnChg>
        <pc:cxnChg chg="add mod">
          <ac:chgData name="Fabrizio Grosso" userId="2d487810-e344-400c-b06d-c732b6dd0c0e" providerId="ADAL" clId="{A2225178-955A-4525-B1A0-A4A7C85EF30D}" dt="2024-09-11T08:29:54.573" v="784" actId="14100"/>
          <ac:cxnSpMkLst>
            <pc:docMk/>
            <pc:sldMk cId="2266494264" sldId="506"/>
            <ac:cxnSpMk id="64" creationId="{B62A1759-AE18-7F2F-333E-93F6A127DECD}"/>
          </ac:cxnSpMkLst>
        </pc:cxnChg>
        <pc:cxnChg chg="add mod">
          <ac:chgData name="Fabrizio Grosso" userId="2d487810-e344-400c-b06d-c732b6dd0c0e" providerId="ADAL" clId="{A2225178-955A-4525-B1A0-A4A7C85EF30D}" dt="2024-09-11T08:30:00.934" v="787" actId="14100"/>
          <ac:cxnSpMkLst>
            <pc:docMk/>
            <pc:sldMk cId="2266494264" sldId="506"/>
            <ac:cxnSpMk id="67" creationId="{CCE8EFD6-991C-E50C-328F-9C808C872C00}"/>
          </ac:cxnSpMkLst>
        </pc:cxnChg>
        <pc:cxnChg chg="add mod">
          <ac:chgData name="Fabrizio Grosso" userId="2d487810-e344-400c-b06d-c732b6dd0c0e" providerId="ADAL" clId="{A2225178-955A-4525-B1A0-A4A7C85EF30D}" dt="2024-09-11T08:42:23.948" v="883" actId="1076"/>
          <ac:cxnSpMkLst>
            <pc:docMk/>
            <pc:sldMk cId="2266494264" sldId="506"/>
            <ac:cxnSpMk id="72" creationId="{9F3CE22A-73C4-1CC0-2959-CA79251BC031}"/>
          </ac:cxnSpMkLst>
        </pc:cxnChg>
        <pc:cxnChg chg="add mod">
          <ac:chgData name="Fabrizio Grosso" userId="2d487810-e344-400c-b06d-c732b6dd0c0e" providerId="ADAL" clId="{A2225178-955A-4525-B1A0-A4A7C85EF30D}" dt="2024-09-11T08:42:23.948" v="883" actId="1076"/>
          <ac:cxnSpMkLst>
            <pc:docMk/>
            <pc:sldMk cId="2266494264" sldId="506"/>
            <ac:cxnSpMk id="73" creationId="{0BC76DD6-97F8-78EE-6061-592BF5A23E8D}"/>
          </ac:cxnSpMkLst>
        </pc:cxnChg>
        <pc:cxnChg chg="add mod">
          <ac:chgData name="Fabrizio Grosso" userId="2d487810-e344-400c-b06d-c732b6dd0c0e" providerId="ADAL" clId="{A2225178-955A-4525-B1A0-A4A7C85EF30D}" dt="2024-09-11T08:30:33.890" v="799" actId="14100"/>
          <ac:cxnSpMkLst>
            <pc:docMk/>
            <pc:sldMk cId="2266494264" sldId="506"/>
            <ac:cxnSpMk id="74" creationId="{EE3E1DC3-B44C-0188-40C7-DD35269AC116}"/>
          </ac:cxnSpMkLst>
        </pc:cxnChg>
        <pc:cxnChg chg="add mod">
          <ac:chgData name="Fabrizio Grosso" userId="2d487810-e344-400c-b06d-c732b6dd0c0e" providerId="ADAL" clId="{A2225178-955A-4525-B1A0-A4A7C85EF30D}" dt="2024-09-11T08:30:25.113" v="797" actId="14100"/>
          <ac:cxnSpMkLst>
            <pc:docMk/>
            <pc:sldMk cId="2266494264" sldId="506"/>
            <ac:cxnSpMk id="75" creationId="{D21ED271-DA27-C5A7-5E5B-ADF1BCC92BE0}"/>
          </ac:cxnSpMkLst>
        </pc:cxnChg>
      </pc:sldChg>
      <pc:sldChg chg="addSp delSp modSp del mod modAnim">
        <pc:chgData name="Fabrizio Grosso" userId="2d487810-e344-400c-b06d-c732b6dd0c0e" providerId="ADAL" clId="{A2225178-955A-4525-B1A0-A4A7C85EF30D}" dt="2024-09-10T21:15:51.460" v="329" actId="47"/>
        <pc:sldMkLst>
          <pc:docMk/>
          <pc:sldMk cId="1570530453" sldId="507"/>
        </pc:sldMkLst>
        <pc:spChg chg="add mod topLvl">
          <ac:chgData name="Fabrizio Grosso" userId="2d487810-e344-400c-b06d-c732b6dd0c0e" providerId="ADAL" clId="{A2225178-955A-4525-B1A0-A4A7C85EF30D}" dt="2024-09-10T18:20:42.847" v="172" actId="165"/>
          <ac:spMkLst>
            <pc:docMk/>
            <pc:sldMk cId="1570530453" sldId="507"/>
            <ac:spMk id="2" creationId="{AF989B0E-66B5-8C3D-4BCD-2A8A8AF4F09C}"/>
          </ac:spMkLst>
        </pc:spChg>
        <pc:spChg chg="add mod topLvl">
          <ac:chgData name="Fabrizio Grosso" userId="2d487810-e344-400c-b06d-c732b6dd0c0e" providerId="ADAL" clId="{A2225178-955A-4525-B1A0-A4A7C85EF30D}" dt="2024-09-10T18:20:42.847" v="172" actId="165"/>
          <ac:spMkLst>
            <pc:docMk/>
            <pc:sldMk cId="1570530453" sldId="507"/>
            <ac:spMk id="3" creationId="{FEA71A60-BF88-4DE8-AAE5-84348F9464F1}"/>
          </ac:spMkLst>
        </pc:spChg>
        <pc:spChg chg="add mod topLvl">
          <ac:chgData name="Fabrizio Grosso" userId="2d487810-e344-400c-b06d-c732b6dd0c0e" providerId="ADAL" clId="{A2225178-955A-4525-B1A0-A4A7C85EF30D}" dt="2024-09-10T18:20:42.847" v="172" actId="165"/>
          <ac:spMkLst>
            <pc:docMk/>
            <pc:sldMk cId="1570530453" sldId="507"/>
            <ac:spMk id="4" creationId="{C6951409-2FB4-EA74-D3AA-6C19B1F6FF62}"/>
          </ac:spMkLst>
        </pc:spChg>
        <pc:spChg chg="mod">
          <ac:chgData name="Fabrizio Grosso" userId="2d487810-e344-400c-b06d-c732b6dd0c0e" providerId="ADAL" clId="{A2225178-955A-4525-B1A0-A4A7C85EF30D}" dt="2024-09-10T18:10:14.944" v="68" actId="14100"/>
          <ac:spMkLst>
            <pc:docMk/>
            <pc:sldMk cId="1570530453" sldId="507"/>
            <ac:spMk id="6" creationId="{C1AE32ED-138D-C2E0-9236-9E02D416D904}"/>
          </ac:spMkLst>
        </pc:spChg>
        <pc:spChg chg="add mod topLvl">
          <ac:chgData name="Fabrizio Grosso" userId="2d487810-e344-400c-b06d-c732b6dd0c0e" providerId="ADAL" clId="{A2225178-955A-4525-B1A0-A4A7C85EF30D}" dt="2024-09-10T18:20:42.847" v="172" actId="165"/>
          <ac:spMkLst>
            <pc:docMk/>
            <pc:sldMk cId="1570530453" sldId="507"/>
            <ac:spMk id="7" creationId="{5F11A9BA-EC34-21B0-0353-579A6567AE0F}"/>
          </ac:spMkLst>
        </pc:spChg>
        <pc:spChg chg="add mod topLvl">
          <ac:chgData name="Fabrizio Grosso" userId="2d487810-e344-400c-b06d-c732b6dd0c0e" providerId="ADAL" clId="{A2225178-955A-4525-B1A0-A4A7C85EF30D}" dt="2024-09-10T18:20:42.847" v="172" actId="165"/>
          <ac:spMkLst>
            <pc:docMk/>
            <pc:sldMk cId="1570530453" sldId="507"/>
            <ac:spMk id="8" creationId="{786ABF85-803C-068B-636E-22EA8D9FBCFD}"/>
          </ac:spMkLst>
        </pc:spChg>
        <pc:spChg chg="add mod topLvl">
          <ac:chgData name="Fabrizio Grosso" userId="2d487810-e344-400c-b06d-c732b6dd0c0e" providerId="ADAL" clId="{A2225178-955A-4525-B1A0-A4A7C85EF30D}" dt="2024-09-10T18:20:42.847" v="172" actId="165"/>
          <ac:spMkLst>
            <pc:docMk/>
            <pc:sldMk cId="1570530453" sldId="507"/>
            <ac:spMk id="9" creationId="{F2DE274D-D17F-E777-3D2A-20B14DFEBCFF}"/>
          </ac:spMkLst>
        </pc:spChg>
        <pc:spChg chg="add mod topLvl">
          <ac:chgData name="Fabrizio Grosso" userId="2d487810-e344-400c-b06d-c732b6dd0c0e" providerId="ADAL" clId="{A2225178-955A-4525-B1A0-A4A7C85EF30D}" dt="2024-09-10T18:20:42.847" v="172" actId="165"/>
          <ac:spMkLst>
            <pc:docMk/>
            <pc:sldMk cId="1570530453" sldId="507"/>
            <ac:spMk id="10" creationId="{416F933D-81BF-B69D-F710-201E04FD693D}"/>
          </ac:spMkLst>
        </pc:spChg>
        <pc:spChg chg="add mod topLvl">
          <ac:chgData name="Fabrizio Grosso" userId="2d487810-e344-400c-b06d-c732b6dd0c0e" providerId="ADAL" clId="{A2225178-955A-4525-B1A0-A4A7C85EF30D}" dt="2024-09-10T18:20:42.847" v="172" actId="165"/>
          <ac:spMkLst>
            <pc:docMk/>
            <pc:sldMk cId="1570530453" sldId="507"/>
            <ac:spMk id="11" creationId="{35078416-BADE-20D5-28E9-034FA5044083}"/>
          </ac:spMkLst>
        </pc:spChg>
        <pc:spChg chg="add mod topLvl">
          <ac:chgData name="Fabrizio Grosso" userId="2d487810-e344-400c-b06d-c732b6dd0c0e" providerId="ADAL" clId="{A2225178-955A-4525-B1A0-A4A7C85EF30D}" dt="2024-09-10T18:20:42.847" v="172" actId="165"/>
          <ac:spMkLst>
            <pc:docMk/>
            <pc:sldMk cId="1570530453" sldId="507"/>
            <ac:spMk id="12" creationId="{CA29AE8E-106C-E615-6101-DDC7D66455F0}"/>
          </ac:spMkLst>
        </pc:spChg>
        <pc:spChg chg="add mod topLvl">
          <ac:chgData name="Fabrizio Grosso" userId="2d487810-e344-400c-b06d-c732b6dd0c0e" providerId="ADAL" clId="{A2225178-955A-4525-B1A0-A4A7C85EF30D}" dt="2024-09-10T18:20:42.847" v="172" actId="165"/>
          <ac:spMkLst>
            <pc:docMk/>
            <pc:sldMk cId="1570530453" sldId="507"/>
            <ac:spMk id="13" creationId="{B94F4AEE-7F2F-28B4-D048-563F9FC28512}"/>
          </ac:spMkLst>
        </pc:spChg>
        <pc:spChg chg="add mod topLvl">
          <ac:chgData name="Fabrizio Grosso" userId="2d487810-e344-400c-b06d-c732b6dd0c0e" providerId="ADAL" clId="{A2225178-955A-4525-B1A0-A4A7C85EF30D}" dt="2024-09-10T18:20:42.847" v="172" actId="165"/>
          <ac:spMkLst>
            <pc:docMk/>
            <pc:sldMk cId="1570530453" sldId="507"/>
            <ac:spMk id="14" creationId="{72AEBDF9-31E1-FD2F-00B9-E8D44918EAF3}"/>
          </ac:spMkLst>
        </pc:spChg>
        <pc:spChg chg="add del">
          <ac:chgData name="Fabrizio Grosso" userId="2d487810-e344-400c-b06d-c732b6dd0c0e" providerId="ADAL" clId="{A2225178-955A-4525-B1A0-A4A7C85EF30D}" dt="2024-09-10T18:13:31.575" v="116" actId="478"/>
          <ac:spMkLst>
            <pc:docMk/>
            <pc:sldMk cId="1570530453" sldId="507"/>
            <ac:spMk id="15" creationId="{B419EFC7-AA5D-7615-7393-78C06B25D5C3}"/>
          </ac:spMkLst>
        </pc:spChg>
        <pc:spChg chg="add del">
          <ac:chgData name="Fabrizio Grosso" userId="2d487810-e344-400c-b06d-c732b6dd0c0e" providerId="ADAL" clId="{A2225178-955A-4525-B1A0-A4A7C85EF30D}" dt="2024-09-10T18:13:47.287" v="118" actId="478"/>
          <ac:spMkLst>
            <pc:docMk/>
            <pc:sldMk cId="1570530453" sldId="507"/>
            <ac:spMk id="16" creationId="{B12BAFF2-8E47-FACD-B67C-D99C30EABC6D}"/>
          </ac:spMkLst>
        </pc:spChg>
        <pc:spChg chg="add mod">
          <ac:chgData name="Fabrizio Grosso" userId="2d487810-e344-400c-b06d-c732b6dd0c0e" providerId="ADAL" clId="{A2225178-955A-4525-B1A0-A4A7C85EF30D}" dt="2024-09-10T18:20:32.337" v="171" actId="207"/>
          <ac:spMkLst>
            <pc:docMk/>
            <pc:sldMk cId="1570530453" sldId="507"/>
            <ac:spMk id="54" creationId="{7AE3A280-362F-D3C4-0142-49ACA1308BCA}"/>
          </ac:spMkLst>
        </pc:spChg>
        <pc:spChg chg="add mod">
          <ac:chgData name="Fabrizio Grosso" userId="2d487810-e344-400c-b06d-c732b6dd0c0e" providerId="ADAL" clId="{A2225178-955A-4525-B1A0-A4A7C85EF30D}" dt="2024-09-10T18:20:12.432" v="167" actId="207"/>
          <ac:spMkLst>
            <pc:docMk/>
            <pc:sldMk cId="1570530453" sldId="507"/>
            <ac:spMk id="55" creationId="{E146B469-7416-5D44-6058-DFDC1AA38DBA}"/>
          </ac:spMkLst>
        </pc:spChg>
        <pc:spChg chg="add mod">
          <ac:chgData name="Fabrizio Grosso" userId="2d487810-e344-400c-b06d-c732b6dd0c0e" providerId="ADAL" clId="{A2225178-955A-4525-B1A0-A4A7C85EF30D}" dt="2024-09-10T18:25:22.997" v="203" actId="1076"/>
          <ac:spMkLst>
            <pc:docMk/>
            <pc:sldMk cId="1570530453" sldId="507"/>
            <ac:spMk id="56" creationId="{CE71CB8E-15CC-2BC3-3D4D-AA31625C43D1}"/>
          </ac:spMkLst>
        </pc:spChg>
        <pc:spChg chg="add mod">
          <ac:chgData name="Fabrizio Grosso" userId="2d487810-e344-400c-b06d-c732b6dd0c0e" providerId="ADAL" clId="{A2225178-955A-4525-B1A0-A4A7C85EF30D}" dt="2024-09-10T18:25:22.997" v="203" actId="1076"/>
          <ac:spMkLst>
            <pc:docMk/>
            <pc:sldMk cId="1570530453" sldId="507"/>
            <ac:spMk id="57" creationId="{0C3B5745-5F5F-48C6-7EFD-E44E69E0DF82}"/>
          </ac:spMkLst>
        </pc:spChg>
        <pc:spChg chg="add mod">
          <ac:chgData name="Fabrizio Grosso" userId="2d487810-e344-400c-b06d-c732b6dd0c0e" providerId="ADAL" clId="{A2225178-955A-4525-B1A0-A4A7C85EF30D}" dt="2024-09-10T18:25:22.997" v="203" actId="1076"/>
          <ac:spMkLst>
            <pc:docMk/>
            <pc:sldMk cId="1570530453" sldId="507"/>
            <ac:spMk id="58" creationId="{7F897084-888A-B227-FB91-918AFE3C2F25}"/>
          </ac:spMkLst>
        </pc:spChg>
        <pc:spChg chg="add mod">
          <ac:chgData name="Fabrizio Grosso" userId="2d487810-e344-400c-b06d-c732b6dd0c0e" providerId="ADAL" clId="{A2225178-955A-4525-B1A0-A4A7C85EF30D}" dt="2024-09-10T18:25:22.997" v="203" actId="1076"/>
          <ac:spMkLst>
            <pc:docMk/>
            <pc:sldMk cId="1570530453" sldId="507"/>
            <ac:spMk id="59" creationId="{0A34E9FB-6460-5F0F-D43F-91BA6D0DA8A8}"/>
          </ac:spMkLst>
        </pc:spChg>
        <pc:spChg chg="add mod">
          <ac:chgData name="Fabrizio Grosso" userId="2d487810-e344-400c-b06d-c732b6dd0c0e" providerId="ADAL" clId="{A2225178-955A-4525-B1A0-A4A7C85EF30D}" dt="2024-09-10T18:25:22.997" v="203" actId="1076"/>
          <ac:spMkLst>
            <pc:docMk/>
            <pc:sldMk cId="1570530453" sldId="507"/>
            <ac:spMk id="60" creationId="{8F9F9569-E328-F40E-941F-46AC5D00AA47}"/>
          </ac:spMkLst>
        </pc:spChg>
        <pc:spChg chg="add mod">
          <ac:chgData name="Fabrizio Grosso" userId="2d487810-e344-400c-b06d-c732b6dd0c0e" providerId="ADAL" clId="{A2225178-955A-4525-B1A0-A4A7C85EF30D}" dt="2024-09-10T18:25:22.997" v="203" actId="1076"/>
          <ac:spMkLst>
            <pc:docMk/>
            <pc:sldMk cId="1570530453" sldId="507"/>
            <ac:spMk id="61" creationId="{12AA6E28-6306-2683-5F26-835B101C8EB9}"/>
          </ac:spMkLst>
        </pc:spChg>
        <pc:spChg chg="add mod">
          <ac:chgData name="Fabrizio Grosso" userId="2d487810-e344-400c-b06d-c732b6dd0c0e" providerId="ADAL" clId="{A2225178-955A-4525-B1A0-A4A7C85EF30D}" dt="2024-09-10T18:25:22.997" v="203" actId="1076"/>
          <ac:spMkLst>
            <pc:docMk/>
            <pc:sldMk cId="1570530453" sldId="507"/>
            <ac:spMk id="62" creationId="{D8A25683-33CE-C7C7-DA7B-2591F53EBE37}"/>
          </ac:spMkLst>
        </pc:spChg>
        <pc:spChg chg="add mod">
          <ac:chgData name="Fabrizio Grosso" userId="2d487810-e344-400c-b06d-c732b6dd0c0e" providerId="ADAL" clId="{A2225178-955A-4525-B1A0-A4A7C85EF30D}" dt="2024-09-10T18:25:22.997" v="203" actId="1076"/>
          <ac:spMkLst>
            <pc:docMk/>
            <pc:sldMk cId="1570530453" sldId="507"/>
            <ac:spMk id="63" creationId="{2FE291D4-2C05-3E83-8C1A-2E78751D6B6C}"/>
          </ac:spMkLst>
        </pc:spChg>
        <pc:spChg chg="add mod">
          <ac:chgData name="Fabrizio Grosso" userId="2d487810-e344-400c-b06d-c732b6dd0c0e" providerId="ADAL" clId="{A2225178-955A-4525-B1A0-A4A7C85EF30D}" dt="2024-09-10T18:25:22.997" v="203" actId="1076"/>
          <ac:spMkLst>
            <pc:docMk/>
            <pc:sldMk cId="1570530453" sldId="507"/>
            <ac:spMk id="64" creationId="{56ACD45F-1CAB-1BF8-8723-341E5BEC079B}"/>
          </ac:spMkLst>
        </pc:spChg>
        <pc:spChg chg="add mod">
          <ac:chgData name="Fabrizio Grosso" userId="2d487810-e344-400c-b06d-c732b6dd0c0e" providerId="ADAL" clId="{A2225178-955A-4525-B1A0-A4A7C85EF30D}" dt="2024-09-10T18:25:22.997" v="203" actId="1076"/>
          <ac:spMkLst>
            <pc:docMk/>
            <pc:sldMk cId="1570530453" sldId="507"/>
            <ac:spMk id="65" creationId="{08EED8A9-A6D6-7838-73CD-53FFD0BFEF61}"/>
          </ac:spMkLst>
        </pc:spChg>
        <pc:spChg chg="add mod">
          <ac:chgData name="Fabrizio Grosso" userId="2d487810-e344-400c-b06d-c732b6dd0c0e" providerId="ADAL" clId="{A2225178-955A-4525-B1A0-A4A7C85EF30D}" dt="2024-09-10T18:25:22.997" v="203" actId="1076"/>
          <ac:spMkLst>
            <pc:docMk/>
            <pc:sldMk cId="1570530453" sldId="507"/>
            <ac:spMk id="66" creationId="{96365E67-99CE-03B0-9124-053006AB281D}"/>
          </ac:spMkLst>
        </pc:spChg>
        <pc:spChg chg="add mod">
          <ac:chgData name="Fabrizio Grosso" userId="2d487810-e344-400c-b06d-c732b6dd0c0e" providerId="ADAL" clId="{A2225178-955A-4525-B1A0-A4A7C85EF30D}" dt="2024-09-10T18:25:29.316" v="205" actId="1076"/>
          <ac:spMkLst>
            <pc:docMk/>
            <pc:sldMk cId="1570530453" sldId="507"/>
            <ac:spMk id="67" creationId="{15C11C22-EEBC-EA4B-0E4F-F9491138119F}"/>
          </ac:spMkLst>
        </pc:spChg>
        <pc:spChg chg="add mod">
          <ac:chgData name="Fabrizio Grosso" userId="2d487810-e344-400c-b06d-c732b6dd0c0e" providerId="ADAL" clId="{A2225178-955A-4525-B1A0-A4A7C85EF30D}" dt="2024-09-10T18:52:50.592" v="213" actId="1076"/>
          <ac:spMkLst>
            <pc:docMk/>
            <pc:sldMk cId="1570530453" sldId="507"/>
            <ac:spMk id="68" creationId="{8770FBFC-84AD-D481-D6CD-2BDDBC325BE3}"/>
          </ac:spMkLst>
        </pc:spChg>
        <pc:spChg chg="add mod">
          <ac:chgData name="Fabrizio Grosso" userId="2d487810-e344-400c-b06d-c732b6dd0c0e" providerId="ADAL" clId="{A2225178-955A-4525-B1A0-A4A7C85EF30D}" dt="2024-09-10T18:52:48.263" v="212" actId="1076"/>
          <ac:spMkLst>
            <pc:docMk/>
            <pc:sldMk cId="1570530453" sldId="507"/>
            <ac:spMk id="69" creationId="{73B51521-261F-29C1-F352-23A5432AE4C9}"/>
          </ac:spMkLst>
        </pc:spChg>
        <pc:spChg chg="add mod">
          <ac:chgData name="Fabrizio Grosso" userId="2d487810-e344-400c-b06d-c732b6dd0c0e" providerId="ADAL" clId="{A2225178-955A-4525-B1A0-A4A7C85EF30D}" dt="2024-09-10T18:52:52.812" v="214" actId="1076"/>
          <ac:spMkLst>
            <pc:docMk/>
            <pc:sldMk cId="1570530453" sldId="507"/>
            <ac:spMk id="70" creationId="{C767F154-0913-9AB7-139C-F554BE1FEE19}"/>
          </ac:spMkLst>
        </pc:spChg>
        <pc:spChg chg="add mod">
          <ac:chgData name="Fabrizio Grosso" userId="2d487810-e344-400c-b06d-c732b6dd0c0e" providerId="ADAL" clId="{A2225178-955A-4525-B1A0-A4A7C85EF30D}" dt="2024-09-10T18:52:44.375" v="210" actId="1076"/>
          <ac:spMkLst>
            <pc:docMk/>
            <pc:sldMk cId="1570530453" sldId="507"/>
            <ac:spMk id="71" creationId="{3DE2E67C-8807-C39F-B7FA-6BDEE6E1CC19}"/>
          </ac:spMkLst>
        </pc:spChg>
        <pc:spChg chg="add mod">
          <ac:chgData name="Fabrizio Grosso" userId="2d487810-e344-400c-b06d-c732b6dd0c0e" providerId="ADAL" clId="{A2225178-955A-4525-B1A0-A4A7C85EF30D}" dt="2024-09-10T18:52:46.170" v="211" actId="1076"/>
          <ac:spMkLst>
            <pc:docMk/>
            <pc:sldMk cId="1570530453" sldId="507"/>
            <ac:spMk id="72" creationId="{0572F115-E659-BB3F-4FD1-62B91D5C5D27}"/>
          </ac:spMkLst>
        </pc:spChg>
        <pc:spChg chg="add mod">
          <ac:chgData name="Fabrizio Grosso" userId="2d487810-e344-400c-b06d-c732b6dd0c0e" providerId="ADAL" clId="{A2225178-955A-4525-B1A0-A4A7C85EF30D}" dt="2024-09-10T18:52:42.464" v="209" actId="1076"/>
          <ac:spMkLst>
            <pc:docMk/>
            <pc:sldMk cId="1570530453" sldId="507"/>
            <ac:spMk id="73" creationId="{7246FE70-5FBC-15B8-D3A5-693DCC097D13}"/>
          </ac:spMkLst>
        </pc:spChg>
        <pc:spChg chg="add mod">
          <ac:chgData name="Fabrizio Grosso" userId="2d487810-e344-400c-b06d-c732b6dd0c0e" providerId="ADAL" clId="{A2225178-955A-4525-B1A0-A4A7C85EF30D}" dt="2024-09-10T18:52:40.888" v="208" actId="1076"/>
          <ac:spMkLst>
            <pc:docMk/>
            <pc:sldMk cId="1570530453" sldId="507"/>
            <ac:spMk id="74" creationId="{4034AE40-58E8-4BE3-92B6-923AF6939C66}"/>
          </ac:spMkLst>
        </pc:spChg>
        <pc:spChg chg="add mod">
          <ac:chgData name="Fabrizio Grosso" userId="2d487810-e344-400c-b06d-c732b6dd0c0e" providerId="ADAL" clId="{A2225178-955A-4525-B1A0-A4A7C85EF30D}" dt="2024-09-10T18:25:29.316" v="205" actId="1076"/>
          <ac:spMkLst>
            <pc:docMk/>
            <pc:sldMk cId="1570530453" sldId="507"/>
            <ac:spMk id="75" creationId="{7B3D7976-879C-E3B4-CF75-7A42BB4E7DAB}"/>
          </ac:spMkLst>
        </pc:spChg>
        <pc:spChg chg="add mod">
          <ac:chgData name="Fabrizio Grosso" userId="2d487810-e344-400c-b06d-c732b6dd0c0e" providerId="ADAL" clId="{A2225178-955A-4525-B1A0-A4A7C85EF30D}" dt="2024-09-10T18:25:29.316" v="205" actId="1076"/>
          <ac:spMkLst>
            <pc:docMk/>
            <pc:sldMk cId="1570530453" sldId="507"/>
            <ac:spMk id="76" creationId="{C75EE690-4C8D-3289-E6CB-B2F91A370F0B}"/>
          </ac:spMkLst>
        </pc:spChg>
        <pc:spChg chg="add mod">
          <ac:chgData name="Fabrizio Grosso" userId="2d487810-e344-400c-b06d-c732b6dd0c0e" providerId="ADAL" clId="{A2225178-955A-4525-B1A0-A4A7C85EF30D}" dt="2024-09-10T18:25:29.316" v="205" actId="1076"/>
          <ac:spMkLst>
            <pc:docMk/>
            <pc:sldMk cId="1570530453" sldId="507"/>
            <ac:spMk id="77" creationId="{AEC56798-01C5-A9C1-EC74-E3DE9B9B15A5}"/>
          </ac:spMkLst>
        </pc:spChg>
        <pc:grpChg chg="add del mod">
          <ac:chgData name="Fabrizio Grosso" userId="2d487810-e344-400c-b06d-c732b6dd0c0e" providerId="ADAL" clId="{A2225178-955A-4525-B1A0-A4A7C85EF30D}" dt="2024-09-10T18:20:42.847" v="172" actId="165"/>
          <ac:grpSpMkLst>
            <pc:docMk/>
            <pc:sldMk cId="1570530453" sldId="507"/>
            <ac:grpSpMk id="53" creationId="{04B62FB7-2BA2-BADB-911B-69F1BD246BFE}"/>
          </ac:grpSpMkLst>
        </pc:grpChg>
        <pc:cxnChg chg="add mod topLvl">
          <ac:chgData name="Fabrizio Grosso" userId="2d487810-e344-400c-b06d-c732b6dd0c0e" providerId="ADAL" clId="{A2225178-955A-4525-B1A0-A4A7C85EF30D}" dt="2024-09-10T18:21:30.166" v="175" actId="208"/>
          <ac:cxnSpMkLst>
            <pc:docMk/>
            <pc:sldMk cId="1570530453" sldId="507"/>
            <ac:cxnSpMk id="18" creationId="{D24DB79C-EECA-4F75-2DCC-B3B2F2633897}"/>
          </ac:cxnSpMkLst>
        </pc:cxnChg>
        <pc:cxnChg chg="add mod topLvl">
          <ac:chgData name="Fabrizio Grosso" userId="2d487810-e344-400c-b06d-c732b6dd0c0e" providerId="ADAL" clId="{A2225178-955A-4525-B1A0-A4A7C85EF30D}" dt="2024-09-10T18:21:30.166" v="175" actId="208"/>
          <ac:cxnSpMkLst>
            <pc:docMk/>
            <pc:sldMk cId="1570530453" sldId="507"/>
            <ac:cxnSpMk id="20" creationId="{DF079F84-8E65-956F-BCD2-E92956EDC0BE}"/>
          </ac:cxnSpMkLst>
        </pc:cxnChg>
        <pc:cxnChg chg="add mod topLvl">
          <ac:chgData name="Fabrizio Grosso" userId="2d487810-e344-400c-b06d-c732b6dd0c0e" providerId="ADAL" clId="{A2225178-955A-4525-B1A0-A4A7C85EF30D}" dt="2024-09-10T18:21:30.166" v="175" actId="208"/>
          <ac:cxnSpMkLst>
            <pc:docMk/>
            <pc:sldMk cId="1570530453" sldId="507"/>
            <ac:cxnSpMk id="24" creationId="{AB18D3BF-1E3F-5855-E74B-F08DDC1C6DD5}"/>
          </ac:cxnSpMkLst>
        </pc:cxnChg>
        <pc:cxnChg chg="add mod topLvl">
          <ac:chgData name="Fabrizio Grosso" userId="2d487810-e344-400c-b06d-c732b6dd0c0e" providerId="ADAL" clId="{A2225178-955A-4525-B1A0-A4A7C85EF30D}" dt="2024-09-10T18:21:30.166" v="175" actId="208"/>
          <ac:cxnSpMkLst>
            <pc:docMk/>
            <pc:sldMk cId="1570530453" sldId="507"/>
            <ac:cxnSpMk id="27" creationId="{2BF2C07E-D553-3A3C-934E-21583DE596CA}"/>
          </ac:cxnSpMkLst>
        </pc:cxnChg>
        <pc:cxnChg chg="add mod topLvl">
          <ac:chgData name="Fabrizio Grosso" userId="2d487810-e344-400c-b06d-c732b6dd0c0e" providerId="ADAL" clId="{A2225178-955A-4525-B1A0-A4A7C85EF30D}" dt="2024-09-10T18:21:30.166" v="175" actId="208"/>
          <ac:cxnSpMkLst>
            <pc:docMk/>
            <pc:sldMk cId="1570530453" sldId="507"/>
            <ac:cxnSpMk id="30" creationId="{9CD703DC-B40C-9751-CB7C-0C8564A44864}"/>
          </ac:cxnSpMkLst>
        </pc:cxnChg>
        <pc:cxnChg chg="add mod topLvl">
          <ac:chgData name="Fabrizio Grosso" userId="2d487810-e344-400c-b06d-c732b6dd0c0e" providerId="ADAL" clId="{A2225178-955A-4525-B1A0-A4A7C85EF30D}" dt="2024-09-10T18:21:30.166" v="175" actId="208"/>
          <ac:cxnSpMkLst>
            <pc:docMk/>
            <pc:sldMk cId="1570530453" sldId="507"/>
            <ac:cxnSpMk id="33" creationId="{79795E9F-0253-6DDE-5533-3A4FF6FCCDF6}"/>
          </ac:cxnSpMkLst>
        </pc:cxnChg>
        <pc:cxnChg chg="add mod topLvl">
          <ac:chgData name="Fabrizio Grosso" userId="2d487810-e344-400c-b06d-c732b6dd0c0e" providerId="ADAL" clId="{A2225178-955A-4525-B1A0-A4A7C85EF30D}" dt="2024-09-10T18:20:58.631" v="173" actId="13822"/>
          <ac:cxnSpMkLst>
            <pc:docMk/>
            <pc:sldMk cId="1570530453" sldId="507"/>
            <ac:cxnSpMk id="36" creationId="{3C05FF62-9C31-F86C-C168-983B56400172}"/>
          </ac:cxnSpMkLst>
        </pc:cxnChg>
        <pc:cxnChg chg="add mod topLvl">
          <ac:chgData name="Fabrizio Grosso" userId="2d487810-e344-400c-b06d-c732b6dd0c0e" providerId="ADAL" clId="{A2225178-955A-4525-B1A0-A4A7C85EF30D}" dt="2024-09-10T18:20:58.631" v="173" actId="13822"/>
          <ac:cxnSpMkLst>
            <pc:docMk/>
            <pc:sldMk cId="1570530453" sldId="507"/>
            <ac:cxnSpMk id="39" creationId="{03AE71E5-1288-026D-2FC9-E4AA5CF74B92}"/>
          </ac:cxnSpMkLst>
        </pc:cxnChg>
        <pc:cxnChg chg="add mod topLvl">
          <ac:chgData name="Fabrizio Grosso" userId="2d487810-e344-400c-b06d-c732b6dd0c0e" providerId="ADAL" clId="{A2225178-955A-4525-B1A0-A4A7C85EF30D}" dt="2024-09-10T18:20:58.631" v="173" actId="13822"/>
          <ac:cxnSpMkLst>
            <pc:docMk/>
            <pc:sldMk cId="1570530453" sldId="507"/>
            <ac:cxnSpMk id="42" creationId="{3B855BC1-7CA1-69DC-23A3-2BD64A1E9733}"/>
          </ac:cxnSpMkLst>
        </pc:cxnChg>
        <pc:cxnChg chg="add mod topLvl">
          <ac:chgData name="Fabrizio Grosso" userId="2d487810-e344-400c-b06d-c732b6dd0c0e" providerId="ADAL" clId="{A2225178-955A-4525-B1A0-A4A7C85EF30D}" dt="2024-09-10T18:20:58.631" v="173" actId="13822"/>
          <ac:cxnSpMkLst>
            <pc:docMk/>
            <pc:sldMk cId="1570530453" sldId="507"/>
            <ac:cxnSpMk id="46" creationId="{BDCAACD7-16E1-F575-255A-234F37EAF283}"/>
          </ac:cxnSpMkLst>
        </pc:cxnChg>
        <pc:cxnChg chg="add mod topLvl">
          <ac:chgData name="Fabrizio Grosso" userId="2d487810-e344-400c-b06d-c732b6dd0c0e" providerId="ADAL" clId="{A2225178-955A-4525-B1A0-A4A7C85EF30D}" dt="2024-09-10T18:20:58.631" v="173" actId="13822"/>
          <ac:cxnSpMkLst>
            <pc:docMk/>
            <pc:sldMk cId="1570530453" sldId="507"/>
            <ac:cxnSpMk id="49" creationId="{E0F58AA8-55F5-1AF1-0F86-1B57195799C5}"/>
          </ac:cxnSpMkLst>
        </pc:cxnChg>
      </pc:sldChg>
      <pc:sldChg chg="addSp delSp modSp add mod modTransition modAnim modShow">
        <pc:chgData name="Fabrizio Grosso" userId="2d487810-e344-400c-b06d-c732b6dd0c0e" providerId="ADAL" clId="{A2225178-955A-4525-B1A0-A4A7C85EF30D}" dt="2024-09-11T09:39:25.085" v="913" actId="729"/>
        <pc:sldMkLst>
          <pc:docMk/>
          <pc:sldMk cId="4192623450" sldId="508"/>
        </pc:sldMkLst>
        <pc:spChg chg="add mod">
          <ac:chgData name="Fabrizio Grosso" userId="2d487810-e344-400c-b06d-c732b6dd0c0e" providerId="ADAL" clId="{A2225178-955A-4525-B1A0-A4A7C85EF30D}" dt="2024-09-10T21:15:47.370" v="328" actId="1076"/>
          <ac:spMkLst>
            <pc:docMk/>
            <pc:sldMk cId="4192623450" sldId="508"/>
            <ac:spMk id="15" creationId="{F3BF682B-79AD-214E-75F3-17CA5A2E4B1A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16" creationId="{A4401184-3EE5-01DD-18EC-978996290880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17" creationId="{61522680-2064-A8AC-0E49-603023C6554F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19" creationId="{DD8C39B6-57A4-7EB8-939D-D4E3F07572DC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21" creationId="{3328453D-5B86-B9E0-CC15-E350CAC776C7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22" creationId="{94095E8D-058A-02C5-2A37-857AD44F9C22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23" creationId="{ED3F6783-80BD-2730-71B5-7AFFADC0724E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25" creationId="{0F6D9153-9EC2-33E5-3760-34E358754ECA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26" creationId="{522CEB4E-9851-26AB-4F9F-52EEC366145B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28" creationId="{A51DBA3E-B995-24C0-446A-F60A7F7F7A0E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29" creationId="{D217CFA6-D7AF-C9B1-63DD-87FAEF0C2ED9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47" creationId="{62F1ACD5-D9DA-F9FB-D44E-E19425BF2B53}"/>
          </ac:spMkLst>
        </pc:spChg>
        <pc:spChg chg="add mod">
          <ac:chgData name="Fabrizio Grosso" userId="2d487810-e344-400c-b06d-c732b6dd0c0e" providerId="ADAL" clId="{A2225178-955A-4525-B1A0-A4A7C85EF30D}" dt="2024-09-10T18:53:35.293" v="217" actId="1076"/>
          <ac:spMkLst>
            <pc:docMk/>
            <pc:sldMk cId="4192623450" sldId="508"/>
            <ac:spMk id="48" creationId="{BDC4FF0A-69B7-3EB7-8D26-F0F3C9DF19D7}"/>
          </ac:spMkLst>
        </pc:spChg>
        <pc:spChg chg="add mod ord">
          <ac:chgData name="Fabrizio Grosso" userId="2d487810-e344-400c-b06d-c732b6dd0c0e" providerId="ADAL" clId="{A2225178-955A-4525-B1A0-A4A7C85EF30D}" dt="2024-09-10T18:59:22.640" v="276" actId="208"/>
          <ac:spMkLst>
            <pc:docMk/>
            <pc:sldMk cId="4192623450" sldId="508"/>
            <ac:spMk id="52" creationId="{B218A831-1726-EC7F-FC57-EC0F01266C8A}"/>
          </ac:spMkLst>
        </pc:spChg>
        <pc:spChg chg="add mod ord">
          <ac:chgData name="Fabrizio Grosso" userId="2d487810-e344-400c-b06d-c732b6dd0c0e" providerId="ADAL" clId="{A2225178-955A-4525-B1A0-A4A7C85EF30D}" dt="2024-09-10T19:00:29.022" v="285" actId="208"/>
          <ac:spMkLst>
            <pc:docMk/>
            <pc:sldMk cId="4192623450" sldId="508"/>
            <ac:spMk id="53" creationId="{C2BCEC63-090C-0011-CAEC-7C6013446911}"/>
          </ac:spMkLst>
        </pc:spChg>
        <pc:spChg chg="mod">
          <ac:chgData name="Fabrizio Grosso" userId="2d487810-e344-400c-b06d-c732b6dd0c0e" providerId="ADAL" clId="{A2225178-955A-4525-B1A0-A4A7C85EF30D}" dt="2024-09-10T18:56:33.085" v="252" actId="207"/>
          <ac:spMkLst>
            <pc:docMk/>
            <pc:sldMk cId="4192623450" sldId="508"/>
            <ac:spMk id="64" creationId="{56ACD45F-1CAB-1BF8-8723-341E5BEC079B}"/>
          </ac:spMkLst>
        </pc:spChg>
        <pc:spChg chg="mod">
          <ac:chgData name="Fabrizio Grosso" userId="2d487810-e344-400c-b06d-c732b6dd0c0e" providerId="ADAL" clId="{A2225178-955A-4525-B1A0-A4A7C85EF30D}" dt="2024-09-10T18:57:07.389" v="256" actId="1076"/>
          <ac:spMkLst>
            <pc:docMk/>
            <pc:sldMk cId="4192623450" sldId="508"/>
            <ac:spMk id="68" creationId="{8770FBFC-84AD-D481-D6CD-2BDDBC325BE3}"/>
          </ac:spMkLst>
        </pc:spChg>
        <pc:spChg chg="mod">
          <ac:chgData name="Fabrizio Grosso" userId="2d487810-e344-400c-b06d-c732b6dd0c0e" providerId="ADAL" clId="{A2225178-955A-4525-B1A0-A4A7C85EF30D}" dt="2024-09-10T18:57:11.941" v="258" actId="1076"/>
          <ac:spMkLst>
            <pc:docMk/>
            <pc:sldMk cId="4192623450" sldId="508"/>
            <ac:spMk id="70" creationId="{C767F154-0913-9AB7-139C-F554BE1FEE19}"/>
          </ac:spMkLst>
        </pc:spChg>
        <pc:spChg chg="mod">
          <ac:chgData name="Fabrizio Grosso" userId="2d487810-e344-400c-b06d-c732b6dd0c0e" providerId="ADAL" clId="{A2225178-955A-4525-B1A0-A4A7C85EF30D}" dt="2024-09-10T18:57:08.796" v="257" actId="1076"/>
          <ac:spMkLst>
            <pc:docMk/>
            <pc:sldMk cId="4192623450" sldId="508"/>
            <ac:spMk id="76" creationId="{C75EE690-4C8D-3289-E6CB-B2F91A370F0B}"/>
          </ac:spMkLst>
        </pc:spChg>
        <pc:spChg chg="add mod">
          <ac:chgData name="Fabrizio Grosso" userId="2d487810-e344-400c-b06d-c732b6dd0c0e" providerId="ADAL" clId="{A2225178-955A-4525-B1A0-A4A7C85EF30D}" dt="2024-09-10T19:01:14.376" v="295" actId="207"/>
          <ac:spMkLst>
            <pc:docMk/>
            <pc:sldMk cId="4192623450" sldId="508"/>
            <ac:spMk id="78" creationId="{7352972A-C915-2D43-8099-1599BB666EDA}"/>
          </ac:spMkLst>
        </pc:spChg>
        <pc:spChg chg="add mod">
          <ac:chgData name="Fabrizio Grosso" userId="2d487810-e344-400c-b06d-c732b6dd0c0e" providerId="ADAL" clId="{A2225178-955A-4525-B1A0-A4A7C85EF30D}" dt="2024-09-10T19:01:36.007" v="297" actId="1076"/>
          <ac:spMkLst>
            <pc:docMk/>
            <pc:sldMk cId="4192623450" sldId="508"/>
            <ac:spMk id="79" creationId="{67AEBBE5-060A-15EF-CF15-1556779ABA35}"/>
          </ac:spMkLst>
        </pc:spChg>
        <pc:spChg chg="add mod ord">
          <ac:chgData name="Fabrizio Grosso" userId="2d487810-e344-400c-b06d-c732b6dd0c0e" providerId="ADAL" clId="{A2225178-955A-4525-B1A0-A4A7C85EF30D}" dt="2024-09-10T21:14:11.422" v="321" actId="206"/>
          <ac:spMkLst>
            <pc:docMk/>
            <pc:sldMk cId="4192623450" sldId="508"/>
            <ac:spMk id="80" creationId="{7C540312-26C1-24B1-E68D-6B57B7B6534D}"/>
          </ac:spMkLst>
        </pc:spChg>
        <pc:spChg chg="add mod ord">
          <ac:chgData name="Fabrizio Grosso" userId="2d487810-e344-400c-b06d-c732b6dd0c0e" providerId="ADAL" clId="{A2225178-955A-4525-B1A0-A4A7C85EF30D}" dt="2024-09-10T21:13:37.994" v="313" actId="206"/>
          <ac:spMkLst>
            <pc:docMk/>
            <pc:sldMk cId="4192623450" sldId="508"/>
            <ac:spMk id="81" creationId="{482A27B2-4BC9-61E5-A0EE-4683C1F35ED9}"/>
          </ac:spMkLst>
        </pc:spChg>
        <pc:spChg chg="add mod">
          <ac:chgData name="Fabrizio Grosso" userId="2d487810-e344-400c-b06d-c732b6dd0c0e" providerId="ADAL" clId="{A2225178-955A-4525-B1A0-A4A7C85EF30D}" dt="2024-09-10T19:01:50.391" v="299" actId="1076"/>
          <ac:spMkLst>
            <pc:docMk/>
            <pc:sldMk cId="4192623450" sldId="508"/>
            <ac:spMk id="82" creationId="{2A3687F8-AC24-8C0D-A9D7-E2998EA1EAA4}"/>
          </ac:spMkLst>
        </pc:spChg>
        <pc:spChg chg="add mod">
          <ac:chgData name="Fabrizio Grosso" userId="2d487810-e344-400c-b06d-c732b6dd0c0e" providerId="ADAL" clId="{A2225178-955A-4525-B1A0-A4A7C85EF30D}" dt="2024-09-10T19:01:50.391" v="299" actId="1076"/>
          <ac:spMkLst>
            <pc:docMk/>
            <pc:sldMk cId="4192623450" sldId="508"/>
            <ac:spMk id="83" creationId="{5DE1DB7F-83C8-AE6B-914A-3825756EDA40}"/>
          </ac:spMkLst>
        </pc:spChg>
        <pc:cxnChg chg="add mod">
          <ac:chgData name="Fabrizio Grosso" userId="2d487810-e344-400c-b06d-c732b6dd0c0e" providerId="ADAL" clId="{A2225178-955A-4525-B1A0-A4A7C85EF30D}" dt="2024-09-10T21:15:47.370" v="328" actId="1076"/>
          <ac:cxnSpMkLst>
            <pc:docMk/>
            <pc:sldMk cId="4192623450" sldId="508"/>
            <ac:cxnSpMk id="31" creationId="{B8CC04A1-4711-D7D1-9EF9-2880B2A8D53A}"/>
          </ac:cxnSpMkLst>
        </pc:cxnChg>
        <pc:cxnChg chg="add mod">
          <ac:chgData name="Fabrizio Grosso" userId="2d487810-e344-400c-b06d-c732b6dd0c0e" providerId="ADAL" clId="{A2225178-955A-4525-B1A0-A4A7C85EF30D}" dt="2024-09-10T18:53:35.293" v="217" actId="1076"/>
          <ac:cxnSpMkLst>
            <pc:docMk/>
            <pc:sldMk cId="4192623450" sldId="508"/>
            <ac:cxnSpMk id="32" creationId="{9B970935-E007-64EF-AFBD-130960E1B5DD}"/>
          </ac:cxnSpMkLst>
        </pc:cxnChg>
        <pc:cxnChg chg="add mod">
          <ac:chgData name="Fabrizio Grosso" userId="2d487810-e344-400c-b06d-c732b6dd0c0e" providerId="ADAL" clId="{A2225178-955A-4525-B1A0-A4A7C85EF30D}" dt="2024-09-10T18:53:35.293" v="217" actId="1076"/>
          <ac:cxnSpMkLst>
            <pc:docMk/>
            <pc:sldMk cId="4192623450" sldId="508"/>
            <ac:cxnSpMk id="34" creationId="{F5048AE5-ADF6-F86C-DEC5-EDDB17F4ABB5}"/>
          </ac:cxnSpMkLst>
        </pc:cxnChg>
        <pc:cxnChg chg="add mod">
          <ac:chgData name="Fabrizio Grosso" userId="2d487810-e344-400c-b06d-c732b6dd0c0e" providerId="ADAL" clId="{A2225178-955A-4525-B1A0-A4A7C85EF30D}" dt="2024-09-10T18:53:35.293" v="217" actId="1076"/>
          <ac:cxnSpMkLst>
            <pc:docMk/>
            <pc:sldMk cId="4192623450" sldId="508"/>
            <ac:cxnSpMk id="35" creationId="{F6051DFF-990E-6C20-E1E0-05E113BD4FA4}"/>
          </ac:cxnSpMkLst>
        </pc:cxnChg>
        <pc:cxnChg chg="add mod">
          <ac:chgData name="Fabrizio Grosso" userId="2d487810-e344-400c-b06d-c732b6dd0c0e" providerId="ADAL" clId="{A2225178-955A-4525-B1A0-A4A7C85EF30D}" dt="2024-09-10T21:20:26.953" v="383" actId="962"/>
          <ac:cxnSpMkLst>
            <pc:docMk/>
            <pc:sldMk cId="4192623450" sldId="508"/>
            <ac:cxnSpMk id="37" creationId="{2C047792-AB2D-966C-64D6-6693E73D4D5C}"/>
          </ac:cxnSpMkLst>
        </pc:cxnChg>
        <pc:cxnChg chg="add mod">
          <ac:chgData name="Fabrizio Grosso" userId="2d487810-e344-400c-b06d-c732b6dd0c0e" providerId="ADAL" clId="{A2225178-955A-4525-B1A0-A4A7C85EF30D}" dt="2024-09-10T18:53:35.293" v="217" actId="1076"/>
          <ac:cxnSpMkLst>
            <pc:docMk/>
            <pc:sldMk cId="4192623450" sldId="508"/>
            <ac:cxnSpMk id="38" creationId="{9BF1B002-7F0A-65A8-D58F-A0D2B023B4A1}"/>
          </ac:cxnSpMkLst>
        </pc:cxnChg>
        <pc:cxnChg chg="add mod">
          <ac:chgData name="Fabrizio Grosso" userId="2d487810-e344-400c-b06d-c732b6dd0c0e" providerId="ADAL" clId="{A2225178-955A-4525-B1A0-A4A7C85EF30D}" dt="2024-09-10T18:53:35.293" v="217" actId="1076"/>
          <ac:cxnSpMkLst>
            <pc:docMk/>
            <pc:sldMk cId="4192623450" sldId="508"/>
            <ac:cxnSpMk id="40" creationId="{2C8D7D9E-563F-03E4-EBCF-289D1C2A2C57}"/>
          </ac:cxnSpMkLst>
        </pc:cxnChg>
        <pc:cxnChg chg="add mod">
          <ac:chgData name="Fabrizio Grosso" userId="2d487810-e344-400c-b06d-c732b6dd0c0e" providerId="ADAL" clId="{A2225178-955A-4525-B1A0-A4A7C85EF30D}" dt="2024-09-10T18:53:35.293" v="217" actId="1076"/>
          <ac:cxnSpMkLst>
            <pc:docMk/>
            <pc:sldMk cId="4192623450" sldId="508"/>
            <ac:cxnSpMk id="41" creationId="{4866939C-3BAE-7E82-E85C-531316CC2FAC}"/>
          </ac:cxnSpMkLst>
        </pc:cxnChg>
        <pc:cxnChg chg="add mod">
          <ac:chgData name="Fabrizio Grosso" userId="2d487810-e344-400c-b06d-c732b6dd0c0e" providerId="ADAL" clId="{A2225178-955A-4525-B1A0-A4A7C85EF30D}" dt="2024-09-10T18:53:35.293" v="217" actId="1076"/>
          <ac:cxnSpMkLst>
            <pc:docMk/>
            <pc:sldMk cId="4192623450" sldId="508"/>
            <ac:cxnSpMk id="43" creationId="{BE39662F-095A-1B6D-7EB4-3EBFA70CEB1B}"/>
          </ac:cxnSpMkLst>
        </pc:cxnChg>
        <pc:cxnChg chg="add mod">
          <ac:chgData name="Fabrizio Grosso" userId="2d487810-e344-400c-b06d-c732b6dd0c0e" providerId="ADAL" clId="{A2225178-955A-4525-B1A0-A4A7C85EF30D}" dt="2024-09-10T18:53:35.293" v="217" actId="1076"/>
          <ac:cxnSpMkLst>
            <pc:docMk/>
            <pc:sldMk cId="4192623450" sldId="508"/>
            <ac:cxnSpMk id="44" creationId="{C0CC9ACA-0B44-1BBC-5D18-3A6406C246AB}"/>
          </ac:cxnSpMkLst>
        </pc:cxnChg>
        <pc:cxnChg chg="add mod">
          <ac:chgData name="Fabrizio Grosso" userId="2d487810-e344-400c-b06d-c732b6dd0c0e" providerId="ADAL" clId="{A2225178-955A-4525-B1A0-A4A7C85EF30D}" dt="2024-09-10T21:15:47.370" v="328" actId="1076"/>
          <ac:cxnSpMkLst>
            <pc:docMk/>
            <pc:sldMk cId="4192623450" sldId="508"/>
            <ac:cxnSpMk id="45" creationId="{F91484C2-DAF9-3F9C-CD89-4B513EDB610E}"/>
          </ac:cxnSpMkLst>
        </pc:cxnChg>
        <pc:cxnChg chg="add del mod">
          <ac:chgData name="Fabrizio Grosso" userId="2d487810-e344-400c-b06d-c732b6dd0c0e" providerId="ADAL" clId="{A2225178-955A-4525-B1A0-A4A7C85EF30D}" dt="2024-09-10T18:58:03.679" v="260" actId="478"/>
          <ac:cxnSpMkLst>
            <pc:docMk/>
            <pc:sldMk cId="4192623450" sldId="508"/>
            <ac:cxnSpMk id="51" creationId="{929BE2F3-36E3-0C18-3F73-165D86EB5328}"/>
          </ac:cxnSpMkLst>
        </pc:cxnChg>
      </pc:sldChg>
      <pc:sldChg chg="addSp delSp modSp add mod ord modTransition modAnim">
        <pc:chgData name="Fabrizio Grosso" userId="2d487810-e344-400c-b06d-c732b6dd0c0e" providerId="ADAL" clId="{A2225178-955A-4525-B1A0-A4A7C85EF30D}" dt="2024-09-12T22:09:55.573" v="3581" actId="20577"/>
        <pc:sldMkLst>
          <pc:docMk/>
          <pc:sldMk cId="3454164091" sldId="509"/>
        </pc:sldMkLst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2" creationId="{AF989B0E-66B5-8C3D-4BCD-2A8A8AF4F09C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3" creationId="{FEA71A60-BF88-4DE8-AAE5-84348F9464F1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4" creationId="{C6951409-2FB4-EA74-D3AA-6C19B1F6FF62}"/>
          </ac:spMkLst>
        </pc:spChg>
        <pc:spChg chg="mod">
          <ac:chgData name="Fabrizio Grosso" userId="2d487810-e344-400c-b06d-c732b6dd0c0e" providerId="ADAL" clId="{A2225178-955A-4525-B1A0-A4A7C85EF30D}" dt="2024-09-11T09:39:12.878" v="910"/>
          <ac:spMkLst>
            <pc:docMk/>
            <pc:sldMk cId="3454164091" sldId="509"/>
            <ac:spMk id="6" creationId="{C1AE32ED-138D-C2E0-9236-9E02D416D904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7" creationId="{5F11A9BA-EC34-21B0-0353-579A6567AE0F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8" creationId="{786ABF85-803C-068B-636E-22EA8D9FBCFD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9" creationId="{F2DE274D-D17F-E777-3D2A-20B14DFEBCFF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10" creationId="{416F933D-81BF-B69D-F710-201E04FD693D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11" creationId="{35078416-BADE-20D5-28E9-034FA5044083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12" creationId="{CA29AE8E-106C-E615-6101-DDC7D66455F0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13" creationId="{B94F4AEE-7F2F-28B4-D048-563F9FC28512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14" creationId="{72AEBDF9-31E1-FD2F-00B9-E8D44918EAF3}"/>
          </ac:spMkLst>
        </pc:spChg>
        <pc:spChg chg="mod">
          <ac:chgData name="Fabrizio Grosso" userId="2d487810-e344-400c-b06d-c732b6dd0c0e" providerId="ADAL" clId="{A2225178-955A-4525-B1A0-A4A7C85EF30D}" dt="2024-09-12T18:29:14.740" v="1950" actId="164"/>
          <ac:spMkLst>
            <pc:docMk/>
            <pc:sldMk cId="3454164091" sldId="509"/>
            <ac:spMk id="15" creationId="{F3BF682B-79AD-214E-75F3-17CA5A2E4B1A}"/>
          </ac:spMkLst>
        </pc:spChg>
        <pc:spChg chg="mod">
          <ac:chgData name="Fabrizio Grosso" userId="2d487810-e344-400c-b06d-c732b6dd0c0e" providerId="ADAL" clId="{A2225178-955A-4525-B1A0-A4A7C85EF30D}" dt="2024-09-12T18:29:14.740" v="1950" actId="164"/>
          <ac:spMkLst>
            <pc:docMk/>
            <pc:sldMk cId="3454164091" sldId="509"/>
            <ac:spMk id="16" creationId="{A4401184-3EE5-01DD-18EC-978996290880}"/>
          </ac:spMkLst>
        </pc:spChg>
        <pc:spChg chg="mod">
          <ac:chgData name="Fabrizio Grosso" userId="2d487810-e344-400c-b06d-c732b6dd0c0e" providerId="ADAL" clId="{A2225178-955A-4525-B1A0-A4A7C85EF30D}" dt="2024-09-12T18:29:14.740" v="1950" actId="164"/>
          <ac:spMkLst>
            <pc:docMk/>
            <pc:sldMk cId="3454164091" sldId="509"/>
            <ac:spMk id="17" creationId="{61522680-2064-A8AC-0E49-603023C6554F}"/>
          </ac:spMkLst>
        </pc:spChg>
        <pc:spChg chg="mod">
          <ac:chgData name="Fabrizio Grosso" userId="2d487810-e344-400c-b06d-c732b6dd0c0e" providerId="ADAL" clId="{A2225178-955A-4525-B1A0-A4A7C85EF30D}" dt="2024-09-12T18:29:14.740" v="1950" actId="164"/>
          <ac:spMkLst>
            <pc:docMk/>
            <pc:sldMk cId="3454164091" sldId="509"/>
            <ac:spMk id="19" creationId="{DD8C39B6-57A4-7EB8-939D-D4E3F07572DC}"/>
          </ac:spMkLst>
        </pc:spChg>
        <pc:spChg chg="mod">
          <ac:chgData name="Fabrizio Grosso" userId="2d487810-e344-400c-b06d-c732b6dd0c0e" providerId="ADAL" clId="{A2225178-955A-4525-B1A0-A4A7C85EF30D}" dt="2024-09-12T18:29:14.740" v="1950" actId="164"/>
          <ac:spMkLst>
            <pc:docMk/>
            <pc:sldMk cId="3454164091" sldId="509"/>
            <ac:spMk id="21" creationId="{3328453D-5B86-B9E0-CC15-E350CAC776C7}"/>
          </ac:spMkLst>
        </pc:spChg>
        <pc:spChg chg="mod">
          <ac:chgData name="Fabrizio Grosso" userId="2d487810-e344-400c-b06d-c732b6dd0c0e" providerId="ADAL" clId="{A2225178-955A-4525-B1A0-A4A7C85EF30D}" dt="2024-09-12T18:29:14.740" v="1950" actId="164"/>
          <ac:spMkLst>
            <pc:docMk/>
            <pc:sldMk cId="3454164091" sldId="509"/>
            <ac:spMk id="22" creationId="{94095E8D-058A-02C5-2A37-857AD44F9C22}"/>
          </ac:spMkLst>
        </pc:spChg>
        <pc:spChg chg="mod">
          <ac:chgData name="Fabrizio Grosso" userId="2d487810-e344-400c-b06d-c732b6dd0c0e" providerId="ADAL" clId="{A2225178-955A-4525-B1A0-A4A7C85EF30D}" dt="2024-09-12T18:29:14.740" v="1950" actId="164"/>
          <ac:spMkLst>
            <pc:docMk/>
            <pc:sldMk cId="3454164091" sldId="509"/>
            <ac:spMk id="23" creationId="{ED3F6783-80BD-2730-71B5-7AFFADC0724E}"/>
          </ac:spMkLst>
        </pc:spChg>
        <pc:spChg chg="mod">
          <ac:chgData name="Fabrizio Grosso" userId="2d487810-e344-400c-b06d-c732b6dd0c0e" providerId="ADAL" clId="{A2225178-955A-4525-B1A0-A4A7C85EF30D}" dt="2024-09-12T18:29:14.740" v="1950" actId="164"/>
          <ac:spMkLst>
            <pc:docMk/>
            <pc:sldMk cId="3454164091" sldId="509"/>
            <ac:spMk id="25" creationId="{0F6D9153-9EC2-33E5-3760-34E358754ECA}"/>
          </ac:spMkLst>
        </pc:spChg>
        <pc:spChg chg="mod">
          <ac:chgData name="Fabrizio Grosso" userId="2d487810-e344-400c-b06d-c732b6dd0c0e" providerId="ADAL" clId="{A2225178-955A-4525-B1A0-A4A7C85EF30D}" dt="2024-09-12T18:29:14.740" v="1950" actId="164"/>
          <ac:spMkLst>
            <pc:docMk/>
            <pc:sldMk cId="3454164091" sldId="509"/>
            <ac:spMk id="26" creationId="{522CEB4E-9851-26AB-4F9F-52EEC366145B}"/>
          </ac:spMkLst>
        </pc:spChg>
        <pc:spChg chg="mod">
          <ac:chgData name="Fabrizio Grosso" userId="2d487810-e344-400c-b06d-c732b6dd0c0e" providerId="ADAL" clId="{A2225178-955A-4525-B1A0-A4A7C85EF30D}" dt="2024-09-12T18:30:22.573" v="1962" actId="14100"/>
          <ac:spMkLst>
            <pc:docMk/>
            <pc:sldMk cId="3454164091" sldId="509"/>
            <ac:spMk id="28" creationId="{A51DBA3E-B995-24C0-446A-F60A7F7F7A0E}"/>
          </ac:spMkLst>
        </pc:spChg>
        <pc:spChg chg="mod">
          <ac:chgData name="Fabrizio Grosso" userId="2d487810-e344-400c-b06d-c732b6dd0c0e" providerId="ADAL" clId="{A2225178-955A-4525-B1A0-A4A7C85EF30D}" dt="2024-09-12T18:29:14.740" v="1950" actId="164"/>
          <ac:spMkLst>
            <pc:docMk/>
            <pc:sldMk cId="3454164091" sldId="509"/>
            <ac:spMk id="29" creationId="{D217CFA6-D7AF-C9B1-63DD-87FAEF0C2ED9}"/>
          </ac:spMkLst>
        </pc:spChg>
        <pc:spChg chg="mod">
          <ac:chgData name="Fabrizio Grosso" userId="2d487810-e344-400c-b06d-c732b6dd0c0e" providerId="ADAL" clId="{A2225178-955A-4525-B1A0-A4A7C85EF30D}" dt="2024-09-11T09:45:20.975" v="953" actId="1076"/>
          <ac:spMkLst>
            <pc:docMk/>
            <pc:sldMk cId="3454164091" sldId="509"/>
            <ac:spMk id="47" creationId="{62F1ACD5-D9DA-F9FB-D44E-E19425BF2B53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48" creationId="{BDC4FF0A-69B7-3EB7-8D26-F0F3C9DF19D7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52" creationId="{B218A831-1726-EC7F-FC57-EC0F01266C8A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53" creationId="{C2BCEC63-090C-0011-CAEC-7C6013446911}"/>
          </ac:spMkLst>
        </pc:spChg>
        <pc:spChg chg="mod">
          <ac:chgData name="Fabrizio Grosso" userId="2d487810-e344-400c-b06d-c732b6dd0c0e" providerId="ADAL" clId="{A2225178-955A-4525-B1A0-A4A7C85EF30D}" dt="2024-09-11T09:45:20.975" v="953" actId="1076"/>
          <ac:spMkLst>
            <pc:docMk/>
            <pc:sldMk cId="3454164091" sldId="509"/>
            <ac:spMk id="54" creationId="{7AE3A280-362F-D3C4-0142-49ACA1308BCA}"/>
          </ac:spMkLst>
        </pc:spChg>
        <pc:spChg chg="mod">
          <ac:chgData name="Fabrizio Grosso" userId="2d487810-e344-400c-b06d-c732b6dd0c0e" providerId="ADAL" clId="{A2225178-955A-4525-B1A0-A4A7C85EF30D}" dt="2024-09-11T09:43:30.026" v="939" actId="1076"/>
          <ac:spMkLst>
            <pc:docMk/>
            <pc:sldMk cId="3454164091" sldId="509"/>
            <ac:spMk id="55" creationId="{E146B469-7416-5D44-6058-DFDC1AA38DBA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56" creationId="{CE71CB8E-15CC-2BC3-3D4D-AA31625C43D1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57" creationId="{0C3B5745-5F5F-48C6-7EFD-E44E69E0DF82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58" creationId="{7F897084-888A-B227-FB91-918AFE3C2F25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59" creationId="{0A34E9FB-6460-5F0F-D43F-91BA6D0DA8A8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60" creationId="{8F9F9569-E328-F40E-941F-46AC5D00AA47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61" creationId="{12AA6E28-6306-2683-5F26-835B101C8EB9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62" creationId="{D8A25683-33CE-C7C7-DA7B-2591F53EBE37}"/>
          </ac:spMkLst>
        </pc:spChg>
        <pc:spChg chg="mod ord">
          <ac:chgData name="Fabrizio Grosso" userId="2d487810-e344-400c-b06d-c732b6dd0c0e" providerId="ADAL" clId="{A2225178-955A-4525-B1A0-A4A7C85EF30D}" dt="2024-09-12T18:40:19.941" v="1990" actId="13244"/>
          <ac:spMkLst>
            <pc:docMk/>
            <pc:sldMk cId="3454164091" sldId="509"/>
            <ac:spMk id="63" creationId="{2FE291D4-2C05-3E83-8C1A-2E78751D6B6C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64" creationId="{56ACD45F-1CAB-1BF8-8723-341E5BEC079B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65" creationId="{08EED8A9-A6D6-7838-73CD-53FFD0BFEF61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66" creationId="{96365E67-99CE-03B0-9124-053006AB281D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67" creationId="{15C11C22-EEBC-EA4B-0E4F-F9491138119F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68" creationId="{8770FBFC-84AD-D481-D6CD-2BDDBC325BE3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69" creationId="{73B51521-261F-29C1-F352-23A5432AE4C9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70" creationId="{C767F154-0913-9AB7-139C-F554BE1FEE19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71" creationId="{3DE2E67C-8807-C39F-B7FA-6BDEE6E1CC19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72" creationId="{0572F115-E659-BB3F-4FD1-62B91D5C5D27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73" creationId="{7246FE70-5FBC-15B8-D3A5-693DCC097D13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74" creationId="{4034AE40-58E8-4BE3-92B6-923AF6939C66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75" creationId="{7B3D7976-879C-E3B4-CF75-7A42BB4E7DAB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76" creationId="{C75EE690-4C8D-3289-E6CB-B2F91A370F0B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77" creationId="{AEC56798-01C5-A9C1-EC74-E3DE9B9B15A5}"/>
          </ac:spMkLst>
        </pc:spChg>
        <pc:spChg chg="mod topLvl">
          <ac:chgData name="Fabrizio Grosso" userId="2d487810-e344-400c-b06d-c732b6dd0c0e" providerId="ADAL" clId="{A2225178-955A-4525-B1A0-A4A7C85EF30D}" dt="2024-09-12T18:40:03.807" v="1988" actId="164"/>
          <ac:spMkLst>
            <pc:docMk/>
            <pc:sldMk cId="3454164091" sldId="509"/>
            <ac:spMk id="78" creationId="{7352972A-C915-2D43-8099-1599BB666EDA}"/>
          </ac:spMkLst>
        </pc:spChg>
        <pc:spChg chg="mod topLvl">
          <ac:chgData name="Fabrizio Grosso" userId="2d487810-e344-400c-b06d-c732b6dd0c0e" providerId="ADAL" clId="{A2225178-955A-4525-B1A0-A4A7C85EF30D}" dt="2024-09-12T22:09:55.573" v="3581" actId="20577"/>
          <ac:spMkLst>
            <pc:docMk/>
            <pc:sldMk cId="3454164091" sldId="509"/>
            <ac:spMk id="79" creationId="{67AEBBE5-060A-15EF-CF15-1556779ABA35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80" creationId="{7C540312-26C1-24B1-E68D-6B57B7B6534D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81" creationId="{482A27B2-4BC9-61E5-A0EE-4683C1F35ED9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82" creationId="{2A3687F8-AC24-8C0D-A9D7-E2998EA1EAA4}"/>
          </ac:spMkLst>
        </pc:spChg>
        <pc:spChg chg="del">
          <ac:chgData name="Fabrizio Grosso" userId="2d487810-e344-400c-b06d-c732b6dd0c0e" providerId="ADAL" clId="{A2225178-955A-4525-B1A0-A4A7C85EF30D}" dt="2024-09-11T09:40:24.576" v="917" actId="478"/>
          <ac:spMkLst>
            <pc:docMk/>
            <pc:sldMk cId="3454164091" sldId="509"/>
            <ac:spMk id="83" creationId="{5DE1DB7F-83C8-AE6B-914A-3825756EDA40}"/>
          </ac:spMkLst>
        </pc:spChg>
        <pc:grpChg chg="add mod">
          <ac:chgData name="Fabrizio Grosso" userId="2d487810-e344-400c-b06d-c732b6dd0c0e" providerId="ADAL" clId="{A2225178-955A-4525-B1A0-A4A7C85EF30D}" dt="2024-09-12T18:29:14.740" v="1950" actId="164"/>
          <ac:grpSpMkLst>
            <pc:docMk/>
            <pc:sldMk cId="3454164091" sldId="509"/>
            <ac:grpSpMk id="72" creationId="{21D13993-81F8-689C-9FC0-74DB72609FB2}"/>
          </ac:grpSpMkLst>
        </pc:grpChg>
        <pc:grpChg chg="add del mod ord">
          <ac:chgData name="Fabrizio Grosso" userId="2d487810-e344-400c-b06d-c732b6dd0c0e" providerId="ADAL" clId="{A2225178-955A-4525-B1A0-A4A7C85EF30D}" dt="2024-09-12T18:39:54.235" v="1987" actId="165"/>
          <ac:grpSpMkLst>
            <pc:docMk/>
            <pc:sldMk cId="3454164091" sldId="509"/>
            <ac:grpSpMk id="73" creationId="{E261CC81-9920-9410-05BB-20476989A96A}"/>
          </ac:grpSpMkLst>
        </pc:grpChg>
        <pc:grpChg chg="add mod">
          <ac:chgData name="Fabrizio Grosso" userId="2d487810-e344-400c-b06d-c732b6dd0c0e" providerId="ADAL" clId="{A2225178-955A-4525-B1A0-A4A7C85EF30D}" dt="2024-09-12T18:40:03.807" v="1988" actId="164"/>
          <ac:grpSpMkLst>
            <pc:docMk/>
            <pc:sldMk cId="3454164091" sldId="509"/>
            <ac:grpSpMk id="74" creationId="{07F09563-BD94-8F7C-4E66-7E5361D182CE}"/>
          </ac:grpSpMkLst>
        </pc:grpChg>
        <pc:cxnChg chg="mod">
          <ac:chgData name="Fabrizio Grosso" userId="2d487810-e344-400c-b06d-c732b6dd0c0e" providerId="ADAL" clId="{A2225178-955A-4525-B1A0-A4A7C85EF30D}" dt="2024-09-11T09:43:30.026" v="939" actId="1076"/>
          <ac:cxnSpMkLst>
            <pc:docMk/>
            <pc:sldMk cId="3454164091" sldId="509"/>
            <ac:cxnSpMk id="18" creationId="{D24DB79C-EECA-4F75-2DCC-B3B2F2633897}"/>
          </ac:cxnSpMkLst>
        </pc:cxnChg>
        <pc:cxnChg chg="mod">
          <ac:chgData name="Fabrizio Grosso" userId="2d487810-e344-400c-b06d-c732b6dd0c0e" providerId="ADAL" clId="{A2225178-955A-4525-B1A0-A4A7C85EF30D}" dt="2024-09-11T09:43:30.026" v="939" actId="1076"/>
          <ac:cxnSpMkLst>
            <pc:docMk/>
            <pc:sldMk cId="3454164091" sldId="509"/>
            <ac:cxnSpMk id="20" creationId="{DF079F84-8E65-956F-BCD2-E92956EDC0BE}"/>
          </ac:cxnSpMkLst>
        </pc:cxnChg>
        <pc:cxnChg chg="mod">
          <ac:chgData name="Fabrizio Grosso" userId="2d487810-e344-400c-b06d-c732b6dd0c0e" providerId="ADAL" clId="{A2225178-955A-4525-B1A0-A4A7C85EF30D}" dt="2024-09-11T09:43:30.026" v="939" actId="1076"/>
          <ac:cxnSpMkLst>
            <pc:docMk/>
            <pc:sldMk cId="3454164091" sldId="509"/>
            <ac:cxnSpMk id="24" creationId="{AB18D3BF-1E3F-5855-E74B-F08DDC1C6DD5}"/>
          </ac:cxnSpMkLst>
        </pc:cxnChg>
        <pc:cxnChg chg="mod">
          <ac:chgData name="Fabrizio Grosso" userId="2d487810-e344-400c-b06d-c732b6dd0c0e" providerId="ADAL" clId="{A2225178-955A-4525-B1A0-A4A7C85EF30D}" dt="2024-09-11T09:43:30.026" v="939" actId="1076"/>
          <ac:cxnSpMkLst>
            <pc:docMk/>
            <pc:sldMk cId="3454164091" sldId="509"/>
            <ac:cxnSpMk id="27" creationId="{2BF2C07E-D553-3A3C-934E-21583DE596CA}"/>
          </ac:cxnSpMkLst>
        </pc:cxnChg>
        <pc:cxnChg chg="mod">
          <ac:chgData name="Fabrizio Grosso" userId="2d487810-e344-400c-b06d-c732b6dd0c0e" providerId="ADAL" clId="{A2225178-955A-4525-B1A0-A4A7C85EF30D}" dt="2024-09-11T09:43:30.026" v="939" actId="1076"/>
          <ac:cxnSpMkLst>
            <pc:docMk/>
            <pc:sldMk cId="3454164091" sldId="509"/>
            <ac:cxnSpMk id="30" creationId="{9CD703DC-B40C-9751-CB7C-0C8564A44864}"/>
          </ac:cxnSpMkLst>
        </pc:cxnChg>
        <pc:cxnChg chg="mod">
          <ac:chgData name="Fabrizio Grosso" userId="2d487810-e344-400c-b06d-c732b6dd0c0e" providerId="ADAL" clId="{A2225178-955A-4525-B1A0-A4A7C85EF30D}" dt="2024-09-12T18:29:14.740" v="1950" actId="164"/>
          <ac:cxnSpMkLst>
            <pc:docMk/>
            <pc:sldMk cId="3454164091" sldId="509"/>
            <ac:cxnSpMk id="31" creationId="{B8CC04A1-4711-D7D1-9EF9-2880B2A8D53A}"/>
          </ac:cxnSpMkLst>
        </pc:cxnChg>
        <pc:cxnChg chg="mod">
          <ac:chgData name="Fabrizio Grosso" userId="2d487810-e344-400c-b06d-c732b6dd0c0e" providerId="ADAL" clId="{A2225178-955A-4525-B1A0-A4A7C85EF30D}" dt="2024-09-12T18:30:22.573" v="1962" actId="14100"/>
          <ac:cxnSpMkLst>
            <pc:docMk/>
            <pc:sldMk cId="3454164091" sldId="509"/>
            <ac:cxnSpMk id="32" creationId="{9B970935-E007-64EF-AFBD-130960E1B5DD}"/>
          </ac:cxnSpMkLst>
        </pc:cxnChg>
        <pc:cxnChg chg="mod">
          <ac:chgData name="Fabrizio Grosso" userId="2d487810-e344-400c-b06d-c732b6dd0c0e" providerId="ADAL" clId="{A2225178-955A-4525-B1A0-A4A7C85EF30D}" dt="2024-09-11T09:43:30.026" v="939" actId="1076"/>
          <ac:cxnSpMkLst>
            <pc:docMk/>
            <pc:sldMk cId="3454164091" sldId="509"/>
            <ac:cxnSpMk id="33" creationId="{79795E9F-0253-6DDE-5533-3A4FF6FCCDF6}"/>
          </ac:cxnSpMkLst>
        </pc:cxnChg>
        <pc:cxnChg chg="mod">
          <ac:chgData name="Fabrizio Grosso" userId="2d487810-e344-400c-b06d-c732b6dd0c0e" providerId="ADAL" clId="{A2225178-955A-4525-B1A0-A4A7C85EF30D}" dt="2024-09-12T18:30:22.573" v="1962" actId="14100"/>
          <ac:cxnSpMkLst>
            <pc:docMk/>
            <pc:sldMk cId="3454164091" sldId="509"/>
            <ac:cxnSpMk id="34" creationId="{F5048AE5-ADF6-F86C-DEC5-EDDB17F4ABB5}"/>
          </ac:cxnSpMkLst>
        </pc:cxnChg>
        <pc:cxnChg chg="mod">
          <ac:chgData name="Fabrizio Grosso" userId="2d487810-e344-400c-b06d-c732b6dd0c0e" providerId="ADAL" clId="{A2225178-955A-4525-B1A0-A4A7C85EF30D}" dt="2024-09-12T18:51:58.609" v="2065" actId="962"/>
          <ac:cxnSpMkLst>
            <pc:docMk/>
            <pc:sldMk cId="3454164091" sldId="509"/>
            <ac:cxnSpMk id="35" creationId="{F6051DFF-990E-6C20-E1E0-05E113BD4FA4}"/>
          </ac:cxnSpMkLst>
        </pc:cxnChg>
        <pc:cxnChg chg="mod">
          <ac:chgData name="Fabrizio Grosso" userId="2d487810-e344-400c-b06d-c732b6dd0c0e" providerId="ADAL" clId="{A2225178-955A-4525-B1A0-A4A7C85EF30D}" dt="2024-09-11T09:43:30.026" v="939" actId="1076"/>
          <ac:cxnSpMkLst>
            <pc:docMk/>
            <pc:sldMk cId="3454164091" sldId="509"/>
            <ac:cxnSpMk id="36" creationId="{3C05FF62-9C31-F86C-C168-983B56400172}"/>
          </ac:cxnSpMkLst>
        </pc:cxnChg>
        <pc:cxnChg chg="mod">
          <ac:chgData name="Fabrizio Grosso" userId="2d487810-e344-400c-b06d-c732b6dd0c0e" providerId="ADAL" clId="{A2225178-955A-4525-B1A0-A4A7C85EF30D}" dt="2024-09-12T18:29:14.740" v="1950" actId="164"/>
          <ac:cxnSpMkLst>
            <pc:docMk/>
            <pc:sldMk cId="3454164091" sldId="509"/>
            <ac:cxnSpMk id="37" creationId="{2C047792-AB2D-966C-64D6-6693E73D4D5C}"/>
          </ac:cxnSpMkLst>
        </pc:cxnChg>
        <pc:cxnChg chg="mod">
          <ac:chgData name="Fabrizio Grosso" userId="2d487810-e344-400c-b06d-c732b6dd0c0e" providerId="ADAL" clId="{A2225178-955A-4525-B1A0-A4A7C85EF30D}" dt="2024-09-12T18:29:14.740" v="1950" actId="164"/>
          <ac:cxnSpMkLst>
            <pc:docMk/>
            <pc:sldMk cId="3454164091" sldId="509"/>
            <ac:cxnSpMk id="38" creationId="{9BF1B002-7F0A-65A8-D58F-A0D2B023B4A1}"/>
          </ac:cxnSpMkLst>
        </pc:cxnChg>
        <pc:cxnChg chg="mod">
          <ac:chgData name="Fabrizio Grosso" userId="2d487810-e344-400c-b06d-c732b6dd0c0e" providerId="ADAL" clId="{A2225178-955A-4525-B1A0-A4A7C85EF30D}" dt="2024-09-11T09:43:30.026" v="939" actId="1076"/>
          <ac:cxnSpMkLst>
            <pc:docMk/>
            <pc:sldMk cId="3454164091" sldId="509"/>
            <ac:cxnSpMk id="39" creationId="{03AE71E5-1288-026D-2FC9-E4AA5CF74B92}"/>
          </ac:cxnSpMkLst>
        </pc:cxnChg>
        <pc:cxnChg chg="mod">
          <ac:chgData name="Fabrizio Grosso" userId="2d487810-e344-400c-b06d-c732b6dd0c0e" providerId="ADAL" clId="{A2225178-955A-4525-B1A0-A4A7C85EF30D}" dt="2024-09-12T18:29:14.740" v="1950" actId="164"/>
          <ac:cxnSpMkLst>
            <pc:docMk/>
            <pc:sldMk cId="3454164091" sldId="509"/>
            <ac:cxnSpMk id="40" creationId="{2C8D7D9E-563F-03E4-EBCF-289D1C2A2C57}"/>
          </ac:cxnSpMkLst>
        </pc:cxnChg>
        <pc:cxnChg chg="mod">
          <ac:chgData name="Fabrizio Grosso" userId="2d487810-e344-400c-b06d-c732b6dd0c0e" providerId="ADAL" clId="{A2225178-955A-4525-B1A0-A4A7C85EF30D}" dt="2024-09-12T18:29:14.740" v="1950" actId="164"/>
          <ac:cxnSpMkLst>
            <pc:docMk/>
            <pc:sldMk cId="3454164091" sldId="509"/>
            <ac:cxnSpMk id="41" creationId="{4866939C-3BAE-7E82-E85C-531316CC2FAC}"/>
          </ac:cxnSpMkLst>
        </pc:cxnChg>
        <pc:cxnChg chg="mod">
          <ac:chgData name="Fabrizio Grosso" userId="2d487810-e344-400c-b06d-c732b6dd0c0e" providerId="ADAL" clId="{A2225178-955A-4525-B1A0-A4A7C85EF30D}" dt="2024-09-11T09:43:30.026" v="939" actId="1076"/>
          <ac:cxnSpMkLst>
            <pc:docMk/>
            <pc:sldMk cId="3454164091" sldId="509"/>
            <ac:cxnSpMk id="42" creationId="{3B855BC1-7CA1-69DC-23A3-2BD64A1E9733}"/>
          </ac:cxnSpMkLst>
        </pc:cxnChg>
        <pc:cxnChg chg="mod">
          <ac:chgData name="Fabrizio Grosso" userId="2d487810-e344-400c-b06d-c732b6dd0c0e" providerId="ADAL" clId="{A2225178-955A-4525-B1A0-A4A7C85EF30D}" dt="2024-09-12T18:29:14.740" v="1950" actId="164"/>
          <ac:cxnSpMkLst>
            <pc:docMk/>
            <pc:sldMk cId="3454164091" sldId="509"/>
            <ac:cxnSpMk id="43" creationId="{BE39662F-095A-1B6D-7EB4-3EBFA70CEB1B}"/>
          </ac:cxnSpMkLst>
        </pc:cxnChg>
        <pc:cxnChg chg="mod">
          <ac:chgData name="Fabrizio Grosso" userId="2d487810-e344-400c-b06d-c732b6dd0c0e" providerId="ADAL" clId="{A2225178-955A-4525-B1A0-A4A7C85EF30D}" dt="2024-09-12T18:29:14.740" v="1950" actId="164"/>
          <ac:cxnSpMkLst>
            <pc:docMk/>
            <pc:sldMk cId="3454164091" sldId="509"/>
            <ac:cxnSpMk id="44" creationId="{C0CC9ACA-0B44-1BBC-5D18-3A6406C246AB}"/>
          </ac:cxnSpMkLst>
        </pc:cxnChg>
        <pc:cxnChg chg="mod">
          <ac:chgData name="Fabrizio Grosso" userId="2d487810-e344-400c-b06d-c732b6dd0c0e" providerId="ADAL" clId="{A2225178-955A-4525-B1A0-A4A7C85EF30D}" dt="2024-09-12T18:29:14.740" v="1950" actId="164"/>
          <ac:cxnSpMkLst>
            <pc:docMk/>
            <pc:sldMk cId="3454164091" sldId="509"/>
            <ac:cxnSpMk id="45" creationId="{F91484C2-DAF9-3F9C-CD89-4B513EDB610E}"/>
          </ac:cxnSpMkLst>
        </pc:cxnChg>
        <pc:cxnChg chg="mod">
          <ac:chgData name="Fabrizio Grosso" userId="2d487810-e344-400c-b06d-c732b6dd0c0e" providerId="ADAL" clId="{A2225178-955A-4525-B1A0-A4A7C85EF30D}" dt="2024-09-11T09:43:30.026" v="939" actId="1076"/>
          <ac:cxnSpMkLst>
            <pc:docMk/>
            <pc:sldMk cId="3454164091" sldId="509"/>
            <ac:cxnSpMk id="46" creationId="{BDCAACD7-16E1-F575-255A-234F37EAF283}"/>
          </ac:cxnSpMkLst>
        </pc:cxnChg>
        <pc:cxnChg chg="mod">
          <ac:chgData name="Fabrizio Grosso" userId="2d487810-e344-400c-b06d-c732b6dd0c0e" providerId="ADAL" clId="{A2225178-955A-4525-B1A0-A4A7C85EF30D}" dt="2024-09-11T09:43:30.026" v="939" actId="1076"/>
          <ac:cxnSpMkLst>
            <pc:docMk/>
            <pc:sldMk cId="3454164091" sldId="509"/>
            <ac:cxnSpMk id="49" creationId="{E0F58AA8-55F5-1AF1-0F86-1B57195799C5}"/>
          </ac:cxnSpMkLst>
        </pc:cxnChg>
      </pc:sldChg>
      <pc:sldChg chg="addSp modSp add del mod">
        <pc:chgData name="Fabrizio Grosso" userId="2d487810-e344-400c-b06d-c732b6dd0c0e" providerId="ADAL" clId="{A2225178-955A-4525-B1A0-A4A7C85EF30D}" dt="2024-09-10T21:15:42.390" v="326" actId="47"/>
        <pc:sldMkLst>
          <pc:docMk/>
          <pc:sldMk cId="3985962323" sldId="509"/>
        </pc:sldMkLst>
        <pc:spChg chg="mod">
          <ac:chgData name="Fabrizio Grosso" userId="2d487810-e344-400c-b06d-c732b6dd0c0e" providerId="ADAL" clId="{A2225178-955A-4525-B1A0-A4A7C85EF30D}" dt="2024-09-10T18:54:46.778" v="226" actId="1076"/>
          <ac:spMkLst>
            <pc:docMk/>
            <pc:sldMk cId="3985962323" sldId="509"/>
            <ac:spMk id="15" creationId="{F3BF682B-79AD-214E-75F3-17CA5A2E4B1A}"/>
          </ac:spMkLst>
        </pc:spChg>
        <pc:spChg chg="mod">
          <ac:chgData name="Fabrizio Grosso" userId="2d487810-e344-400c-b06d-c732b6dd0c0e" providerId="ADAL" clId="{A2225178-955A-4525-B1A0-A4A7C85EF30D}" dt="2024-09-10T18:53:53.791" v="219" actId="1076"/>
          <ac:spMkLst>
            <pc:docMk/>
            <pc:sldMk cId="3985962323" sldId="509"/>
            <ac:spMk id="16" creationId="{A4401184-3EE5-01DD-18EC-978996290880}"/>
          </ac:spMkLst>
        </pc:spChg>
        <pc:spChg chg="mod">
          <ac:chgData name="Fabrizio Grosso" userId="2d487810-e344-400c-b06d-c732b6dd0c0e" providerId="ADAL" clId="{A2225178-955A-4525-B1A0-A4A7C85EF30D}" dt="2024-09-10T18:54:10.262" v="220" actId="1076"/>
          <ac:spMkLst>
            <pc:docMk/>
            <pc:sldMk cId="3985962323" sldId="509"/>
            <ac:spMk id="17" creationId="{61522680-2064-A8AC-0E49-603023C6554F}"/>
          </ac:spMkLst>
        </pc:spChg>
        <pc:spChg chg="mod">
          <ac:chgData name="Fabrizio Grosso" userId="2d487810-e344-400c-b06d-c732b6dd0c0e" providerId="ADAL" clId="{A2225178-955A-4525-B1A0-A4A7C85EF30D}" dt="2024-09-10T18:54:35.057" v="223" actId="1076"/>
          <ac:spMkLst>
            <pc:docMk/>
            <pc:sldMk cId="3985962323" sldId="509"/>
            <ac:spMk id="19" creationId="{DD8C39B6-57A4-7EB8-939D-D4E3F07572DC}"/>
          </ac:spMkLst>
        </pc:spChg>
        <pc:spChg chg="mod">
          <ac:chgData name="Fabrizio Grosso" userId="2d487810-e344-400c-b06d-c732b6dd0c0e" providerId="ADAL" clId="{A2225178-955A-4525-B1A0-A4A7C85EF30D}" dt="2024-09-10T18:54:38.196" v="224" actId="1076"/>
          <ac:spMkLst>
            <pc:docMk/>
            <pc:sldMk cId="3985962323" sldId="509"/>
            <ac:spMk id="21" creationId="{3328453D-5B86-B9E0-CC15-E350CAC776C7}"/>
          </ac:spMkLst>
        </pc:spChg>
        <pc:spChg chg="mod">
          <ac:chgData name="Fabrizio Grosso" userId="2d487810-e344-400c-b06d-c732b6dd0c0e" providerId="ADAL" clId="{A2225178-955A-4525-B1A0-A4A7C85EF30D}" dt="2024-09-10T18:54:40.776" v="225" actId="1076"/>
          <ac:spMkLst>
            <pc:docMk/>
            <pc:sldMk cId="3985962323" sldId="509"/>
            <ac:spMk id="22" creationId="{94095E8D-058A-02C5-2A37-857AD44F9C22}"/>
          </ac:spMkLst>
        </pc:spChg>
        <pc:spChg chg="mod">
          <ac:chgData name="Fabrizio Grosso" userId="2d487810-e344-400c-b06d-c732b6dd0c0e" providerId="ADAL" clId="{A2225178-955A-4525-B1A0-A4A7C85EF30D}" dt="2024-09-10T18:54:23.744" v="221" actId="1076"/>
          <ac:spMkLst>
            <pc:docMk/>
            <pc:sldMk cId="3985962323" sldId="509"/>
            <ac:spMk id="23" creationId="{ED3F6783-80BD-2730-71B5-7AFFADC0724E}"/>
          </ac:spMkLst>
        </pc:spChg>
        <pc:spChg chg="mod">
          <ac:chgData name="Fabrizio Grosso" userId="2d487810-e344-400c-b06d-c732b6dd0c0e" providerId="ADAL" clId="{A2225178-955A-4525-B1A0-A4A7C85EF30D}" dt="2024-09-10T18:54:30.574" v="222" actId="1076"/>
          <ac:spMkLst>
            <pc:docMk/>
            <pc:sldMk cId="3985962323" sldId="509"/>
            <ac:spMk id="25" creationId="{0F6D9153-9EC2-33E5-3760-34E358754ECA}"/>
          </ac:spMkLst>
        </pc:spChg>
        <pc:spChg chg="mod">
          <ac:chgData name="Fabrizio Grosso" userId="2d487810-e344-400c-b06d-c732b6dd0c0e" providerId="ADAL" clId="{A2225178-955A-4525-B1A0-A4A7C85EF30D}" dt="2024-09-10T18:55:04.003" v="229" actId="1076"/>
          <ac:spMkLst>
            <pc:docMk/>
            <pc:sldMk cId="3985962323" sldId="509"/>
            <ac:spMk id="26" creationId="{522CEB4E-9851-26AB-4F9F-52EEC366145B}"/>
          </ac:spMkLst>
        </pc:spChg>
        <pc:spChg chg="mod">
          <ac:chgData name="Fabrizio Grosso" userId="2d487810-e344-400c-b06d-c732b6dd0c0e" providerId="ADAL" clId="{A2225178-955A-4525-B1A0-A4A7C85EF30D}" dt="2024-09-10T18:54:55.520" v="228" actId="1076"/>
          <ac:spMkLst>
            <pc:docMk/>
            <pc:sldMk cId="3985962323" sldId="509"/>
            <ac:spMk id="28" creationId="{A51DBA3E-B995-24C0-446A-F60A7F7F7A0E}"/>
          </ac:spMkLst>
        </pc:spChg>
        <pc:spChg chg="mod">
          <ac:chgData name="Fabrizio Grosso" userId="2d487810-e344-400c-b06d-c732b6dd0c0e" providerId="ADAL" clId="{A2225178-955A-4525-B1A0-A4A7C85EF30D}" dt="2024-09-10T18:55:13.815" v="230" actId="1076"/>
          <ac:spMkLst>
            <pc:docMk/>
            <pc:sldMk cId="3985962323" sldId="509"/>
            <ac:spMk id="29" creationId="{D217CFA6-D7AF-C9B1-63DD-87FAEF0C2ED9}"/>
          </ac:spMkLst>
        </pc:spChg>
        <pc:spChg chg="add mod ord">
          <ac:chgData name="Fabrizio Grosso" userId="2d487810-e344-400c-b06d-c732b6dd0c0e" providerId="ADAL" clId="{A2225178-955A-4525-B1A0-A4A7C85EF30D}" dt="2024-09-10T21:14:38.367" v="323" actId="167"/>
          <ac:spMkLst>
            <pc:docMk/>
            <pc:sldMk cId="3985962323" sldId="509"/>
            <ac:spMk id="116" creationId="{EC7E10B4-9509-93E2-3448-21E9DE0803F5}"/>
          </ac:spMkLst>
        </pc:spChg>
        <pc:spChg chg="add mod ord">
          <ac:chgData name="Fabrizio Grosso" userId="2d487810-e344-400c-b06d-c732b6dd0c0e" providerId="ADAL" clId="{A2225178-955A-4525-B1A0-A4A7C85EF30D}" dt="2024-09-10T21:14:38.367" v="323" actId="167"/>
          <ac:spMkLst>
            <pc:docMk/>
            <pc:sldMk cId="3985962323" sldId="509"/>
            <ac:spMk id="117" creationId="{22E8A833-C749-D07C-23BD-F08FD65A2D7E}"/>
          </ac:spMkLst>
        </pc:spChg>
        <pc:spChg chg="add mod ord">
          <ac:chgData name="Fabrizio Grosso" userId="2d487810-e344-400c-b06d-c732b6dd0c0e" providerId="ADAL" clId="{A2225178-955A-4525-B1A0-A4A7C85EF30D}" dt="2024-09-10T21:14:38.367" v="323" actId="167"/>
          <ac:spMkLst>
            <pc:docMk/>
            <pc:sldMk cId="3985962323" sldId="509"/>
            <ac:spMk id="118" creationId="{530589DF-BEA6-D8A2-E565-A9E458CA7A8A}"/>
          </ac:spMkLst>
        </pc:spChg>
        <pc:spChg chg="add mod ord">
          <ac:chgData name="Fabrizio Grosso" userId="2d487810-e344-400c-b06d-c732b6dd0c0e" providerId="ADAL" clId="{A2225178-955A-4525-B1A0-A4A7C85EF30D}" dt="2024-09-10T21:14:38.367" v="323" actId="167"/>
          <ac:spMkLst>
            <pc:docMk/>
            <pc:sldMk cId="3985962323" sldId="509"/>
            <ac:spMk id="119" creationId="{F20B68C6-7EE8-6205-B522-27F73FD21F67}"/>
          </ac:spMkLst>
        </pc:spChg>
        <pc:spChg chg="add mod ord">
          <ac:chgData name="Fabrizio Grosso" userId="2d487810-e344-400c-b06d-c732b6dd0c0e" providerId="ADAL" clId="{A2225178-955A-4525-B1A0-A4A7C85EF30D}" dt="2024-09-10T21:14:38.367" v="323" actId="167"/>
          <ac:spMkLst>
            <pc:docMk/>
            <pc:sldMk cId="3985962323" sldId="509"/>
            <ac:spMk id="120" creationId="{1D4C1CB9-7934-06E4-29D2-AFBBF52E4AD0}"/>
          </ac:spMkLst>
        </pc:spChg>
        <pc:spChg chg="add mod ord">
          <ac:chgData name="Fabrizio Grosso" userId="2d487810-e344-400c-b06d-c732b6dd0c0e" providerId="ADAL" clId="{A2225178-955A-4525-B1A0-A4A7C85EF30D}" dt="2024-09-10T21:14:38.367" v="323" actId="167"/>
          <ac:spMkLst>
            <pc:docMk/>
            <pc:sldMk cId="3985962323" sldId="509"/>
            <ac:spMk id="121" creationId="{E75A4A2F-C60E-C9E1-87BA-4F67DC4D6DD6}"/>
          </ac:spMkLst>
        </pc:spChg>
        <pc:spChg chg="add mod ord">
          <ac:chgData name="Fabrizio Grosso" userId="2d487810-e344-400c-b06d-c732b6dd0c0e" providerId="ADAL" clId="{A2225178-955A-4525-B1A0-A4A7C85EF30D}" dt="2024-09-10T21:14:38.367" v="323" actId="167"/>
          <ac:spMkLst>
            <pc:docMk/>
            <pc:sldMk cId="3985962323" sldId="509"/>
            <ac:spMk id="122" creationId="{1927C2A1-7685-0BA7-1C81-5542DD1C4D59}"/>
          </ac:spMkLst>
        </pc:spChg>
        <pc:spChg chg="add mod ord">
          <ac:chgData name="Fabrizio Grosso" userId="2d487810-e344-400c-b06d-c732b6dd0c0e" providerId="ADAL" clId="{A2225178-955A-4525-B1A0-A4A7C85EF30D}" dt="2024-09-10T21:14:38.367" v="323" actId="167"/>
          <ac:spMkLst>
            <pc:docMk/>
            <pc:sldMk cId="3985962323" sldId="509"/>
            <ac:spMk id="123" creationId="{76896425-4DBA-08A3-4BED-490777F0F8E1}"/>
          </ac:spMkLst>
        </pc:spChg>
        <pc:cxnChg chg="mod">
          <ac:chgData name="Fabrizio Grosso" userId="2d487810-e344-400c-b06d-c732b6dd0c0e" providerId="ADAL" clId="{A2225178-955A-4525-B1A0-A4A7C85EF30D}" dt="2024-09-10T18:55:19.295" v="232" actId="14100"/>
          <ac:cxnSpMkLst>
            <pc:docMk/>
            <pc:sldMk cId="3985962323" sldId="509"/>
            <ac:cxnSpMk id="31" creationId="{B8CC04A1-4711-D7D1-9EF9-2880B2A8D53A}"/>
          </ac:cxnSpMkLst>
        </pc:cxnChg>
        <pc:cxnChg chg="mod">
          <ac:chgData name="Fabrizio Grosso" userId="2d487810-e344-400c-b06d-c732b6dd0c0e" providerId="ADAL" clId="{A2225178-955A-4525-B1A0-A4A7C85EF30D}" dt="2024-09-10T18:56:10.482" v="248" actId="14100"/>
          <ac:cxnSpMkLst>
            <pc:docMk/>
            <pc:sldMk cId="3985962323" sldId="509"/>
            <ac:cxnSpMk id="32" creationId="{9B970935-E007-64EF-AFBD-130960E1B5DD}"/>
          </ac:cxnSpMkLst>
        </pc:cxnChg>
        <pc:cxnChg chg="mod">
          <ac:chgData name="Fabrizio Grosso" userId="2d487810-e344-400c-b06d-c732b6dd0c0e" providerId="ADAL" clId="{A2225178-955A-4525-B1A0-A4A7C85EF30D}" dt="2024-09-10T18:56:04.754" v="246" actId="14100"/>
          <ac:cxnSpMkLst>
            <pc:docMk/>
            <pc:sldMk cId="3985962323" sldId="509"/>
            <ac:cxnSpMk id="34" creationId="{F5048AE5-ADF6-F86C-DEC5-EDDB17F4ABB5}"/>
          </ac:cxnSpMkLst>
        </pc:cxnChg>
        <pc:cxnChg chg="mod">
          <ac:chgData name="Fabrizio Grosso" userId="2d487810-e344-400c-b06d-c732b6dd0c0e" providerId="ADAL" clId="{A2225178-955A-4525-B1A0-A4A7C85EF30D}" dt="2024-09-10T18:55:59.617" v="244" actId="14100"/>
          <ac:cxnSpMkLst>
            <pc:docMk/>
            <pc:sldMk cId="3985962323" sldId="509"/>
            <ac:cxnSpMk id="35" creationId="{F6051DFF-990E-6C20-E1E0-05E113BD4FA4}"/>
          </ac:cxnSpMkLst>
        </pc:cxnChg>
        <pc:cxnChg chg="mod">
          <ac:chgData name="Fabrizio Grosso" userId="2d487810-e344-400c-b06d-c732b6dd0c0e" providerId="ADAL" clId="{A2225178-955A-4525-B1A0-A4A7C85EF30D}" dt="2024-09-10T18:55:55.374" v="242" actId="14100"/>
          <ac:cxnSpMkLst>
            <pc:docMk/>
            <pc:sldMk cId="3985962323" sldId="509"/>
            <ac:cxnSpMk id="37" creationId="{2C047792-AB2D-966C-64D6-6693E73D4D5C}"/>
          </ac:cxnSpMkLst>
        </pc:cxnChg>
        <pc:cxnChg chg="mod">
          <ac:chgData name="Fabrizio Grosso" userId="2d487810-e344-400c-b06d-c732b6dd0c0e" providerId="ADAL" clId="{A2225178-955A-4525-B1A0-A4A7C85EF30D}" dt="2024-09-10T18:55:43.309" v="239" actId="14100"/>
          <ac:cxnSpMkLst>
            <pc:docMk/>
            <pc:sldMk cId="3985962323" sldId="509"/>
            <ac:cxnSpMk id="38" creationId="{9BF1B002-7F0A-65A8-D58F-A0D2B023B4A1}"/>
          </ac:cxnSpMkLst>
        </pc:cxnChg>
        <pc:cxnChg chg="mod">
          <ac:chgData name="Fabrizio Grosso" userId="2d487810-e344-400c-b06d-c732b6dd0c0e" providerId="ADAL" clId="{A2225178-955A-4525-B1A0-A4A7C85EF30D}" dt="2024-09-10T21:14:54.070" v="324" actId="14100"/>
          <ac:cxnSpMkLst>
            <pc:docMk/>
            <pc:sldMk cId="3985962323" sldId="509"/>
            <ac:cxnSpMk id="40" creationId="{2C8D7D9E-563F-03E4-EBCF-289D1C2A2C57}"/>
          </ac:cxnSpMkLst>
        </pc:cxnChg>
        <pc:cxnChg chg="mod">
          <ac:chgData name="Fabrizio Grosso" userId="2d487810-e344-400c-b06d-c732b6dd0c0e" providerId="ADAL" clId="{A2225178-955A-4525-B1A0-A4A7C85EF30D}" dt="2024-09-10T18:55:38.761" v="238" actId="14100"/>
          <ac:cxnSpMkLst>
            <pc:docMk/>
            <pc:sldMk cId="3985962323" sldId="509"/>
            <ac:cxnSpMk id="41" creationId="{4866939C-3BAE-7E82-E85C-531316CC2FAC}"/>
          </ac:cxnSpMkLst>
        </pc:cxnChg>
        <pc:cxnChg chg="mod">
          <ac:chgData name="Fabrizio Grosso" userId="2d487810-e344-400c-b06d-c732b6dd0c0e" providerId="ADAL" clId="{A2225178-955A-4525-B1A0-A4A7C85EF30D}" dt="2024-09-10T18:55:35.490" v="237" actId="14100"/>
          <ac:cxnSpMkLst>
            <pc:docMk/>
            <pc:sldMk cId="3985962323" sldId="509"/>
            <ac:cxnSpMk id="43" creationId="{BE39662F-095A-1B6D-7EB4-3EBFA70CEB1B}"/>
          </ac:cxnSpMkLst>
        </pc:cxnChg>
        <pc:cxnChg chg="mod">
          <ac:chgData name="Fabrizio Grosso" userId="2d487810-e344-400c-b06d-c732b6dd0c0e" providerId="ADAL" clId="{A2225178-955A-4525-B1A0-A4A7C85EF30D}" dt="2024-09-10T21:15:00.079" v="325" actId="14100"/>
          <ac:cxnSpMkLst>
            <pc:docMk/>
            <pc:sldMk cId="3985962323" sldId="509"/>
            <ac:cxnSpMk id="44" creationId="{C0CC9ACA-0B44-1BBC-5D18-3A6406C246AB}"/>
          </ac:cxnSpMkLst>
        </pc:cxnChg>
        <pc:cxnChg chg="mod">
          <ac:chgData name="Fabrizio Grosso" userId="2d487810-e344-400c-b06d-c732b6dd0c0e" providerId="ADAL" clId="{A2225178-955A-4525-B1A0-A4A7C85EF30D}" dt="2024-09-10T18:55:21.133" v="233" actId="14100"/>
          <ac:cxnSpMkLst>
            <pc:docMk/>
            <pc:sldMk cId="3985962323" sldId="509"/>
            <ac:cxnSpMk id="45" creationId="{F91484C2-DAF9-3F9C-CD89-4B513EDB610E}"/>
          </ac:cxnSpMkLst>
        </pc:cxnChg>
      </pc:sldChg>
      <pc:sldChg chg="addSp delSp modSp add mod ord modTransition modAnim modShow">
        <pc:chgData name="Fabrizio Grosso" userId="2d487810-e344-400c-b06d-c732b6dd0c0e" providerId="ADAL" clId="{A2225178-955A-4525-B1A0-A4A7C85EF30D}" dt="2024-09-12T22:12:01.615" v="3676" actId="729"/>
        <pc:sldMkLst>
          <pc:docMk/>
          <pc:sldMk cId="4084269190" sldId="510"/>
        </pc:sldMkLst>
        <pc:spChg chg="mod">
          <ac:chgData name="Fabrizio Grosso" userId="2d487810-e344-400c-b06d-c732b6dd0c0e" providerId="ADAL" clId="{A2225178-955A-4525-B1A0-A4A7C85EF30D}" dt="2024-09-10T21:25:47.830" v="535" actId="20577"/>
          <ac:spMkLst>
            <pc:docMk/>
            <pc:sldMk cId="4084269190" sldId="510"/>
            <ac:spMk id="6" creationId="{C1AE32ED-138D-C2E0-9236-9E02D416D904}"/>
          </ac:spMkLst>
        </pc:spChg>
        <pc:spChg chg="mod">
          <ac:chgData name="Fabrizio Grosso" userId="2d487810-e344-400c-b06d-c732b6dd0c0e" providerId="ADAL" clId="{A2225178-955A-4525-B1A0-A4A7C85EF30D}" dt="2024-09-11T09:47:11.612" v="966" actId="1076"/>
          <ac:spMkLst>
            <pc:docMk/>
            <pc:sldMk cId="4084269190" sldId="510"/>
            <ac:spMk id="15" creationId="{F3BF682B-79AD-214E-75F3-17CA5A2E4B1A}"/>
          </ac:spMkLst>
        </pc:spChg>
        <pc:spChg chg="mod">
          <ac:chgData name="Fabrizio Grosso" userId="2d487810-e344-400c-b06d-c732b6dd0c0e" providerId="ADAL" clId="{A2225178-955A-4525-B1A0-A4A7C85EF30D}" dt="2024-09-11T09:47:11.612" v="966" actId="1076"/>
          <ac:spMkLst>
            <pc:docMk/>
            <pc:sldMk cId="4084269190" sldId="510"/>
            <ac:spMk id="16" creationId="{A4401184-3EE5-01DD-18EC-978996290880}"/>
          </ac:spMkLst>
        </pc:spChg>
        <pc:spChg chg="mod">
          <ac:chgData name="Fabrizio Grosso" userId="2d487810-e344-400c-b06d-c732b6dd0c0e" providerId="ADAL" clId="{A2225178-955A-4525-B1A0-A4A7C85EF30D}" dt="2024-09-11T09:47:11.612" v="966" actId="1076"/>
          <ac:spMkLst>
            <pc:docMk/>
            <pc:sldMk cId="4084269190" sldId="510"/>
            <ac:spMk id="17" creationId="{61522680-2064-A8AC-0E49-603023C6554F}"/>
          </ac:spMkLst>
        </pc:spChg>
        <pc:spChg chg="mod">
          <ac:chgData name="Fabrizio Grosso" userId="2d487810-e344-400c-b06d-c732b6dd0c0e" providerId="ADAL" clId="{A2225178-955A-4525-B1A0-A4A7C85EF30D}" dt="2024-09-11T09:47:11.612" v="966" actId="1076"/>
          <ac:spMkLst>
            <pc:docMk/>
            <pc:sldMk cId="4084269190" sldId="510"/>
            <ac:spMk id="19" creationId="{DD8C39B6-57A4-7EB8-939D-D4E3F07572DC}"/>
          </ac:spMkLst>
        </pc:spChg>
        <pc:spChg chg="mod">
          <ac:chgData name="Fabrizio Grosso" userId="2d487810-e344-400c-b06d-c732b6dd0c0e" providerId="ADAL" clId="{A2225178-955A-4525-B1A0-A4A7C85EF30D}" dt="2024-09-11T09:47:11.612" v="966" actId="1076"/>
          <ac:spMkLst>
            <pc:docMk/>
            <pc:sldMk cId="4084269190" sldId="510"/>
            <ac:spMk id="21" creationId="{3328453D-5B86-B9E0-CC15-E350CAC776C7}"/>
          </ac:spMkLst>
        </pc:spChg>
        <pc:spChg chg="mod">
          <ac:chgData name="Fabrizio Grosso" userId="2d487810-e344-400c-b06d-c732b6dd0c0e" providerId="ADAL" clId="{A2225178-955A-4525-B1A0-A4A7C85EF30D}" dt="2024-09-11T09:47:11.612" v="966" actId="1076"/>
          <ac:spMkLst>
            <pc:docMk/>
            <pc:sldMk cId="4084269190" sldId="510"/>
            <ac:spMk id="22" creationId="{94095E8D-058A-02C5-2A37-857AD44F9C22}"/>
          </ac:spMkLst>
        </pc:spChg>
        <pc:spChg chg="mod">
          <ac:chgData name="Fabrizio Grosso" userId="2d487810-e344-400c-b06d-c732b6dd0c0e" providerId="ADAL" clId="{A2225178-955A-4525-B1A0-A4A7C85EF30D}" dt="2024-09-12T18:42:23.994" v="1998" actId="1076"/>
          <ac:spMkLst>
            <pc:docMk/>
            <pc:sldMk cId="4084269190" sldId="510"/>
            <ac:spMk id="23" creationId="{ED3F6783-80BD-2730-71B5-7AFFADC0724E}"/>
          </ac:spMkLst>
        </pc:spChg>
        <pc:spChg chg="mod">
          <ac:chgData name="Fabrizio Grosso" userId="2d487810-e344-400c-b06d-c732b6dd0c0e" providerId="ADAL" clId="{A2225178-955A-4525-B1A0-A4A7C85EF30D}" dt="2024-09-11T09:47:11.612" v="966" actId="1076"/>
          <ac:spMkLst>
            <pc:docMk/>
            <pc:sldMk cId="4084269190" sldId="510"/>
            <ac:spMk id="25" creationId="{0F6D9153-9EC2-33E5-3760-34E358754ECA}"/>
          </ac:spMkLst>
        </pc:spChg>
        <pc:spChg chg="mod">
          <ac:chgData name="Fabrizio Grosso" userId="2d487810-e344-400c-b06d-c732b6dd0c0e" providerId="ADAL" clId="{A2225178-955A-4525-B1A0-A4A7C85EF30D}" dt="2024-09-11T09:47:11.612" v="966" actId="1076"/>
          <ac:spMkLst>
            <pc:docMk/>
            <pc:sldMk cId="4084269190" sldId="510"/>
            <ac:spMk id="26" creationId="{522CEB4E-9851-26AB-4F9F-52EEC366145B}"/>
          </ac:spMkLst>
        </pc:spChg>
        <pc:spChg chg="mod">
          <ac:chgData name="Fabrizio Grosso" userId="2d487810-e344-400c-b06d-c732b6dd0c0e" providerId="ADAL" clId="{A2225178-955A-4525-B1A0-A4A7C85EF30D}" dt="2024-09-11T09:47:11.612" v="966" actId="1076"/>
          <ac:spMkLst>
            <pc:docMk/>
            <pc:sldMk cId="4084269190" sldId="510"/>
            <ac:spMk id="28" creationId="{A51DBA3E-B995-24C0-446A-F60A7F7F7A0E}"/>
          </ac:spMkLst>
        </pc:spChg>
        <pc:spChg chg="mod">
          <ac:chgData name="Fabrizio Grosso" userId="2d487810-e344-400c-b06d-c732b6dd0c0e" providerId="ADAL" clId="{A2225178-955A-4525-B1A0-A4A7C85EF30D}" dt="2024-09-11T09:47:11.612" v="966" actId="1076"/>
          <ac:spMkLst>
            <pc:docMk/>
            <pc:sldMk cId="4084269190" sldId="510"/>
            <ac:spMk id="29" creationId="{D217CFA6-D7AF-C9B1-63DD-87FAEF0C2ED9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52" creationId="{B218A831-1726-EC7F-FC57-EC0F01266C8A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53" creationId="{C2BCEC63-090C-0011-CAEC-7C6013446911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56" creationId="{CE71CB8E-15CC-2BC3-3D4D-AA31625C43D1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57" creationId="{0C3B5745-5F5F-48C6-7EFD-E44E69E0DF82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58" creationId="{7F897084-888A-B227-FB91-918AFE3C2F25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59" creationId="{0A34E9FB-6460-5F0F-D43F-91BA6D0DA8A8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60" creationId="{8F9F9569-E328-F40E-941F-46AC5D00AA47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61" creationId="{12AA6E28-6306-2683-5F26-835B101C8EB9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62" creationId="{D8A25683-33CE-C7C7-DA7B-2591F53EBE37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63" creationId="{2FE291D4-2C05-3E83-8C1A-2E78751D6B6C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64" creationId="{56ACD45F-1CAB-1BF8-8723-341E5BEC079B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65" creationId="{08EED8A9-A6D6-7838-73CD-53FFD0BFEF61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66" creationId="{96365E67-99CE-03B0-9124-053006AB281D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67" creationId="{15C11C22-EEBC-EA4B-0E4F-F9491138119F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68" creationId="{8770FBFC-84AD-D481-D6CD-2BDDBC325BE3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69" creationId="{73B51521-261F-29C1-F352-23A5432AE4C9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70" creationId="{C767F154-0913-9AB7-139C-F554BE1FEE19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71" creationId="{3DE2E67C-8807-C39F-B7FA-6BDEE6E1CC19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72" creationId="{0572F115-E659-BB3F-4FD1-62B91D5C5D27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73" creationId="{7246FE70-5FBC-15B8-D3A5-693DCC097D13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74" creationId="{4034AE40-58E8-4BE3-92B6-923AF6939C66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75" creationId="{7B3D7976-879C-E3B4-CF75-7A42BB4E7DAB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76" creationId="{C75EE690-4C8D-3289-E6CB-B2F91A370F0B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77" creationId="{AEC56798-01C5-A9C1-EC74-E3DE9B9B15A5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78" creationId="{7352972A-C915-2D43-8099-1599BB666EDA}"/>
          </ac:spMkLst>
        </pc:spChg>
        <pc:spChg chg="add del">
          <ac:chgData name="Fabrizio Grosso" userId="2d487810-e344-400c-b06d-c732b6dd0c0e" providerId="ADAL" clId="{A2225178-955A-4525-B1A0-A4A7C85EF30D}" dt="2024-09-11T09:46:44.069" v="961" actId="478"/>
          <ac:spMkLst>
            <pc:docMk/>
            <pc:sldMk cId="4084269190" sldId="510"/>
            <ac:spMk id="79" creationId="{67AEBBE5-060A-15EF-CF15-1556779ABA35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80" creationId="{7C540312-26C1-24B1-E68D-6B57B7B6534D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81" creationId="{482A27B2-4BC9-61E5-A0EE-4683C1F35ED9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82" creationId="{2A3687F8-AC24-8C0D-A9D7-E2998EA1EAA4}"/>
          </ac:spMkLst>
        </pc:spChg>
        <pc:spChg chg="mod">
          <ac:chgData name="Fabrizio Grosso" userId="2d487810-e344-400c-b06d-c732b6dd0c0e" providerId="ADAL" clId="{A2225178-955A-4525-B1A0-A4A7C85EF30D}" dt="2024-09-12T18:42:15.970" v="1995" actId="164"/>
          <ac:spMkLst>
            <pc:docMk/>
            <pc:sldMk cId="4084269190" sldId="510"/>
            <ac:spMk id="83" creationId="{5DE1DB7F-83C8-AE6B-914A-3825756EDA40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86" creationId="{959AE5A3-49E1-B646-6E93-B827A66E0394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87" creationId="{F78892DE-93E3-4F22-4F49-853AF7851DC4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88" creationId="{869C34C5-D291-4B5A-9980-D3E3D9D3E9BE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89" creationId="{CB0069EB-DD4D-D56B-70EA-105A06AA4425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90" creationId="{1AE92E6E-517B-0619-808E-B0D8083E98AD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91" creationId="{C946B762-58CC-9801-2CF9-687B96E8D07D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92" creationId="{1B53E087-993B-F380-4A1C-867DC03C5A4F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93" creationId="{E5342314-CAA8-7C2D-763B-CFAC04F3A0B9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94" creationId="{644C0997-EC9E-78BA-7FA8-7DA5B93246DF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95" creationId="{57A0C50C-8252-7E39-194F-6C02C08DA7F7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96" creationId="{E536AB2A-1A7D-55FB-C128-655B2CF20B94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97" creationId="{4923FA0A-F1F5-826A-1EB1-1FB0B76C2CF4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98" creationId="{83E4901D-3C88-3E6B-FB9B-AB49C6DC7CC0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99" creationId="{04F7A5B9-0BD9-5C02-1EB1-BC8CDF1682F8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00" creationId="{236BBEC4-B513-BD44-3401-88F5683D1D62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01" creationId="{A4B96504-1DAE-4FE7-92EF-55065ABEEA5A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02" creationId="{4C2E1F5B-DBF8-73F4-1A61-60854DBB9B9F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03" creationId="{815FB6C2-5A07-9C21-8CA5-701579D8C4C1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04" creationId="{970A3F22-A70C-7921-8E08-F65E5EB21BAC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05" creationId="{3C359FBA-DAAD-969B-A797-40A6F5942323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06" creationId="{37988DBF-AEFE-ACEB-A279-ECC124F38553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07" creationId="{9EFCBE2A-386B-DB0E-BDC7-BFCDC30CF491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08" creationId="{0C2775C9-BCA0-700F-1B60-B9BB3DD475A0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09" creationId="{8F57B47E-44CC-68AE-575B-4470719B57F4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21" creationId="{9F1CDCC4-673C-6A2E-D663-8C79FB2D71F7}"/>
          </ac:spMkLst>
        </pc:spChg>
        <pc:spChg chg="add del mod">
          <ac:chgData name="Fabrizio Grosso" userId="2d487810-e344-400c-b06d-c732b6dd0c0e" providerId="ADAL" clId="{A2225178-955A-4525-B1A0-A4A7C85EF30D}" dt="2024-09-11T09:46:45.842" v="963" actId="478"/>
          <ac:spMkLst>
            <pc:docMk/>
            <pc:sldMk cId="4084269190" sldId="510"/>
            <ac:spMk id="122" creationId="{01243252-96BE-03E7-266E-B088F150E8DF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23" creationId="{C402B534-B7A0-5B7B-535A-A58A2DCF38C7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24" creationId="{43FBFC3E-A04D-923B-22A8-8917EF057B20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25" creationId="{6992A00E-2D55-C7F7-137C-CB7D18C327BE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26" creationId="{42744383-C886-8D4C-08C7-9033E3416DA2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27" creationId="{CA8F87EE-855A-E64A-2B4C-FC63D63AAC27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28" creationId="{A7481906-F2F3-CAEB-9805-0653C8B4FBD6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29" creationId="{B3B1A4E8-6381-1A49-83E4-77B54A478670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30" creationId="{D55B18E1-D6EB-A3F8-574E-158232362696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31" creationId="{3097A0DB-E333-F291-AB87-E8CD22E7EA3C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32" creationId="{866DD6DE-55B7-3A12-926F-4E737258C6F5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33" creationId="{19E9ABC8-CCB2-81EA-8C01-BF7D74AC1871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34" creationId="{FAD85378-3949-E377-35A9-993655A4E9B4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35" creationId="{05B4AEC4-2B14-852A-7117-45E635B16F19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36" creationId="{43F17EA8-6B5C-898A-846E-A954E756CD44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37" creationId="{830B8B3A-5F47-55A2-22BF-4527CEDE8057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38" creationId="{1E6BE15C-656F-6E18-36A0-DA51ADAAC50E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39" creationId="{AB602C63-E5CA-EB1C-F320-EEC7BA13839B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40" creationId="{825F55F9-4CFC-B303-A772-8233B92DE0AF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41" creationId="{DF076C9B-C1D4-9327-5D01-A8F448BB5B6C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42" creationId="{D539245E-5022-D483-BC74-1B5D672CA006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43" creationId="{A4A879C5-34E4-E473-4B3F-7391BE2F1A79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44" creationId="{475A0762-C5AD-D062-F8F6-0E6493AA2CC7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45" creationId="{A520C68D-BE35-3382-B53F-DA9F527BDC99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46" creationId="{861FEFA7-F20B-2B51-42AE-52212B0A5C59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58" creationId="{C50648AD-CA00-F9E3-07E4-46CC3B268B66}"/>
          </ac:spMkLst>
        </pc:spChg>
        <pc:spChg chg="add mod">
          <ac:chgData name="Fabrizio Grosso" userId="2d487810-e344-400c-b06d-c732b6dd0c0e" providerId="ADAL" clId="{A2225178-955A-4525-B1A0-A4A7C85EF30D}" dt="2024-09-11T09:46:56.006" v="965" actId="1076"/>
          <ac:spMkLst>
            <pc:docMk/>
            <pc:sldMk cId="4084269190" sldId="510"/>
            <ac:spMk id="159" creationId="{93F54768-357F-24DB-D8A7-E68F863D1A3A}"/>
          </ac:spMkLst>
        </pc:spChg>
        <pc:grpChg chg="add mod ord">
          <ac:chgData name="Fabrizio Grosso" userId="2d487810-e344-400c-b06d-c732b6dd0c0e" providerId="ADAL" clId="{A2225178-955A-4525-B1A0-A4A7C85EF30D}" dt="2024-09-12T18:42:19.247" v="1996" actId="167"/>
          <ac:grpSpMkLst>
            <pc:docMk/>
            <pc:sldMk cId="4084269190" sldId="510"/>
            <ac:grpSpMk id="50" creationId="{7C142EE2-4F4C-C655-0503-682BBBF95A8E}"/>
          </ac:grpSpMkLst>
        </pc:grpChg>
        <pc:cxnChg chg="mod">
          <ac:chgData name="Fabrizio Grosso" userId="2d487810-e344-400c-b06d-c732b6dd0c0e" providerId="ADAL" clId="{A2225178-955A-4525-B1A0-A4A7C85EF30D}" dt="2024-09-11T09:47:11.612" v="966" actId="1076"/>
          <ac:cxnSpMkLst>
            <pc:docMk/>
            <pc:sldMk cId="4084269190" sldId="510"/>
            <ac:cxnSpMk id="31" creationId="{B8CC04A1-4711-D7D1-9EF9-2880B2A8D53A}"/>
          </ac:cxnSpMkLst>
        </pc:cxnChg>
        <pc:cxnChg chg="mod">
          <ac:chgData name="Fabrizio Grosso" userId="2d487810-e344-400c-b06d-c732b6dd0c0e" providerId="ADAL" clId="{A2225178-955A-4525-B1A0-A4A7C85EF30D}" dt="2024-09-11T09:47:11.612" v="966" actId="1076"/>
          <ac:cxnSpMkLst>
            <pc:docMk/>
            <pc:sldMk cId="4084269190" sldId="510"/>
            <ac:cxnSpMk id="32" creationId="{9B970935-E007-64EF-AFBD-130960E1B5DD}"/>
          </ac:cxnSpMkLst>
        </pc:cxnChg>
        <pc:cxnChg chg="mod">
          <ac:chgData name="Fabrizio Grosso" userId="2d487810-e344-400c-b06d-c732b6dd0c0e" providerId="ADAL" clId="{A2225178-955A-4525-B1A0-A4A7C85EF30D}" dt="2024-09-11T09:47:11.612" v="966" actId="1076"/>
          <ac:cxnSpMkLst>
            <pc:docMk/>
            <pc:sldMk cId="4084269190" sldId="510"/>
            <ac:cxnSpMk id="34" creationId="{F5048AE5-ADF6-F86C-DEC5-EDDB17F4ABB5}"/>
          </ac:cxnSpMkLst>
        </pc:cxnChg>
        <pc:cxnChg chg="mod">
          <ac:chgData name="Fabrizio Grosso" userId="2d487810-e344-400c-b06d-c732b6dd0c0e" providerId="ADAL" clId="{A2225178-955A-4525-B1A0-A4A7C85EF30D}" dt="2024-09-11T09:47:11.612" v="966" actId="1076"/>
          <ac:cxnSpMkLst>
            <pc:docMk/>
            <pc:sldMk cId="4084269190" sldId="510"/>
            <ac:cxnSpMk id="35" creationId="{F6051DFF-990E-6C20-E1E0-05E113BD4FA4}"/>
          </ac:cxnSpMkLst>
        </pc:cxnChg>
        <pc:cxnChg chg="mod">
          <ac:chgData name="Fabrizio Grosso" userId="2d487810-e344-400c-b06d-c732b6dd0c0e" providerId="ADAL" clId="{A2225178-955A-4525-B1A0-A4A7C85EF30D}" dt="2024-09-12T18:42:23.994" v="1998" actId="1076"/>
          <ac:cxnSpMkLst>
            <pc:docMk/>
            <pc:sldMk cId="4084269190" sldId="510"/>
            <ac:cxnSpMk id="37" creationId="{2C047792-AB2D-966C-64D6-6693E73D4D5C}"/>
          </ac:cxnSpMkLst>
        </pc:cxnChg>
        <pc:cxnChg chg="mod">
          <ac:chgData name="Fabrizio Grosso" userId="2d487810-e344-400c-b06d-c732b6dd0c0e" providerId="ADAL" clId="{A2225178-955A-4525-B1A0-A4A7C85EF30D}" dt="2024-09-12T18:42:23.994" v="1998" actId="1076"/>
          <ac:cxnSpMkLst>
            <pc:docMk/>
            <pc:sldMk cId="4084269190" sldId="510"/>
            <ac:cxnSpMk id="38" creationId="{9BF1B002-7F0A-65A8-D58F-A0D2B023B4A1}"/>
          </ac:cxnSpMkLst>
        </pc:cxnChg>
        <pc:cxnChg chg="mod">
          <ac:chgData name="Fabrizio Grosso" userId="2d487810-e344-400c-b06d-c732b6dd0c0e" providerId="ADAL" clId="{A2225178-955A-4525-B1A0-A4A7C85EF30D}" dt="2024-09-11T09:47:11.612" v="966" actId="1076"/>
          <ac:cxnSpMkLst>
            <pc:docMk/>
            <pc:sldMk cId="4084269190" sldId="510"/>
            <ac:cxnSpMk id="40" creationId="{2C8D7D9E-563F-03E4-EBCF-289D1C2A2C57}"/>
          </ac:cxnSpMkLst>
        </pc:cxnChg>
        <pc:cxnChg chg="mod">
          <ac:chgData name="Fabrizio Grosso" userId="2d487810-e344-400c-b06d-c732b6dd0c0e" providerId="ADAL" clId="{A2225178-955A-4525-B1A0-A4A7C85EF30D}" dt="2024-09-11T09:47:11.612" v="966" actId="1076"/>
          <ac:cxnSpMkLst>
            <pc:docMk/>
            <pc:sldMk cId="4084269190" sldId="510"/>
            <ac:cxnSpMk id="41" creationId="{4866939C-3BAE-7E82-E85C-531316CC2FAC}"/>
          </ac:cxnSpMkLst>
        </pc:cxnChg>
        <pc:cxnChg chg="mod">
          <ac:chgData name="Fabrizio Grosso" userId="2d487810-e344-400c-b06d-c732b6dd0c0e" providerId="ADAL" clId="{A2225178-955A-4525-B1A0-A4A7C85EF30D}" dt="2024-09-11T09:47:11.612" v="966" actId="1076"/>
          <ac:cxnSpMkLst>
            <pc:docMk/>
            <pc:sldMk cId="4084269190" sldId="510"/>
            <ac:cxnSpMk id="43" creationId="{BE39662F-095A-1B6D-7EB4-3EBFA70CEB1B}"/>
          </ac:cxnSpMkLst>
        </pc:cxnChg>
        <pc:cxnChg chg="mod">
          <ac:chgData name="Fabrizio Grosso" userId="2d487810-e344-400c-b06d-c732b6dd0c0e" providerId="ADAL" clId="{A2225178-955A-4525-B1A0-A4A7C85EF30D}" dt="2024-09-11T09:47:11.612" v="966" actId="1076"/>
          <ac:cxnSpMkLst>
            <pc:docMk/>
            <pc:sldMk cId="4084269190" sldId="510"/>
            <ac:cxnSpMk id="44" creationId="{C0CC9ACA-0B44-1BBC-5D18-3A6406C246AB}"/>
          </ac:cxnSpMkLst>
        </pc:cxnChg>
        <pc:cxnChg chg="mod">
          <ac:chgData name="Fabrizio Grosso" userId="2d487810-e344-400c-b06d-c732b6dd0c0e" providerId="ADAL" clId="{A2225178-955A-4525-B1A0-A4A7C85EF30D}" dt="2024-09-11T09:47:11.612" v="966" actId="1076"/>
          <ac:cxnSpMkLst>
            <pc:docMk/>
            <pc:sldMk cId="4084269190" sldId="510"/>
            <ac:cxnSpMk id="45" creationId="{F91484C2-DAF9-3F9C-CD89-4B513EDB610E}"/>
          </ac:cxnSpMkLst>
        </pc:cxnChg>
        <pc:cxnChg chg="add del mod">
          <ac:chgData name="Fabrizio Grosso" userId="2d487810-e344-400c-b06d-c732b6dd0c0e" providerId="ADAL" clId="{A2225178-955A-4525-B1A0-A4A7C85EF30D}" dt="2024-09-11T09:46:45.842" v="963" actId="478"/>
          <ac:cxnSpMkLst>
            <pc:docMk/>
            <pc:sldMk cId="4084269190" sldId="510"/>
            <ac:cxnSpMk id="110" creationId="{F0F7D2E7-F52B-491E-9090-C4A085C9DB9E}"/>
          </ac:cxnSpMkLst>
        </pc:cxnChg>
        <pc:cxnChg chg="add del mod">
          <ac:chgData name="Fabrizio Grosso" userId="2d487810-e344-400c-b06d-c732b6dd0c0e" providerId="ADAL" clId="{A2225178-955A-4525-B1A0-A4A7C85EF30D}" dt="2024-09-11T09:46:45.842" v="963" actId="478"/>
          <ac:cxnSpMkLst>
            <pc:docMk/>
            <pc:sldMk cId="4084269190" sldId="510"/>
            <ac:cxnSpMk id="111" creationId="{C60D197F-4495-7165-544B-7D743FD6E175}"/>
          </ac:cxnSpMkLst>
        </pc:cxnChg>
        <pc:cxnChg chg="add del mod">
          <ac:chgData name="Fabrizio Grosso" userId="2d487810-e344-400c-b06d-c732b6dd0c0e" providerId="ADAL" clId="{A2225178-955A-4525-B1A0-A4A7C85EF30D}" dt="2024-09-11T09:46:45.842" v="963" actId="478"/>
          <ac:cxnSpMkLst>
            <pc:docMk/>
            <pc:sldMk cId="4084269190" sldId="510"/>
            <ac:cxnSpMk id="112" creationId="{3523C573-AF1E-2814-0CD6-6E7F0A944047}"/>
          </ac:cxnSpMkLst>
        </pc:cxnChg>
        <pc:cxnChg chg="add del mod">
          <ac:chgData name="Fabrizio Grosso" userId="2d487810-e344-400c-b06d-c732b6dd0c0e" providerId="ADAL" clId="{A2225178-955A-4525-B1A0-A4A7C85EF30D}" dt="2024-09-11T09:46:45.842" v="963" actId="478"/>
          <ac:cxnSpMkLst>
            <pc:docMk/>
            <pc:sldMk cId="4084269190" sldId="510"/>
            <ac:cxnSpMk id="113" creationId="{DBF72004-0422-4F88-93CF-908E6DBA6908}"/>
          </ac:cxnSpMkLst>
        </pc:cxnChg>
        <pc:cxnChg chg="add del mod">
          <ac:chgData name="Fabrizio Grosso" userId="2d487810-e344-400c-b06d-c732b6dd0c0e" providerId="ADAL" clId="{A2225178-955A-4525-B1A0-A4A7C85EF30D}" dt="2024-09-11T09:46:45.842" v="963" actId="478"/>
          <ac:cxnSpMkLst>
            <pc:docMk/>
            <pc:sldMk cId="4084269190" sldId="510"/>
            <ac:cxnSpMk id="114" creationId="{73E5A4A4-ABE4-D35D-C1FB-C645A1AF0ACB}"/>
          </ac:cxnSpMkLst>
        </pc:cxnChg>
        <pc:cxnChg chg="add del mod">
          <ac:chgData name="Fabrizio Grosso" userId="2d487810-e344-400c-b06d-c732b6dd0c0e" providerId="ADAL" clId="{A2225178-955A-4525-B1A0-A4A7C85EF30D}" dt="2024-09-11T09:46:45.842" v="963" actId="478"/>
          <ac:cxnSpMkLst>
            <pc:docMk/>
            <pc:sldMk cId="4084269190" sldId="510"/>
            <ac:cxnSpMk id="115" creationId="{9FC5F6EF-A396-253C-DA1C-1E6EC652B9CC}"/>
          </ac:cxnSpMkLst>
        </pc:cxnChg>
        <pc:cxnChg chg="add del mod">
          <ac:chgData name="Fabrizio Grosso" userId="2d487810-e344-400c-b06d-c732b6dd0c0e" providerId="ADAL" clId="{A2225178-955A-4525-B1A0-A4A7C85EF30D}" dt="2024-09-11T09:46:45.842" v="963" actId="478"/>
          <ac:cxnSpMkLst>
            <pc:docMk/>
            <pc:sldMk cId="4084269190" sldId="510"/>
            <ac:cxnSpMk id="116" creationId="{FC9A8AFA-0CCC-C91A-480C-FBEA10127325}"/>
          </ac:cxnSpMkLst>
        </pc:cxnChg>
        <pc:cxnChg chg="add del mod">
          <ac:chgData name="Fabrizio Grosso" userId="2d487810-e344-400c-b06d-c732b6dd0c0e" providerId="ADAL" clId="{A2225178-955A-4525-B1A0-A4A7C85EF30D}" dt="2024-09-11T09:46:45.842" v="963" actId="478"/>
          <ac:cxnSpMkLst>
            <pc:docMk/>
            <pc:sldMk cId="4084269190" sldId="510"/>
            <ac:cxnSpMk id="117" creationId="{EE4A5CA8-9E4C-F193-8665-D3E82B23A145}"/>
          </ac:cxnSpMkLst>
        </pc:cxnChg>
        <pc:cxnChg chg="add del mod">
          <ac:chgData name="Fabrizio Grosso" userId="2d487810-e344-400c-b06d-c732b6dd0c0e" providerId="ADAL" clId="{A2225178-955A-4525-B1A0-A4A7C85EF30D}" dt="2024-09-11T09:46:45.842" v="963" actId="478"/>
          <ac:cxnSpMkLst>
            <pc:docMk/>
            <pc:sldMk cId="4084269190" sldId="510"/>
            <ac:cxnSpMk id="118" creationId="{4103B0E9-E155-8498-4B26-32C8787FDB3A}"/>
          </ac:cxnSpMkLst>
        </pc:cxnChg>
        <pc:cxnChg chg="add del mod">
          <ac:chgData name="Fabrizio Grosso" userId="2d487810-e344-400c-b06d-c732b6dd0c0e" providerId="ADAL" clId="{A2225178-955A-4525-B1A0-A4A7C85EF30D}" dt="2024-09-11T09:46:45.842" v="963" actId="478"/>
          <ac:cxnSpMkLst>
            <pc:docMk/>
            <pc:sldMk cId="4084269190" sldId="510"/>
            <ac:cxnSpMk id="119" creationId="{73553E5D-EDE9-B3A1-93DB-2447D0D5E405}"/>
          </ac:cxnSpMkLst>
        </pc:cxnChg>
        <pc:cxnChg chg="add del mod">
          <ac:chgData name="Fabrizio Grosso" userId="2d487810-e344-400c-b06d-c732b6dd0c0e" providerId="ADAL" clId="{A2225178-955A-4525-B1A0-A4A7C85EF30D}" dt="2024-09-11T09:46:45.842" v="963" actId="478"/>
          <ac:cxnSpMkLst>
            <pc:docMk/>
            <pc:sldMk cId="4084269190" sldId="510"/>
            <ac:cxnSpMk id="120" creationId="{19EA45EE-CE5C-F62D-4E0D-841852858131}"/>
          </ac:cxnSpMkLst>
        </pc:cxnChg>
        <pc:cxnChg chg="add mod">
          <ac:chgData name="Fabrizio Grosso" userId="2d487810-e344-400c-b06d-c732b6dd0c0e" providerId="ADAL" clId="{A2225178-955A-4525-B1A0-A4A7C85EF30D}" dt="2024-09-11T09:46:56.006" v="965" actId="1076"/>
          <ac:cxnSpMkLst>
            <pc:docMk/>
            <pc:sldMk cId="4084269190" sldId="510"/>
            <ac:cxnSpMk id="147" creationId="{A6606E62-0278-F458-C5A5-9AFF2EB38FF2}"/>
          </ac:cxnSpMkLst>
        </pc:cxnChg>
        <pc:cxnChg chg="add mod">
          <ac:chgData name="Fabrizio Grosso" userId="2d487810-e344-400c-b06d-c732b6dd0c0e" providerId="ADAL" clId="{A2225178-955A-4525-B1A0-A4A7C85EF30D}" dt="2024-09-11T09:46:56.006" v="965" actId="1076"/>
          <ac:cxnSpMkLst>
            <pc:docMk/>
            <pc:sldMk cId="4084269190" sldId="510"/>
            <ac:cxnSpMk id="148" creationId="{C682DC80-4563-5D7A-0EB0-E0E058EC5DC6}"/>
          </ac:cxnSpMkLst>
        </pc:cxnChg>
        <pc:cxnChg chg="add mod">
          <ac:chgData name="Fabrizio Grosso" userId="2d487810-e344-400c-b06d-c732b6dd0c0e" providerId="ADAL" clId="{A2225178-955A-4525-B1A0-A4A7C85EF30D}" dt="2024-09-11T09:46:56.006" v="965" actId="1076"/>
          <ac:cxnSpMkLst>
            <pc:docMk/>
            <pc:sldMk cId="4084269190" sldId="510"/>
            <ac:cxnSpMk id="149" creationId="{E1D53D86-5E92-581D-FF6D-0F73FDF0EFE5}"/>
          </ac:cxnSpMkLst>
        </pc:cxnChg>
        <pc:cxnChg chg="add mod">
          <ac:chgData name="Fabrizio Grosso" userId="2d487810-e344-400c-b06d-c732b6dd0c0e" providerId="ADAL" clId="{A2225178-955A-4525-B1A0-A4A7C85EF30D}" dt="2024-09-11T09:46:56.006" v="965" actId="1076"/>
          <ac:cxnSpMkLst>
            <pc:docMk/>
            <pc:sldMk cId="4084269190" sldId="510"/>
            <ac:cxnSpMk id="150" creationId="{9EBC7545-C1D7-D40D-4AD6-22407C4E4191}"/>
          </ac:cxnSpMkLst>
        </pc:cxnChg>
        <pc:cxnChg chg="add mod">
          <ac:chgData name="Fabrizio Grosso" userId="2d487810-e344-400c-b06d-c732b6dd0c0e" providerId="ADAL" clId="{A2225178-955A-4525-B1A0-A4A7C85EF30D}" dt="2024-09-11T09:46:56.006" v="965" actId="1076"/>
          <ac:cxnSpMkLst>
            <pc:docMk/>
            <pc:sldMk cId="4084269190" sldId="510"/>
            <ac:cxnSpMk id="151" creationId="{619EC01E-C398-41B1-E9D0-E705B0FE48D8}"/>
          </ac:cxnSpMkLst>
        </pc:cxnChg>
        <pc:cxnChg chg="add mod">
          <ac:chgData name="Fabrizio Grosso" userId="2d487810-e344-400c-b06d-c732b6dd0c0e" providerId="ADAL" clId="{A2225178-955A-4525-B1A0-A4A7C85EF30D}" dt="2024-09-11T09:46:56.006" v="965" actId="1076"/>
          <ac:cxnSpMkLst>
            <pc:docMk/>
            <pc:sldMk cId="4084269190" sldId="510"/>
            <ac:cxnSpMk id="152" creationId="{8DF29CB8-7A0E-37A6-B658-346A413BDCA0}"/>
          </ac:cxnSpMkLst>
        </pc:cxnChg>
        <pc:cxnChg chg="add mod">
          <ac:chgData name="Fabrizio Grosso" userId="2d487810-e344-400c-b06d-c732b6dd0c0e" providerId="ADAL" clId="{A2225178-955A-4525-B1A0-A4A7C85EF30D}" dt="2024-09-11T09:46:56.006" v="965" actId="1076"/>
          <ac:cxnSpMkLst>
            <pc:docMk/>
            <pc:sldMk cId="4084269190" sldId="510"/>
            <ac:cxnSpMk id="153" creationId="{7157C94A-35ED-2F08-942D-0326B7A479F1}"/>
          </ac:cxnSpMkLst>
        </pc:cxnChg>
        <pc:cxnChg chg="add mod">
          <ac:chgData name="Fabrizio Grosso" userId="2d487810-e344-400c-b06d-c732b6dd0c0e" providerId="ADAL" clId="{A2225178-955A-4525-B1A0-A4A7C85EF30D}" dt="2024-09-11T09:46:56.006" v="965" actId="1076"/>
          <ac:cxnSpMkLst>
            <pc:docMk/>
            <pc:sldMk cId="4084269190" sldId="510"/>
            <ac:cxnSpMk id="154" creationId="{62D0CC31-7664-48F8-D0E1-C60E49C129B7}"/>
          </ac:cxnSpMkLst>
        </pc:cxnChg>
        <pc:cxnChg chg="add mod">
          <ac:chgData name="Fabrizio Grosso" userId="2d487810-e344-400c-b06d-c732b6dd0c0e" providerId="ADAL" clId="{A2225178-955A-4525-B1A0-A4A7C85EF30D}" dt="2024-09-11T09:46:56.006" v="965" actId="1076"/>
          <ac:cxnSpMkLst>
            <pc:docMk/>
            <pc:sldMk cId="4084269190" sldId="510"/>
            <ac:cxnSpMk id="155" creationId="{EE7FFA18-4D69-181C-B49B-A47E90F348D0}"/>
          </ac:cxnSpMkLst>
        </pc:cxnChg>
        <pc:cxnChg chg="add mod">
          <ac:chgData name="Fabrizio Grosso" userId="2d487810-e344-400c-b06d-c732b6dd0c0e" providerId="ADAL" clId="{A2225178-955A-4525-B1A0-A4A7C85EF30D}" dt="2024-09-11T09:46:56.006" v="965" actId="1076"/>
          <ac:cxnSpMkLst>
            <pc:docMk/>
            <pc:sldMk cId="4084269190" sldId="510"/>
            <ac:cxnSpMk id="156" creationId="{F0EB2C3C-1515-3053-A3CC-1CB66F0D6A7A}"/>
          </ac:cxnSpMkLst>
        </pc:cxnChg>
        <pc:cxnChg chg="add mod">
          <ac:chgData name="Fabrizio Grosso" userId="2d487810-e344-400c-b06d-c732b6dd0c0e" providerId="ADAL" clId="{A2225178-955A-4525-B1A0-A4A7C85EF30D}" dt="2024-09-11T09:46:56.006" v="965" actId="1076"/>
          <ac:cxnSpMkLst>
            <pc:docMk/>
            <pc:sldMk cId="4084269190" sldId="510"/>
            <ac:cxnSpMk id="157" creationId="{565244F1-5D0E-807C-56B3-F4D0E5FB1A5D}"/>
          </ac:cxnSpMkLst>
        </pc:cxnChg>
      </pc:sldChg>
      <pc:sldChg chg="addSp delSp modSp add mod ord delAnim modAnim">
        <pc:chgData name="Fabrizio Grosso" userId="2d487810-e344-400c-b06d-c732b6dd0c0e" providerId="ADAL" clId="{A2225178-955A-4525-B1A0-A4A7C85EF30D}" dt="2024-09-12T22:09:47.878" v="3579" actId="20577"/>
        <pc:sldMkLst>
          <pc:docMk/>
          <pc:sldMk cId="529409246" sldId="511"/>
        </pc:sldMkLst>
        <pc:spChg chg="del mod">
          <ac:chgData name="Fabrizio Grosso" userId="2d487810-e344-400c-b06d-c732b6dd0c0e" providerId="ADAL" clId="{A2225178-955A-4525-B1A0-A4A7C85EF30D}" dt="2024-09-12T18:17:39.491" v="1904" actId="478"/>
          <ac:spMkLst>
            <pc:docMk/>
            <pc:sldMk cId="529409246" sldId="511"/>
            <ac:spMk id="2" creationId="{AF989B0E-66B5-8C3D-4BCD-2A8A8AF4F09C}"/>
          </ac:spMkLst>
        </pc:spChg>
        <pc:spChg chg="del mod">
          <ac:chgData name="Fabrizio Grosso" userId="2d487810-e344-400c-b06d-c732b6dd0c0e" providerId="ADAL" clId="{A2225178-955A-4525-B1A0-A4A7C85EF30D}" dt="2024-09-12T18:17:38.663" v="1903" actId="478"/>
          <ac:spMkLst>
            <pc:docMk/>
            <pc:sldMk cId="529409246" sldId="511"/>
            <ac:spMk id="3" creationId="{FEA71A60-BF88-4DE8-AAE5-84348F9464F1}"/>
          </ac:spMkLst>
        </pc:spChg>
        <pc:spChg chg="del mod">
          <ac:chgData name="Fabrizio Grosso" userId="2d487810-e344-400c-b06d-c732b6dd0c0e" providerId="ADAL" clId="{A2225178-955A-4525-B1A0-A4A7C85EF30D}" dt="2024-09-12T18:17:37.863" v="1902" actId="478"/>
          <ac:spMkLst>
            <pc:docMk/>
            <pc:sldMk cId="529409246" sldId="511"/>
            <ac:spMk id="4" creationId="{C6951409-2FB4-EA74-D3AA-6C19B1F6FF62}"/>
          </ac:spMkLst>
        </pc:spChg>
        <pc:spChg chg="mod">
          <ac:chgData name="Fabrizio Grosso" userId="2d487810-e344-400c-b06d-c732b6dd0c0e" providerId="ADAL" clId="{A2225178-955A-4525-B1A0-A4A7C85EF30D}" dt="2024-09-11T09:38:56.593" v="908" actId="5793"/>
          <ac:spMkLst>
            <pc:docMk/>
            <pc:sldMk cId="529409246" sldId="511"/>
            <ac:spMk id="6" creationId="{C1AE32ED-138D-C2E0-9236-9E02D416D904}"/>
          </ac:spMkLst>
        </pc:spChg>
        <pc:spChg chg="del mod">
          <ac:chgData name="Fabrizio Grosso" userId="2d487810-e344-400c-b06d-c732b6dd0c0e" providerId="ADAL" clId="{A2225178-955A-4525-B1A0-A4A7C85EF30D}" dt="2024-09-12T18:17:36.919" v="1901" actId="478"/>
          <ac:spMkLst>
            <pc:docMk/>
            <pc:sldMk cId="529409246" sldId="511"/>
            <ac:spMk id="7" creationId="{5F11A9BA-EC34-21B0-0353-579A6567AE0F}"/>
          </ac:spMkLst>
        </pc:spChg>
        <pc:spChg chg="del mod">
          <ac:chgData name="Fabrizio Grosso" userId="2d487810-e344-400c-b06d-c732b6dd0c0e" providerId="ADAL" clId="{A2225178-955A-4525-B1A0-A4A7C85EF30D}" dt="2024-09-12T18:17:35.952" v="1900" actId="478"/>
          <ac:spMkLst>
            <pc:docMk/>
            <pc:sldMk cId="529409246" sldId="511"/>
            <ac:spMk id="8" creationId="{786ABF85-803C-068B-636E-22EA8D9FBCFD}"/>
          </ac:spMkLst>
        </pc:spChg>
        <pc:spChg chg="del mod">
          <ac:chgData name="Fabrizio Grosso" userId="2d487810-e344-400c-b06d-c732b6dd0c0e" providerId="ADAL" clId="{A2225178-955A-4525-B1A0-A4A7C85EF30D}" dt="2024-09-12T18:17:35.239" v="1899" actId="478"/>
          <ac:spMkLst>
            <pc:docMk/>
            <pc:sldMk cId="529409246" sldId="511"/>
            <ac:spMk id="9" creationId="{F2DE274D-D17F-E777-3D2A-20B14DFEBCFF}"/>
          </ac:spMkLst>
        </pc:spChg>
        <pc:spChg chg="del mod">
          <ac:chgData name="Fabrizio Grosso" userId="2d487810-e344-400c-b06d-c732b6dd0c0e" providerId="ADAL" clId="{A2225178-955A-4525-B1A0-A4A7C85EF30D}" dt="2024-09-12T18:17:34.607" v="1898" actId="478"/>
          <ac:spMkLst>
            <pc:docMk/>
            <pc:sldMk cId="529409246" sldId="511"/>
            <ac:spMk id="10" creationId="{416F933D-81BF-B69D-F710-201E04FD693D}"/>
          </ac:spMkLst>
        </pc:spChg>
        <pc:spChg chg="del mod">
          <ac:chgData name="Fabrizio Grosso" userId="2d487810-e344-400c-b06d-c732b6dd0c0e" providerId="ADAL" clId="{A2225178-955A-4525-B1A0-A4A7C85EF30D}" dt="2024-09-12T18:17:33.831" v="1897" actId="478"/>
          <ac:spMkLst>
            <pc:docMk/>
            <pc:sldMk cId="529409246" sldId="511"/>
            <ac:spMk id="11" creationId="{35078416-BADE-20D5-28E9-034FA5044083}"/>
          </ac:spMkLst>
        </pc:spChg>
        <pc:spChg chg="del mod">
          <ac:chgData name="Fabrizio Grosso" userId="2d487810-e344-400c-b06d-c732b6dd0c0e" providerId="ADAL" clId="{A2225178-955A-4525-B1A0-A4A7C85EF30D}" dt="2024-09-12T18:17:32.943" v="1896" actId="478"/>
          <ac:spMkLst>
            <pc:docMk/>
            <pc:sldMk cId="529409246" sldId="511"/>
            <ac:spMk id="12" creationId="{CA29AE8E-106C-E615-6101-DDC7D66455F0}"/>
          </ac:spMkLst>
        </pc:spChg>
        <pc:spChg chg="del mod">
          <ac:chgData name="Fabrizio Grosso" userId="2d487810-e344-400c-b06d-c732b6dd0c0e" providerId="ADAL" clId="{A2225178-955A-4525-B1A0-A4A7C85EF30D}" dt="2024-09-12T18:17:30.927" v="1895" actId="478"/>
          <ac:spMkLst>
            <pc:docMk/>
            <pc:sldMk cId="529409246" sldId="511"/>
            <ac:spMk id="13" creationId="{B94F4AEE-7F2F-28B4-D048-563F9FC28512}"/>
          </ac:spMkLst>
        </pc:spChg>
        <pc:spChg chg="del mod">
          <ac:chgData name="Fabrizio Grosso" userId="2d487810-e344-400c-b06d-c732b6dd0c0e" providerId="ADAL" clId="{A2225178-955A-4525-B1A0-A4A7C85EF30D}" dt="2024-09-12T18:17:26.959" v="1894" actId="478"/>
          <ac:spMkLst>
            <pc:docMk/>
            <pc:sldMk cId="529409246" sldId="511"/>
            <ac:spMk id="14" creationId="{72AEBDF9-31E1-FD2F-00B9-E8D44918EAF3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15" creationId="{F3BF682B-79AD-214E-75F3-17CA5A2E4B1A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16" creationId="{A4401184-3EE5-01DD-18EC-978996290880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17" creationId="{61522680-2064-A8AC-0E49-603023C6554F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19" creationId="{DD8C39B6-57A4-7EB8-939D-D4E3F07572DC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21" creationId="{3328453D-5B86-B9E0-CC15-E350CAC776C7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22" creationId="{94095E8D-058A-02C5-2A37-857AD44F9C22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23" creationId="{ED3F6783-80BD-2730-71B5-7AFFADC0724E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25" creationId="{0F6D9153-9EC2-33E5-3760-34E358754ECA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26" creationId="{522CEB4E-9851-26AB-4F9F-52EEC366145B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28" creationId="{A51DBA3E-B995-24C0-446A-F60A7F7F7A0E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29" creationId="{D217CFA6-D7AF-C9B1-63DD-87FAEF0C2ED9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47" creationId="{62F1ACD5-D9DA-F9FB-D44E-E19425BF2B53}"/>
          </ac:spMkLst>
        </pc:spChg>
        <pc:spChg chg="mod">
          <ac:chgData name="Fabrizio Grosso" userId="2d487810-e344-400c-b06d-c732b6dd0c0e" providerId="ADAL" clId="{A2225178-955A-4525-B1A0-A4A7C85EF30D}" dt="2024-09-11T09:40:18.621" v="916" actId="1076"/>
          <ac:spMkLst>
            <pc:docMk/>
            <pc:sldMk cId="529409246" sldId="511"/>
            <ac:spMk id="48" creationId="{BDC4FF0A-69B7-3EB7-8D26-F0F3C9DF19D7}"/>
          </ac:spMkLst>
        </pc:spChg>
        <pc:spChg chg="add mod">
          <ac:chgData name="Fabrizio Grosso" userId="2d487810-e344-400c-b06d-c732b6dd0c0e" providerId="ADAL" clId="{A2225178-955A-4525-B1A0-A4A7C85EF30D}" dt="2024-09-11T09:38:49.103" v="906"/>
          <ac:spMkLst>
            <pc:docMk/>
            <pc:sldMk cId="529409246" sldId="511"/>
            <ac:spMk id="50" creationId="{9D1C566E-6556-2914-F35B-656E5C8293A2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52" creationId="{B218A831-1726-EC7F-FC57-EC0F01266C8A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53" creationId="{C2BCEC63-090C-0011-CAEC-7C6013446911}"/>
          </ac:spMkLst>
        </pc:spChg>
        <pc:spChg chg="del mod">
          <ac:chgData name="Fabrizio Grosso" userId="2d487810-e344-400c-b06d-c732b6dd0c0e" providerId="ADAL" clId="{A2225178-955A-4525-B1A0-A4A7C85EF30D}" dt="2024-09-12T18:17:16.606" v="1882" actId="478"/>
          <ac:spMkLst>
            <pc:docMk/>
            <pc:sldMk cId="529409246" sldId="511"/>
            <ac:spMk id="54" creationId="{7AE3A280-362F-D3C4-0142-49ACA1308BCA}"/>
          </ac:spMkLst>
        </pc:spChg>
        <pc:spChg chg="del mod">
          <ac:chgData name="Fabrizio Grosso" userId="2d487810-e344-400c-b06d-c732b6dd0c0e" providerId="ADAL" clId="{A2225178-955A-4525-B1A0-A4A7C85EF30D}" dt="2024-09-12T18:17:15.680" v="1881" actId="478"/>
          <ac:spMkLst>
            <pc:docMk/>
            <pc:sldMk cId="529409246" sldId="511"/>
            <ac:spMk id="55" creationId="{E146B469-7416-5D44-6058-DFDC1AA38DBA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56" creationId="{CE71CB8E-15CC-2BC3-3D4D-AA31625C43D1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57" creationId="{0C3B5745-5F5F-48C6-7EFD-E44E69E0DF82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58" creationId="{7F897084-888A-B227-FB91-918AFE3C2F25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59" creationId="{0A34E9FB-6460-5F0F-D43F-91BA6D0DA8A8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60" creationId="{8F9F9569-E328-F40E-941F-46AC5D00AA47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61" creationId="{12AA6E28-6306-2683-5F26-835B101C8EB9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62" creationId="{D8A25683-33CE-C7C7-DA7B-2591F53EBE37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63" creationId="{2FE291D4-2C05-3E83-8C1A-2E78751D6B6C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64" creationId="{56ACD45F-1CAB-1BF8-8723-341E5BEC079B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65" creationId="{08EED8A9-A6D6-7838-73CD-53FFD0BFEF61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66" creationId="{96365E67-99CE-03B0-9124-053006AB281D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67" creationId="{15C11C22-EEBC-EA4B-0E4F-F9491138119F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68" creationId="{8770FBFC-84AD-D481-D6CD-2BDDBC325BE3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69" creationId="{73B51521-261F-29C1-F352-23A5432AE4C9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70" creationId="{C767F154-0913-9AB7-139C-F554BE1FEE19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71" creationId="{3DE2E67C-8807-C39F-B7FA-6BDEE6E1CC19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72" creationId="{0572F115-E659-BB3F-4FD1-62B91D5C5D27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73" creationId="{7246FE70-5FBC-15B8-D3A5-693DCC097D13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74" creationId="{4034AE40-58E8-4BE3-92B6-923AF6939C66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75" creationId="{7B3D7976-879C-E3B4-CF75-7A42BB4E7DAB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76" creationId="{C75EE690-4C8D-3289-E6CB-B2F91A370F0B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77" creationId="{AEC56798-01C5-A9C1-EC74-E3DE9B9B15A5}"/>
          </ac:spMkLst>
        </pc:spChg>
        <pc:spChg chg="mod">
          <ac:chgData name="Fabrizio Grosso" userId="2d487810-e344-400c-b06d-c732b6dd0c0e" providerId="ADAL" clId="{A2225178-955A-4525-B1A0-A4A7C85EF30D}" dt="2024-09-11T09:40:11.279" v="915" actId="1076"/>
          <ac:spMkLst>
            <pc:docMk/>
            <pc:sldMk cId="529409246" sldId="511"/>
            <ac:spMk id="78" creationId="{7352972A-C915-2D43-8099-1599BB666EDA}"/>
          </ac:spMkLst>
        </pc:spChg>
        <pc:spChg chg="mod">
          <ac:chgData name="Fabrizio Grosso" userId="2d487810-e344-400c-b06d-c732b6dd0c0e" providerId="ADAL" clId="{A2225178-955A-4525-B1A0-A4A7C85EF30D}" dt="2024-09-12T22:09:47.878" v="3579" actId="20577"/>
          <ac:spMkLst>
            <pc:docMk/>
            <pc:sldMk cId="529409246" sldId="511"/>
            <ac:spMk id="79" creationId="{67AEBBE5-060A-15EF-CF15-1556779ABA35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80" creationId="{7C540312-26C1-24B1-E68D-6B57B7B6534D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81" creationId="{482A27B2-4BC9-61E5-A0EE-4683C1F35ED9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82" creationId="{2A3687F8-AC24-8C0D-A9D7-E2998EA1EAA4}"/>
          </ac:spMkLst>
        </pc:spChg>
        <pc:spChg chg="del">
          <ac:chgData name="Fabrizio Grosso" userId="2d487810-e344-400c-b06d-c732b6dd0c0e" providerId="ADAL" clId="{A2225178-955A-4525-B1A0-A4A7C85EF30D}" dt="2024-09-11T09:40:04.338" v="914" actId="478"/>
          <ac:spMkLst>
            <pc:docMk/>
            <pc:sldMk cId="529409246" sldId="511"/>
            <ac:spMk id="83" creationId="{5DE1DB7F-83C8-AE6B-914A-3825756EDA40}"/>
          </ac:spMkLst>
        </pc:spChg>
        <pc:cxnChg chg="del mod">
          <ac:chgData name="Fabrizio Grosso" userId="2d487810-e344-400c-b06d-c732b6dd0c0e" providerId="ADAL" clId="{A2225178-955A-4525-B1A0-A4A7C85EF30D}" dt="2024-09-12T18:17:25.631" v="1893" actId="478"/>
          <ac:cxnSpMkLst>
            <pc:docMk/>
            <pc:sldMk cId="529409246" sldId="511"/>
            <ac:cxnSpMk id="18" creationId="{D24DB79C-EECA-4F75-2DCC-B3B2F2633897}"/>
          </ac:cxnSpMkLst>
        </pc:cxnChg>
        <pc:cxnChg chg="del mod">
          <ac:chgData name="Fabrizio Grosso" userId="2d487810-e344-400c-b06d-c732b6dd0c0e" providerId="ADAL" clId="{A2225178-955A-4525-B1A0-A4A7C85EF30D}" dt="2024-09-12T18:17:24.982" v="1892" actId="478"/>
          <ac:cxnSpMkLst>
            <pc:docMk/>
            <pc:sldMk cId="529409246" sldId="511"/>
            <ac:cxnSpMk id="20" creationId="{DF079F84-8E65-956F-BCD2-E92956EDC0BE}"/>
          </ac:cxnSpMkLst>
        </pc:cxnChg>
        <pc:cxnChg chg="del mod">
          <ac:chgData name="Fabrizio Grosso" userId="2d487810-e344-400c-b06d-c732b6dd0c0e" providerId="ADAL" clId="{A2225178-955A-4525-B1A0-A4A7C85EF30D}" dt="2024-09-12T18:17:24.278" v="1891" actId="478"/>
          <ac:cxnSpMkLst>
            <pc:docMk/>
            <pc:sldMk cId="529409246" sldId="511"/>
            <ac:cxnSpMk id="24" creationId="{AB18D3BF-1E3F-5855-E74B-F08DDC1C6DD5}"/>
          </ac:cxnSpMkLst>
        </pc:cxnChg>
        <pc:cxnChg chg="del mod">
          <ac:chgData name="Fabrizio Grosso" userId="2d487810-e344-400c-b06d-c732b6dd0c0e" providerId="ADAL" clId="{A2225178-955A-4525-B1A0-A4A7C85EF30D}" dt="2024-09-12T18:17:23.767" v="1890" actId="478"/>
          <ac:cxnSpMkLst>
            <pc:docMk/>
            <pc:sldMk cId="529409246" sldId="511"/>
            <ac:cxnSpMk id="27" creationId="{2BF2C07E-D553-3A3C-934E-21583DE596CA}"/>
          </ac:cxnSpMkLst>
        </pc:cxnChg>
        <pc:cxnChg chg="del mod">
          <ac:chgData name="Fabrizio Grosso" userId="2d487810-e344-400c-b06d-c732b6dd0c0e" providerId="ADAL" clId="{A2225178-955A-4525-B1A0-A4A7C85EF30D}" dt="2024-09-12T18:17:23.175" v="1889" actId="478"/>
          <ac:cxnSpMkLst>
            <pc:docMk/>
            <pc:sldMk cId="529409246" sldId="511"/>
            <ac:cxnSpMk id="30" creationId="{9CD703DC-B40C-9751-CB7C-0C8564A44864}"/>
          </ac:cxnSpMkLst>
        </pc:cxnChg>
        <pc:cxnChg chg="mod">
          <ac:chgData name="Fabrizio Grosso" userId="2d487810-e344-400c-b06d-c732b6dd0c0e" providerId="ADAL" clId="{A2225178-955A-4525-B1A0-A4A7C85EF30D}" dt="2024-09-11T09:40:18.621" v="916" actId="1076"/>
          <ac:cxnSpMkLst>
            <pc:docMk/>
            <pc:sldMk cId="529409246" sldId="511"/>
            <ac:cxnSpMk id="31" creationId="{B8CC04A1-4711-D7D1-9EF9-2880B2A8D53A}"/>
          </ac:cxnSpMkLst>
        </pc:cxnChg>
        <pc:cxnChg chg="mod">
          <ac:chgData name="Fabrizio Grosso" userId="2d487810-e344-400c-b06d-c732b6dd0c0e" providerId="ADAL" clId="{A2225178-955A-4525-B1A0-A4A7C85EF30D}" dt="2024-09-11T09:40:18.621" v="916" actId="1076"/>
          <ac:cxnSpMkLst>
            <pc:docMk/>
            <pc:sldMk cId="529409246" sldId="511"/>
            <ac:cxnSpMk id="32" creationId="{9B970935-E007-64EF-AFBD-130960E1B5DD}"/>
          </ac:cxnSpMkLst>
        </pc:cxnChg>
        <pc:cxnChg chg="del mod">
          <ac:chgData name="Fabrizio Grosso" userId="2d487810-e344-400c-b06d-c732b6dd0c0e" providerId="ADAL" clId="{A2225178-955A-4525-B1A0-A4A7C85EF30D}" dt="2024-09-12T18:17:21.062" v="1887" actId="478"/>
          <ac:cxnSpMkLst>
            <pc:docMk/>
            <pc:sldMk cId="529409246" sldId="511"/>
            <ac:cxnSpMk id="33" creationId="{79795E9F-0253-6DDE-5533-3A4FF6FCCDF6}"/>
          </ac:cxnSpMkLst>
        </pc:cxnChg>
        <pc:cxnChg chg="mod">
          <ac:chgData name="Fabrizio Grosso" userId="2d487810-e344-400c-b06d-c732b6dd0c0e" providerId="ADAL" clId="{A2225178-955A-4525-B1A0-A4A7C85EF30D}" dt="2024-09-11T09:40:18.621" v="916" actId="1076"/>
          <ac:cxnSpMkLst>
            <pc:docMk/>
            <pc:sldMk cId="529409246" sldId="511"/>
            <ac:cxnSpMk id="34" creationId="{F5048AE5-ADF6-F86C-DEC5-EDDB17F4ABB5}"/>
          </ac:cxnSpMkLst>
        </pc:cxnChg>
        <pc:cxnChg chg="mod">
          <ac:chgData name="Fabrizio Grosso" userId="2d487810-e344-400c-b06d-c732b6dd0c0e" providerId="ADAL" clId="{A2225178-955A-4525-B1A0-A4A7C85EF30D}" dt="2024-09-11T09:40:18.621" v="916" actId="1076"/>
          <ac:cxnSpMkLst>
            <pc:docMk/>
            <pc:sldMk cId="529409246" sldId="511"/>
            <ac:cxnSpMk id="35" creationId="{F6051DFF-990E-6C20-E1E0-05E113BD4FA4}"/>
          </ac:cxnSpMkLst>
        </pc:cxnChg>
        <pc:cxnChg chg="del mod">
          <ac:chgData name="Fabrizio Grosso" userId="2d487810-e344-400c-b06d-c732b6dd0c0e" providerId="ADAL" clId="{A2225178-955A-4525-B1A0-A4A7C85EF30D}" dt="2024-09-12T18:17:22.423" v="1888" actId="478"/>
          <ac:cxnSpMkLst>
            <pc:docMk/>
            <pc:sldMk cId="529409246" sldId="511"/>
            <ac:cxnSpMk id="36" creationId="{3C05FF62-9C31-F86C-C168-983B56400172}"/>
          </ac:cxnSpMkLst>
        </pc:cxnChg>
        <pc:cxnChg chg="mod">
          <ac:chgData name="Fabrizio Grosso" userId="2d487810-e344-400c-b06d-c732b6dd0c0e" providerId="ADAL" clId="{A2225178-955A-4525-B1A0-A4A7C85EF30D}" dt="2024-09-12T18:17:51.351" v="1905" actId="962"/>
          <ac:cxnSpMkLst>
            <pc:docMk/>
            <pc:sldMk cId="529409246" sldId="511"/>
            <ac:cxnSpMk id="37" creationId="{2C047792-AB2D-966C-64D6-6693E73D4D5C}"/>
          </ac:cxnSpMkLst>
        </pc:cxnChg>
        <pc:cxnChg chg="mod">
          <ac:chgData name="Fabrizio Grosso" userId="2d487810-e344-400c-b06d-c732b6dd0c0e" providerId="ADAL" clId="{A2225178-955A-4525-B1A0-A4A7C85EF30D}" dt="2024-09-11T09:40:18.621" v="916" actId="1076"/>
          <ac:cxnSpMkLst>
            <pc:docMk/>
            <pc:sldMk cId="529409246" sldId="511"/>
            <ac:cxnSpMk id="38" creationId="{9BF1B002-7F0A-65A8-D58F-A0D2B023B4A1}"/>
          </ac:cxnSpMkLst>
        </pc:cxnChg>
        <pc:cxnChg chg="del mod">
          <ac:chgData name="Fabrizio Grosso" userId="2d487810-e344-400c-b06d-c732b6dd0c0e" providerId="ADAL" clId="{A2225178-955A-4525-B1A0-A4A7C85EF30D}" dt="2024-09-12T18:17:19.191" v="1885" actId="478"/>
          <ac:cxnSpMkLst>
            <pc:docMk/>
            <pc:sldMk cId="529409246" sldId="511"/>
            <ac:cxnSpMk id="39" creationId="{03AE71E5-1288-026D-2FC9-E4AA5CF74B92}"/>
          </ac:cxnSpMkLst>
        </pc:cxnChg>
        <pc:cxnChg chg="mod">
          <ac:chgData name="Fabrizio Grosso" userId="2d487810-e344-400c-b06d-c732b6dd0c0e" providerId="ADAL" clId="{A2225178-955A-4525-B1A0-A4A7C85EF30D}" dt="2024-09-11T09:40:18.621" v="916" actId="1076"/>
          <ac:cxnSpMkLst>
            <pc:docMk/>
            <pc:sldMk cId="529409246" sldId="511"/>
            <ac:cxnSpMk id="40" creationId="{2C8D7D9E-563F-03E4-EBCF-289D1C2A2C57}"/>
          </ac:cxnSpMkLst>
        </pc:cxnChg>
        <pc:cxnChg chg="mod">
          <ac:chgData name="Fabrizio Grosso" userId="2d487810-e344-400c-b06d-c732b6dd0c0e" providerId="ADAL" clId="{A2225178-955A-4525-B1A0-A4A7C85EF30D}" dt="2024-09-11T09:40:18.621" v="916" actId="1076"/>
          <ac:cxnSpMkLst>
            <pc:docMk/>
            <pc:sldMk cId="529409246" sldId="511"/>
            <ac:cxnSpMk id="41" creationId="{4866939C-3BAE-7E82-E85C-531316CC2FAC}"/>
          </ac:cxnSpMkLst>
        </pc:cxnChg>
        <pc:cxnChg chg="del mod">
          <ac:chgData name="Fabrizio Grosso" userId="2d487810-e344-400c-b06d-c732b6dd0c0e" providerId="ADAL" clId="{A2225178-955A-4525-B1A0-A4A7C85EF30D}" dt="2024-09-12T18:17:20.223" v="1886" actId="478"/>
          <ac:cxnSpMkLst>
            <pc:docMk/>
            <pc:sldMk cId="529409246" sldId="511"/>
            <ac:cxnSpMk id="42" creationId="{3B855BC1-7CA1-69DC-23A3-2BD64A1E9733}"/>
          </ac:cxnSpMkLst>
        </pc:cxnChg>
        <pc:cxnChg chg="mod">
          <ac:chgData name="Fabrizio Grosso" userId="2d487810-e344-400c-b06d-c732b6dd0c0e" providerId="ADAL" clId="{A2225178-955A-4525-B1A0-A4A7C85EF30D}" dt="2024-09-11T09:40:18.621" v="916" actId="1076"/>
          <ac:cxnSpMkLst>
            <pc:docMk/>
            <pc:sldMk cId="529409246" sldId="511"/>
            <ac:cxnSpMk id="43" creationId="{BE39662F-095A-1B6D-7EB4-3EBFA70CEB1B}"/>
          </ac:cxnSpMkLst>
        </pc:cxnChg>
        <pc:cxnChg chg="mod">
          <ac:chgData name="Fabrizio Grosso" userId="2d487810-e344-400c-b06d-c732b6dd0c0e" providerId="ADAL" clId="{A2225178-955A-4525-B1A0-A4A7C85EF30D}" dt="2024-09-11T09:40:18.621" v="916" actId="1076"/>
          <ac:cxnSpMkLst>
            <pc:docMk/>
            <pc:sldMk cId="529409246" sldId="511"/>
            <ac:cxnSpMk id="44" creationId="{C0CC9ACA-0B44-1BBC-5D18-3A6406C246AB}"/>
          </ac:cxnSpMkLst>
        </pc:cxnChg>
        <pc:cxnChg chg="mod">
          <ac:chgData name="Fabrizio Grosso" userId="2d487810-e344-400c-b06d-c732b6dd0c0e" providerId="ADAL" clId="{A2225178-955A-4525-B1A0-A4A7C85EF30D}" dt="2024-09-11T09:40:18.621" v="916" actId="1076"/>
          <ac:cxnSpMkLst>
            <pc:docMk/>
            <pc:sldMk cId="529409246" sldId="511"/>
            <ac:cxnSpMk id="45" creationId="{F91484C2-DAF9-3F9C-CD89-4B513EDB610E}"/>
          </ac:cxnSpMkLst>
        </pc:cxnChg>
        <pc:cxnChg chg="del mod">
          <ac:chgData name="Fabrizio Grosso" userId="2d487810-e344-400c-b06d-c732b6dd0c0e" providerId="ADAL" clId="{A2225178-955A-4525-B1A0-A4A7C85EF30D}" dt="2024-09-12T18:17:18.327" v="1884" actId="478"/>
          <ac:cxnSpMkLst>
            <pc:docMk/>
            <pc:sldMk cId="529409246" sldId="511"/>
            <ac:cxnSpMk id="46" creationId="{BDCAACD7-16E1-F575-255A-234F37EAF283}"/>
          </ac:cxnSpMkLst>
        </pc:cxnChg>
        <pc:cxnChg chg="del mod">
          <ac:chgData name="Fabrizio Grosso" userId="2d487810-e344-400c-b06d-c732b6dd0c0e" providerId="ADAL" clId="{A2225178-955A-4525-B1A0-A4A7C85EF30D}" dt="2024-09-12T18:17:17.504" v="1883" actId="478"/>
          <ac:cxnSpMkLst>
            <pc:docMk/>
            <pc:sldMk cId="529409246" sldId="511"/>
            <ac:cxnSpMk id="49" creationId="{E0F58AA8-55F5-1AF1-0F86-1B57195799C5}"/>
          </ac:cxnSpMkLst>
        </pc:cxnChg>
      </pc:sldChg>
      <pc:sldChg chg="add del">
        <pc:chgData name="Fabrizio Grosso" userId="2d487810-e344-400c-b06d-c732b6dd0c0e" providerId="ADAL" clId="{A2225178-955A-4525-B1A0-A4A7C85EF30D}" dt="2024-09-11T09:47:15.574" v="967" actId="47"/>
        <pc:sldMkLst>
          <pc:docMk/>
          <pc:sldMk cId="1929670434" sldId="512"/>
        </pc:sldMkLst>
      </pc:sldChg>
      <pc:sldChg chg="addSp delSp modSp add mod ord modTransition modAnim">
        <pc:chgData name="Fabrizio Grosso" userId="2d487810-e344-400c-b06d-c732b6dd0c0e" providerId="ADAL" clId="{A2225178-955A-4525-B1A0-A4A7C85EF30D}" dt="2024-09-12T22:10:05.975" v="3585" actId="20577"/>
        <pc:sldMkLst>
          <pc:docMk/>
          <pc:sldMk cId="4251616561" sldId="512"/>
        </pc:sldMkLst>
        <pc:spChg chg="del mod">
          <ac:chgData name="Fabrizio Grosso" userId="2d487810-e344-400c-b06d-c732b6dd0c0e" providerId="ADAL" clId="{A2225178-955A-4525-B1A0-A4A7C85EF30D}" dt="2024-09-11T09:47:45.323" v="984" actId="478"/>
          <ac:spMkLst>
            <pc:docMk/>
            <pc:sldMk cId="4251616561" sldId="512"/>
            <ac:spMk id="15" creationId="{F3BF682B-79AD-214E-75F3-17CA5A2E4B1A}"/>
          </ac:spMkLst>
        </pc:spChg>
        <pc:spChg chg="del">
          <ac:chgData name="Fabrizio Grosso" userId="2d487810-e344-400c-b06d-c732b6dd0c0e" providerId="ADAL" clId="{A2225178-955A-4525-B1A0-A4A7C85EF30D}" dt="2024-09-11T09:47:24.826" v="969" actId="478"/>
          <ac:spMkLst>
            <pc:docMk/>
            <pc:sldMk cId="4251616561" sldId="512"/>
            <ac:spMk id="16" creationId="{A4401184-3EE5-01DD-18EC-978996290880}"/>
          </ac:spMkLst>
        </pc:spChg>
        <pc:spChg chg="add del mod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16" creationId="{A6EAB13A-90D8-E60F-C43C-554666A1A65F}"/>
          </ac:spMkLst>
        </pc:spChg>
        <pc:spChg chg="del">
          <ac:chgData name="Fabrizio Grosso" userId="2d487810-e344-400c-b06d-c732b6dd0c0e" providerId="ADAL" clId="{A2225178-955A-4525-B1A0-A4A7C85EF30D}" dt="2024-09-11T09:47:55.138" v="993" actId="478"/>
          <ac:spMkLst>
            <pc:docMk/>
            <pc:sldMk cId="4251616561" sldId="512"/>
            <ac:spMk id="17" creationId="{61522680-2064-A8AC-0E49-603023C6554F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19" creationId="{5F0EC11A-7576-889D-F0F6-5E1298CF3D41}"/>
          </ac:spMkLst>
        </pc:spChg>
        <pc:spChg chg="del">
          <ac:chgData name="Fabrizio Grosso" userId="2d487810-e344-400c-b06d-c732b6dd0c0e" providerId="ADAL" clId="{A2225178-955A-4525-B1A0-A4A7C85EF30D}" dt="2024-09-11T09:47:53.555" v="991" actId="478"/>
          <ac:spMkLst>
            <pc:docMk/>
            <pc:sldMk cId="4251616561" sldId="512"/>
            <ac:spMk id="19" creationId="{DD8C39B6-57A4-7EB8-939D-D4E3F07572DC}"/>
          </ac:spMkLst>
        </pc:spChg>
        <pc:spChg chg="del">
          <ac:chgData name="Fabrizio Grosso" userId="2d487810-e344-400c-b06d-c732b6dd0c0e" providerId="ADAL" clId="{A2225178-955A-4525-B1A0-A4A7C85EF30D}" dt="2024-09-11T09:47:51.371" v="989" actId="478"/>
          <ac:spMkLst>
            <pc:docMk/>
            <pc:sldMk cId="4251616561" sldId="512"/>
            <ac:spMk id="21" creationId="{3328453D-5B86-B9E0-CC15-E350CAC776C7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21" creationId="{9CB356C0-C3D5-2F8A-4696-D3ACF2633823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22" creationId="{62CC87A0-94D4-0DEC-3A0B-C89781D920DC}"/>
          </ac:spMkLst>
        </pc:spChg>
        <pc:spChg chg="del">
          <ac:chgData name="Fabrizio Grosso" userId="2d487810-e344-400c-b06d-c732b6dd0c0e" providerId="ADAL" clId="{A2225178-955A-4525-B1A0-A4A7C85EF30D}" dt="2024-09-11T09:47:45.971" v="985" actId="478"/>
          <ac:spMkLst>
            <pc:docMk/>
            <pc:sldMk cId="4251616561" sldId="512"/>
            <ac:spMk id="22" creationId="{94095E8D-058A-02C5-2A37-857AD44F9C22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23" creationId="{6FF67CAE-0B3B-5C30-463E-FD44F860CAD6}"/>
          </ac:spMkLst>
        </pc:spChg>
        <pc:spChg chg="del">
          <ac:chgData name="Fabrizio Grosso" userId="2d487810-e344-400c-b06d-c732b6dd0c0e" providerId="ADAL" clId="{A2225178-955A-4525-B1A0-A4A7C85EF30D}" dt="2024-09-11T09:47:27.634" v="971" actId="478"/>
          <ac:spMkLst>
            <pc:docMk/>
            <pc:sldMk cId="4251616561" sldId="512"/>
            <ac:spMk id="23" creationId="{ED3F6783-80BD-2730-71B5-7AFFADC0724E}"/>
          </ac:spMkLst>
        </pc:spChg>
        <pc:spChg chg="del">
          <ac:chgData name="Fabrizio Grosso" userId="2d487810-e344-400c-b06d-c732b6dd0c0e" providerId="ADAL" clId="{A2225178-955A-4525-B1A0-A4A7C85EF30D}" dt="2024-09-11T09:47:31.866" v="974" actId="478"/>
          <ac:spMkLst>
            <pc:docMk/>
            <pc:sldMk cId="4251616561" sldId="512"/>
            <ac:spMk id="25" creationId="{0F6D9153-9EC2-33E5-3760-34E358754ECA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25" creationId="{6A2AA264-BF49-240D-A7BC-1CD40C2C2283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26" creationId="{2F45C49E-15DE-06A8-09AD-771E4107E5D0}"/>
          </ac:spMkLst>
        </pc:spChg>
        <pc:spChg chg="del">
          <ac:chgData name="Fabrizio Grosso" userId="2d487810-e344-400c-b06d-c732b6dd0c0e" providerId="ADAL" clId="{A2225178-955A-4525-B1A0-A4A7C85EF30D}" dt="2024-09-11T09:47:33.955" v="976" actId="478"/>
          <ac:spMkLst>
            <pc:docMk/>
            <pc:sldMk cId="4251616561" sldId="512"/>
            <ac:spMk id="26" creationId="{522CEB4E-9851-26AB-4F9F-52EEC366145B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28" creationId="{34319D4B-11A9-0A68-C98B-C954CD1A06A3}"/>
          </ac:spMkLst>
        </pc:spChg>
        <pc:spChg chg="del">
          <ac:chgData name="Fabrizio Grosso" userId="2d487810-e344-400c-b06d-c732b6dd0c0e" providerId="ADAL" clId="{A2225178-955A-4525-B1A0-A4A7C85EF30D}" dt="2024-09-11T09:47:37.427" v="978" actId="478"/>
          <ac:spMkLst>
            <pc:docMk/>
            <pc:sldMk cId="4251616561" sldId="512"/>
            <ac:spMk id="28" creationId="{A51DBA3E-B995-24C0-446A-F60A7F7F7A0E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29" creationId="{93B2FB1A-9455-B09B-41B7-05BB4F61044E}"/>
          </ac:spMkLst>
        </pc:spChg>
        <pc:spChg chg="del">
          <ac:chgData name="Fabrizio Grosso" userId="2d487810-e344-400c-b06d-c732b6dd0c0e" providerId="ADAL" clId="{A2225178-955A-4525-B1A0-A4A7C85EF30D}" dt="2024-09-11T09:47:39.034" v="980" actId="478"/>
          <ac:spMkLst>
            <pc:docMk/>
            <pc:sldMk cId="4251616561" sldId="512"/>
            <ac:spMk id="29" creationId="{D217CFA6-D7AF-C9B1-63DD-87FAEF0C2ED9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31" creationId="{BAD6F7F0-9E1F-1EA4-A44E-D18E751082CD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32" creationId="{7C6E8B8A-B03F-EB86-8ADC-F13E0DC67085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34" creationId="{57C56575-C009-0AC6-1CEF-CE4A06B16B42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35" creationId="{D2A9B09D-0D0E-3F7C-0052-8007F47037E2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37" creationId="{7F8B296F-2BDE-EF7E-5921-629F43F78A72}"/>
          </ac:spMkLst>
        </pc:spChg>
        <pc:spChg chg="mod">
          <ac:chgData name="Fabrizio Grosso" userId="2d487810-e344-400c-b06d-c732b6dd0c0e" providerId="ADAL" clId="{A2225178-955A-4525-B1A0-A4A7C85EF30D}" dt="2024-09-12T18:37:28.432" v="1977"/>
          <ac:spMkLst>
            <pc:docMk/>
            <pc:sldMk cId="4251616561" sldId="512"/>
            <ac:spMk id="38" creationId="{F792BBE3-78BF-D541-07D4-B6D6FFF3FC8B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41" creationId="{03C64583-9E94-D6C9-B7A0-5F0F8EA1CD10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43" creationId="{C244EDE1-DF59-47C5-2509-BD3EE099B0A8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44" creationId="{F534E896-4A4E-FE14-3855-AA6C4614A00C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45" creationId="{18123491-E453-3351-858D-616FE928F5CF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50" creationId="{8DFC405A-8F41-AE01-86EB-27E52DD608D3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51" creationId="{1366BA95-68AB-810C-A1B5-A3FCB75675D8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52" creationId="{F973426A-AD52-20B8-3704-9E830A734805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53" creationId="{72CFF9F7-41C4-70C1-3B69-83EEDCA4D34A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56" creationId="{3C88FF7B-7390-9CD3-DF52-82976B5B7881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57" creationId="{DFC05951-416A-E410-AA6D-194EC270D44A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58" creationId="{F2231E1D-844A-C700-BFFB-4640EFBB3921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59" creationId="{C9FE6482-05CC-676A-53A4-EFE50DECD0DA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60" creationId="{C26F64D3-5458-819F-A35E-5D7BB90BDEAA}"/>
          </ac:spMkLst>
        </pc:spChg>
        <pc:spChg chg="mod">
          <ac:chgData name="Fabrizio Grosso" userId="2d487810-e344-400c-b06d-c732b6dd0c0e" providerId="ADAL" clId="{A2225178-955A-4525-B1A0-A4A7C85EF30D}" dt="2024-09-12T18:38:37.721" v="1982"/>
          <ac:spMkLst>
            <pc:docMk/>
            <pc:sldMk cId="4251616561" sldId="512"/>
            <ac:spMk id="61" creationId="{03693C78-4AEB-8F8A-D4DA-197697ED8FFE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63" creationId="{AC33CAA9-9B8A-E695-1EE2-99DE998746FB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64" creationId="{660D8A51-B3CF-23E8-AE4A-6704D045F3FB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65" creationId="{197D3784-AC9E-B7F8-5CF0-38A4D1B36FBE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66" creationId="{12A04F71-D417-F7E2-B996-1519C5FF8E19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67" creationId="{15C11C22-EEBC-EA4B-0E4F-F9491138119F}"/>
          </ac:spMkLst>
        </pc:spChg>
        <pc:spChg chg="del">
          <ac:chgData name="Fabrizio Grosso" userId="2d487810-e344-400c-b06d-c732b6dd0c0e" providerId="ADAL" clId="{A2225178-955A-4525-B1A0-A4A7C85EF30D}" dt="2024-09-12T18:35:51.794" v="1972" actId="478"/>
          <ac:spMkLst>
            <pc:docMk/>
            <pc:sldMk cId="4251616561" sldId="512"/>
            <ac:spMk id="68" creationId="{8770FBFC-84AD-D481-D6CD-2BDDBC325BE3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69" creationId="{73B51521-261F-29C1-F352-23A5432AE4C9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70" creationId="{C767F154-0913-9AB7-139C-F554BE1FEE19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71" creationId="{3DE2E67C-8807-C39F-B7FA-6BDEE6E1CC19}"/>
          </ac:spMkLst>
        </pc:spChg>
        <pc:spChg chg="add 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72" creationId="{0572F115-E659-BB3F-4FD1-62B91D5C5D27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73" creationId="{7246FE70-5FBC-15B8-D3A5-693DCC097D13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74" creationId="{4034AE40-58E8-4BE3-92B6-923AF6939C66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75" creationId="{7B3D7976-879C-E3B4-CF75-7A42BB4E7DAB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76" creationId="{C75EE690-4C8D-3289-E6CB-B2F91A370F0B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77" creationId="{AEC56798-01C5-A9C1-EC74-E3DE9B9B15A5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78" creationId="{D2CC3368-6650-CB3D-9551-B0E1018FE964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79" creationId="{E11BE484-3F97-4FA2-C590-124DCDE4CA3A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80" creationId="{7C540312-26C1-24B1-E68D-6B57B7B6534D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81" creationId="{482A27B2-4BC9-61E5-A0EE-4683C1F35ED9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82" creationId="{2A3687F8-AC24-8C0D-A9D7-E2998EA1EAA4}"/>
          </ac:spMkLst>
        </pc:spChg>
        <pc:spChg chg="del">
          <ac:chgData name="Fabrizio Grosso" userId="2d487810-e344-400c-b06d-c732b6dd0c0e" providerId="ADAL" clId="{A2225178-955A-4525-B1A0-A4A7C85EF30D}" dt="2024-09-12T18:37:27.468" v="1976" actId="478"/>
          <ac:spMkLst>
            <pc:docMk/>
            <pc:sldMk cId="4251616561" sldId="512"/>
            <ac:spMk id="83" creationId="{5DE1DB7F-83C8-AE6B-914A-3825756EDA40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84" creationId="{E7F5055B-6E46-53E8-D5F1-7FAF957A2353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85" creationId="{99ACDBCE-E480-6149-9C1F-20757582A963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86" creationId="{6F219ED2-BFA3-3801-5E0D-4C18A103887C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87" creationId="{ACF359DA-821B-D41F-FDC2-DA2F649A283C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88" creationId="{B6334193-CAA0-D73E-1ECA-E2C963FD7572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89" creationId="{E6BB41CA-3199-06BE-3BC5-E579DCB53862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90" creationId="{FD2755E2-1F56-2CCF-B1DE-A5ECEAEF2F89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91" creationId="{FF6F0D1D-95C7-FD30-32DF-6F016577BC2A}"/>
          </ac:spMkLst>
        </pc:spChg>
        <pc:spChg chg="mod">
          <ac:chgData name="Fabrizio Grosso" userId="2d487810-e344-400c-b06d-c732b6dd0c0e" providerId="ADAL" clId="{A2225178-955A-4525-B1A0-A4A7C85EF30D}" dt="2024-09-12T18:40:29.938" v="1992"/>
          <ac:spMkLst>
            <pc:docMk/>
            <pc:sldMk cId="4251616561" sldId="512"/>
            <ac:spMk id="92" creationId="{25D18373-2A23-D1FA-877D-56AA06170926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94" creationId="{E8F0EBB2-7723-732D-0E79-466480C80C58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95" creationId="{D0EFF2A3-C789-50AE-40A2-6247388D4355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96" creationId="{259AFF23-DF5C-A689-EE54-16B6971F8807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97" creationId="{BFA36C83-0044-F72F-994E-2DC11429DDF3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98" creationId="{8D67C584-F90D-A92D-CB7F-92A9156D6DBF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99" creationId="{E6D08C43-F61A-4070-7495-4F3592E38752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100" creationId="{68882953-0BCF-D1D2-1050-7D80C1EF7FA7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101" creationId="{BBE657BB-E861-F3E5-6743-C83D793AAF51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102" creationId="{BCA45D42-5641-2EF0-0843-95698ED46EEB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103" creationId="{65EBE9FA-566D-E298-B62E-8DD6FB4798CD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104" creationId="{8E959AFD-2184-2D9A-6D47-8505EB2AA630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105" creationId="{3625F20C-F141-288A-D18D-FE435EFD4CB8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106" creationId="{6EBA87FE-7F72-9C71-7AEA-0DFBC00D3B05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107" creationId="{389A80CE-A3F2-8755-554A-900DECEE7CE0}"/>
          </ac:spMkLst>
        </pc:spChg>
        <pc:spChg chg="mod">
          <ac:chgData name="Fabrizio Grosso" userId="2d487810-e344-400c-b06d-c732b6dd0c0e" providerId="ADAL" clId="{A2225178-955A-4525-B1A0-A4A7C85EF30D}" dt="2024-09-12T22:10:05.975" v="3585" actId="20577"/>
          <ac:spMkLst>
            <pc:docMk/>
            <pc:sldMk cId="4251616561" sldId="512"/>
            <ac:spMk id="108" creationId="{01049729-B312-1713-95F7-AC078DC75364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23" creationId="{C402B534-B7A0-5B7B-535A-A58A2DCF38C7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24" creationId="{43FBFC3E-A04D-923B-22A8-8917EF057B20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25" creationId="{6992A00E-2D55-C7F7-137C-CB7D18C327BE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26" creationId="{42744383-C886-8D4C-08C7-9033E3416DA2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27" creationId="{CA8F87EE-855A-E64A-2B4C-FC63D63AAC27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28" creationId="{A7481906-F2F3-CAEB-9805-0653C8B4FBD6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29" creationId="{B3B1A4E8-6381-1A49-83E4-77B54A478670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30" creationId="{D55B18E1-D6EB-A3F8-574E-158232362696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31" creationId="{3097A0DB-E333-F291-AB87-E8CD22E7EA3C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32" creationId="{866DD6DE-55B7-3A12-926F-4E737258C6F5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33" creationId="{19E9ABC8-CCB2-81EA-8C01-BF7D74AC1871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34" creationId="{FAD85378-3949-E377-35A9-993655A4E9B4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35" creationId="{05B4AEC4-2B14-852A-7117-45E635B16F19}"/>
          </ac:spMkLst>
        </pc:spChg>
        <pc:spChg chg="mod">
          <ac:chgData name="Fabrizio Grosso" userId="2d487810-e344-400c-b06d-c732b6dd0c0e" providerId="ADAL" clId="{A2225178-955A-4525-B1A0-A4A7C85EF30D}" dt="2024-09-12T18:32:44.968" v="1965" actId="164"/>
          <ac:spMkLst>
            <pc:docMk/>
            <pc:sldMk cId="4251616561" sldId="512"/>
            <ac:spMk id="158" creationId="{C50648AD-CA00-F9E3-07E4-46CC3B268B66}"/>
          </ac:spMkLst>
        </pc:spChg>
        <pc:spChg chg="mod">
          <ac:chgData name="Fabrizio Grosso" userId="2d487810-e344-400c-b06d-c732b6dd0c0e" providerId="ADAL" clId="{A2225178-955A-4525-B1A0-A4A7C85EF30D}" dt="2024-09-12T22:10:01.830" v="3583" actId="20577"/>
          <ac:spMkLst>
            <pc:docMk/>
            <pc:sldMk cId="4251616561" sldId="512"/>
            <ac:spMk id="159" creationId="{93F54768-357F-24DB-D8A7-E68F863D1A3A}"/>
          </ac:spMkLst>
        </pc:spChg>
        <pc:grpChg chg="add mod ord">
          <ac:chgData name="Fabrizio Grosso" userId="2d487810-e344-400c-b06d-c732b6dd0c0e" providerId="ADAL" clId="{A2225178-955A-4525-B1A0-A4A7C85EF30D}" dt="2024-09-12T18:33:45.999" v="1968" actId="167"/>
          <ac:grpSpMkLst>
            <pc:docMk/>
            <pc:sldMk cId="4251616561" sldId="512"/>
            <ac:grpSpMk id="15" creationId="{78EA22F1-C0C6-F878-DE0A-A0866BD43DC2}"/>
          </ac:grpSpMkLst>
        </pc:grpChg>
        <pc:grpChg chg="add del mod">
          <ac:chgData name="Fabrizio Grosso" userId="2d487810-e344-400c-b06d-c732b6dd0c0e" providerId="ADAL" clId="{A2225178-955A-4525-B1A0-A4A7C85EF30D}" dt="2024-09-12T18:38:37.334" v="1981" actId="478"/>
          <ac:grpSpMkLst>
            <pc:docMk/>
            <pc:sldMk cId="4251616561" sldId="512"/>
            <ac:grpSpMk id="17" creationId="{3908DF71-AB37-7A24-5649-807D056E0883}"/>
          </ac:grpSpMkLst>
        </pc:grpChg>
        <pc:grpChg chg="add del mod">
          <ac:chgData name="Fabrizio Grosso" userId="2d487810-e344-400c-b06d-c732b6dd0c0e" providerId="ADAL" clId="{A2225178-955A-4525-B1A0-A4A7C85EF30D}" dt="2024-09-12T18:40:29.494" v="1991" actId="478"/>
          <ac:grpSpMkLst>
            <pc:docMk/>
            <pc:sldMk cId="4251616561" sldId="512"/>
            <ac:grpSpMk id="40" creationId="{EFD7E5D9-3283-B41A-7A79-CB45FF3D68CA}"/>
          </ac:grpSpMkLst>
        </pc:grpChg>
        <pc:grpChg chg="add del mod">
          <ac:chgData name="Fabrizio Grosso" userId="2d487810-e344-400c-b06d-c732b6dd0c0e" providerId="ADAL" clId="{A2225178-955A-4525-B1A0-A4A7C85EF30D}" dt="2024-09-12T18:41:19.480" v="1994" actId="478"/>
          <ac:grpSpMkLst>
            <pc:docMk/>
            <pc:sldMk cId="4251616561" sldId="512"/>
            <ac:grpSpMk id="62" creationId="{B2D4DC8A-8838-BF46-E5A2-0A762B5BF3DE}"/>
          </ac:grpSpMkLst>
        </pc:grpChg>
        <pc:grpChg chg="add mod">
          <ac:chgData name="Fabrizio Grosso" userId="2d487810-e344-400c-b06d-c732b6dd0c0e" providerId="ADAL" clId="{A2225178-955A-4525-B1A0-A4A7C85EF30D}" dt="2024-09-12T22:10:05.975" v="3585" actId="20577"/>
          <ac:grpSpMkLst>
            <pc:docMk/>
            <pc:sldMk cId="4251616561" sldId="512"/>
            <ac:grpSpMk id="93" creationId="{D050D6BE-7096-FA8A-E7E7-8B543A631CEF}"/>
          </ac:grpSpMkLst>
        </pc:grpChg>
        <pc:cxnChg chg="del mod">
          <ac:chgData name="Fabrizio Grosso" userId="2d487810-e344-400c-b06d-c732b6dd0c0e" providerId="ADAL" clId="{A2225178-955A-4525-B1A0-A4A7C85EF30D}" dt="2024-09-11T09:47:40.090" v="981" actId="478"/>
          <ac:cxnSpMkLst>
            <pc:docMk/>
            <pc:sldMk cId="4251616561" sldId="512"/>
            <ac:cxnSpMk id="31" creationId="{B8CC04A1-4711-D7D1-9EF9-2880B2A8D53A}"/>
          </ac:cxnSpMkLst>
        </pc:cxnChg>
        <pc:cxnChg chg="del mod">
          <ac:chgData name="Fabrizio Grosso" userId="2d487810-e344-400c-b06d-c732b6dd0c0e" providerId="ADAL" clId="{A2225178-955A-4525-B1A0-A4A7C85EF30D}" dt="2024-09-11T09:47:38.530" v="979" actId="478"/>
          <ac:cxnSpMkLst>
            <pc:docMk/>
            <pc:sldMk cId="4251616561" sldId="512"/>
            <ac:cxnSpMk id="32" creationId="{9B970935-E007-64EF-AFBD-130960E1B5DD}"/>
          </ac:cxnSpMkLst>
        </pc:cxnChg>
        <pc:cxnChg chg="del mod">
          <ac:chgData name="Fabrizio Grosso" userId="2d487810-e344-400c-b06d-c732b6dd0c0e" providerId="ADAL" clId="{A2225178-955A-4525-B1A0-A4A7C85EF30D}" dt="2024-09-11T09:47:36.851" v="977" actId="478"/>
          <ac:cxnSpMkLst>
            <pc:docMk/>
            <pc:sldMk cId="4251616561" sldId="512"/>
            <ac:cxnSpMk id="34" creationId="{F5048AE5-ADF6-F86C-DEC5-EDDB17F4ABB5}"/>
          </ac:cxnSpMkLst>
        </pc:cxnChg>
        <pc:cxnChg chg="del mod">
          <ac:chgData name="Fabrizio Grosso" userId="2d487810-e344-400c-b06d-c732b6dd0c0e" providerId="ADAL" clId="{A2225178-955A-4525-B1A0-A4A7C85EF30D}" dt="2024-09-11T09:47:32.514" v="975" actId="478"/>
          <ac:cxnSpMkLst>
            <pc:docMk/>
            <pc:sldMk cId="4251616561" sldId="512"/>
            <ac:cxnSpMk id="35" creationId="{F6051DFF-990E-6C20-E1E0-05E113BD4FA4}"/>
          </ac:cxnSpMkLst>
        </pc:cxnChg>
        <pc:cxnChg chg="del mod">
          <ac:chgData name="Fabrizio Grosso" userId="2d487810-e344-400c-b06d-c732b6dd0c0e" providerId="ADAL" clId="{A2225178-955A-4525-B1A0-A4A7C85EF30D}" dt="2024-09-11T09:47:30.610" v="973" actId="478"/>
          <ac:cxnSpMkLst>
            <pc:docMk/>
            <pc:sldMk cId="4251616561" sldId="512"/>
            <ac:cxnSpMk id="37" creationId="{2C047792-AB2D-966C-64D6-6693E73D4D5C}"/>
          </ac:cxnSpMkLst>
        </pc:cxnChg>
        <pc:cxnChg chg="del mod">
          <ac:chgData name="Fabrizio Grosso" userId="2d487810-e344-400c-b06d-c732b6dd0c0e" providerId="ADAL" clId="{A2225178-955A-4525-B1A0-A4A7C85EF30D}" dt="2024-09-11T09:47:26.386" v="970" actId="478"/>
          <ac:cxnSpMkLst>
            <pc:docMk/>
            <pc:sldMk cId="4251616561" sldId="512"/>
            <ac:cxnSpMk id="38" creationId="{9BF1B002-7F0A-65A8-D58F-A0D2B023B4A1}"/>
          </ac:cxnSpMkLst>
        </pc:cxnChg>
        <pc:cxnChg chg="del mod">
          <ac:chgData name="Fabrizio Grosso" userId="2d487810-e344-400c-b06d-c732b6dd0c0e" providerId="ADAL" clId="{A2225178-955A-4525-B1A0-A4A7C85EF30D}" dt="2024-09-11T09:47:28.394" v="972" actId="478"/>
          <ac:cxnSpMkLst>
            <pc:docMk/>
            <pc:sldMk cId="4251616561" sldId="512"/>
            <ac:cxnSpMk id="40" creationId="{2C8D7D9E-563F-03E4-EBCF-289D1C2A2C57}"/>
          </ac:cxnSpMkLst>
        </pc:cxnChg>
        <pc:cxnChg chg="del mod">
          <ac:chgData name="Fabrizio Grosso" userId="2d487810-e344-400c-b06d-c732b6dd0c0e" providerId="ADAL" clId="{A2225178-955A-4525-B1A0-A4A7C85EF30D}" dt="2024-09-11T09:47:54.474" v="992" actId="478"/>
          <ac:cxnSpMkLst>
            <pc:docMk/>
            <pc:sldMk cId="4251616561" sldId="512"/>
            <ac:cxnSpMk id="41" creationId="{4866939C-3BAE-7E82-E85C-531316CC2FAC}"/>
          </ac:cxnSpMkLst>
        </pc:cxnChg>
        <pc:cxnChg chg="del mod">
          <ac:chgData name="Fabrizio Grosso" userId="2d487810-e344-400c-b06d-c732b6dd0c0e" providerId="ADAL" clId="{A2225178-955A-4525-B1A0-A4A7C85EF30D}" dt="2024-09-11T09:47:52.826" v="990" actId="478"/>
          <ac:cxnSpMkLst>
            <pc:docMk/>
            <pc:sldMk cId="4251616561" sldId="512"/>
            <ac:cxnSpMk id="43" creationId="{BE39662F-095A-1B6D-7EB4-3EBFA70CEB1B}"/>
          </ac:cxnSpMkLst>
        </pc:cxnChg>
        <pc:cxnChg chg="del mod">
          <ac:chgData name="Fabrizio Grosso" userId="2d487810-e344-400c-b06d-c732b6dd0c0e" providerId="ADAL" clId="{A2225178-955A-4525-B1A0-A4A7C85EF30D}" dt="2024-09-11T09:47:46.867" v="986" actId="478"/>
          <ac:cxnSpMkLst>
            <pc:docMk/>
            <pc:sldMk cId="4251616561" sldId="512"/>
            <ac:cxnSpMk id="44" creationId="{C0CC9ACA-0B44-1BBC-5D18-3A6406C246AB}"/>
          </ac:cxnSpMkLst>
        </pc:cxnChg>
        <pc:cxnChg chg="del mod">
          <ac:chgData name="Fabrizio Grosso" userId="2d487810-e344-400c-b06d-c732b6dd0c0e" providerId="ADAL" clId="{A2225178-955A-4525-B1A0-A4A7C85EF30D}" dt="2024-09-11T09:47:44.027" v="983" actId="478"/>
          <ac:cxnSpMkLst>
            <pc:docMk/>
            <pc:sldMk cId="4251616561" sldId="512"/>
            <ac:cxnSpMk id="45" creationId="{F91484C2-DAF9-3F9C-CD89-4B513EDB610E}"/>
          </ac:cxnSpMkLst>
        </pc:cxnChg>
        <pc:cxnChg chg="mod">
          <ac:chgData name="Fabrizio Grosso" userId="2d487810-e344-400c-b06d-c732b6dd0c0e" providerId="ADAL" clId="{A2225178-955A-4525-B1A0-A4A7C85EF30D}" dt="2024-09-12T18:52:10.918" v="2066" actId="962"/>
          <ac:cxnSpMkLst>
            <pc:docMk/>
            <pc:sldMk cId="4251616561" sldId="512"/>
            <ac:cxnSpMk id="150" creationId="{9EBC7545-C1D7-D40D-4AD6-22407C4E4191}"/>
          </ac:cxnSpMkLst>
        </pc:cxnChg>
        <pc:cxnChg chg="mod">
          <ac:chgData name="Fabrizio Grosso" userId="2d487810-e344-400c-b06d-c732b6dd0c0e" providerId="ADAL" clId="{A2225178-955A-4525-B1A0-A4A7C85EF30D}" dt="2024-09-12T18:34:35.194" v="1969" actId="962"/>
          <ac:cxnSpMkLst>
            <pc:docMk/>
            <pc:sldMk cId="4251616561" sldId="512"/>
            <ac:cxnSpMk id="151" creationId="{619EC01E-C398-41B1-E9D0-E705B0FE48D8}"/>
          </ac:cxnSpMkLst>
        </pc:cxnChg>
      </pc:sldChg>
      <pc:sldChg chg="addSp delSp modSp new mod addAnim delAnim modAnim">
        <pc:chgData name="Fabrizio Grosso" userId="2d487810-e344-400c-b06d-c732b6dd0c0e" providerId="ADAL" clId="{A2225178-955A-4525-B1A0-A4A7C85EF30D}" dt="2024-09-12T21:42:59.568" v="3578"/>
        <pc:sldMkLst>
          <pc:docMk/>
          <pc:sldMk cId="1990402442" sldId="513"/>
        </pc:sldMkLst>
        <pc:spChg chg="mod">
          <ac:chgData name="Fabrizio Grosso" userId="2d487810-e344-400c-b06d-c732b6dd0c0e" providerId="ADAL" clId="{A2225178-955A-4525-B1A0-A4A7C85EF30D}" dt="2024-09-11T09:49:09.156" v="1055" actId="20577"/>
          <ac:spMkLst>
            <pc:docMk/>
            <pc:sldMk cId="1990402442" sldId="513"/>
            <ac:spMk id="2" creationId="{EE6D0F59-0668-8A06-A715-A5B7DE668FCE}"/>
          </ac:spMkLst>
        </pc:spChg>
        <pc:spChg chg="mod">
          <ac:chgData name="Fabrizio Grosso" userId="2d487810-e344-400c-b06d-c732b6dd0c0e" providerId="ADAL" clId="{A2225178-955A-4525-B1A0-A4A7C85EF30D}" dt="2024-09-12T21:42:59.568" v="3578"/>
          <ac:spMkLst>
            <pc:docMk/>
            <pc:sldMk cId="1990402442" sldId="513"/>
            <ac:spMk id="3" creationId="{935CF28B-B061-9127-8679-5189656568EA}"/>
          </ac:spMkLst>
        </pc:spChg>
        <pc:spChg chg="del mod topLvl">
          <ac:chgData name="Fabrizio Grosso" userId="2d487810-e344-400c-b06d-c732b6dd0c0e" providerId="ADAL" clId="{A2225178-955A-4525-B1A0-A4A7C85EF30D}" dt="2024-09-12T20:25:48.726" v="2281" actId="478"/>
          <ac:spMkLst>
            <pc:docMk/>
            <pc:sldMk cId="1990402442" sldId="513"/>
            <ac:spMk id="5" creationId="{24F25A35-5C19-70E0-D312-0FDF4ACE184D}"/>
          </ac:spMkLst>
        </pc:spChg>
        <pc:spChg chg="del mod topLvl">
          <ac:chgData name="Fabrizio Grosso" userId="2d487810-e344-400c-b06d-c732b6dd0c0e" providerId="ADAL" clId="{A2225178-955A-4525-B1A0-A4A7C85EF30D}" dt="2024-09-12T20:26:11.702" v="2299" actId="478"/>
          <ac:spMkLst>
            <pc:docMk/>
            <pc:sldMk cId="1990402442" sldId="513"/>
            <ac:spMk id="6" creationId="{9501F6CF-EF84-ACDD-249B-05498BF9CEB5}"/>
          </ac:spMkLst>
        </pc:spChg>
        <pc:spChg chg="mod topLvl">
          <ac:chgData name="Fabrizio Grosso" userId="2d487810-e344-400c-b06d-c732b6dd0c0e" providerId="ADAL" clId="{A2225178-955A-4525-B1A0-A4A7C85EF30D}" dt="2024-09-12T21:01:19.209" v="3087" actId="1076"/>
          <ac:spMkLst>
            <pc:docMk/>
            <pc:sldMk cId="1990402442" sldId="513"/>
            <ac:spMk id="7" creationId="{CF49D977-D641-E4AB-5E52-3DB48EB0409D}"/>
          </ac:spMkLst>
        </pc:spChg>
        <pc:spChg chg="mod topLvl">
          <ac:chgData name="Fabrizio Grosso" userId="2d487810-e344-400c-b06d-c732b6dd0c0e" providerId="ADAL" clId="{A2225178-955A-4525-B1A0-A4A7C85EF30D}" dt="2024-09-12T21:01:04.494" v="3086" actId="1076"/>
          <ac:spMkLst>
            <pc:docMk/>
            <pc:sldMk cId="1990402442" sldId="513"/>
            <ac:spMk id="8" creationId="{5C73D345-6A0A-67BD-BD8C-E7006F9C1389}"/>
          </ac:spMkLst>
        </pc:spChg>
        <pc:spChg chg="mod topLvl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9" creationId="{87A64B84-0289-6045-6E08-ECDC9CE9ACA6}"/>
          </ac:spMkLst>
        </pc:spChg>
        <pc:spChg chg="mod topLvl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10" creationId="{AC7DA44A-8732-EA49-8214-702B610ADC76}"/>
          </ac:spMkLst>
        </pc:spChg>
        <pc:spChg chg="mod topLvl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11" creationId="{3F276967-2FFB-D20F-CA9E-CCFFA6A051B8}"/>
          </ac:spMkLst>
        </pc:spChg>
        <pc:spChg chg="mod topLvl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12" creationId="{BF544801-6410-1FAD-FF06-11A337E39F14}"/>
          </ac:spMkLst>
        </pc:spChg>
        <pc:spChg chg="mod topLvl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13" creationId="{00C72DA7-9D9B-9958-EB5B-8E31E88E9863}"/>
          </ac:spMkLst>
        </pc:spChg>
        <pc:spChg chg="mod topLvl">
          <ac:chgData name="Fabrizio Grosso" userId="2d487810-e344-400c-b06d-c732b6dd0c0e" providerId="ADAL" clId="{A2225178-955A-4525-B1A0-A4A7C85EF30D}" dt="2024-09-12T20:55:58.059" v="2898" actId="1076"/>
          <ac:spMkLst>
            <pc:docMk/>
            <pc:sldMk cId="1990402442" sldId="513"/>
            <ac:spMk id="14" creationId="{9EDEF57C-69C8-39AE-2490-FC48F47270B5}"/>
          </ac:spMkLst>
        </pc:spChg>
        <pc:spChg chg="mod topLvl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15" creationId="{5E5DD9EE-0992-4841-A22D-E5DFCE7B77FE}"/>
          </ac:spMkLst>
        </pc:spChg>
        <pc:spChg chg="mod topLvl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16" creationId="{2809AA40-618C-D6D5-2435-7A1D3D37C6D1}"/>
          </ac:spMkLst>
        </pc:spChg>
        <pc:spChg chg="mod topLvl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17" creationId="{227B2E04-5A27-35FF-DAE1-463B98C9796C}"/>
          </ac:spMkLst>
        </pc:spChg>
        <pc:spChg chg="del mod topLvl">
          <ac:chgData name="Fabrizio Grosso" userId="2d487810-e344-400c-b06d-c732b6dd0c0e" providerId="ADAL" clId="{A2225178-955A-4525-B1A0-A4A7C85EF30D}" dt="2024-09-12T20:26:15.636" v="2303"/>
          <ac:spMkLst>
            <pc:docMk/>
            <pc:sldMk cId="1990402442" sldId="513"/>
            <ac:spMk id="18" creationId="{82068E77-6D3F-02A7-3D61-491F592D8157}"/>
          </ac:spMkLst>
        </pc:spChg>
        <pc:spChg chg="del mod topLvl">
          <ac:chgData name="Fabrizio Grosso" userId="2d487810-e344-400c-b06d-c732b6dd0c0e" providerId="ADAL" clId="{A2225178-955A-4525-B1A0-A4A7C85EF30D}" dt="2024-09-12T20:25:50.742" v="2283" actId="478"/>
          <ac:spMkLst>
            <pc:docMk/>
            <pc:sldMk cId="1990402442" sldId="513"/>
            <ac:spMk id="19" creationId="{433014E5-0707-D711-775C-9CE1B23173CD}"/>
          </ac:spMkLst>
        </pc:spChg>
        <pc:spChg chg="add mod">
          <ac:chgData name="Fabrizio Grosso" userId="2d487810-e344-400c-b06d-c732b6dd0c0e" providerId="ADAL" clId="{A2225178-955A-4525-B1A0-A4A7C85EF30D}" dt="2024-09-12T21:03:15.664" v="3091" actId="207"/>
          <ac:spMkLst>
            <pc:docMk/>
            <pc:sldMk cId="1990402442" sldId="513"/>
            <ac:spMk id="20" creationId="{227D92CB-3BA9-0C63-FAD1-7EAB1E453C46}"/>
          </ac:spMkLst>
        </pc:spChg>
        <pc:spChg chg="add del mod">
          <ac:chgData name="Fabrizio Grosso" userId="2d487810-e344-400c-b06d-c732b6dd0c0e" providerId="ADAL" clId="{A2225178-955A-4525-B1A0-A4A7C85EF30D}" dt="2024-09-12T20:25:56.247" v="2287" actId="478"/>
          <ac:spMkLst>
            <pc:docMk/>
            <pc:sldMk cId="1990402442" sldId="513"/>
            <ac:spMk id="21" creationId="{A95C80DD-86FD-7BE6-CCE2-0556907424D8}"/>
          </ac:spMkLst>
        </pc:spChg>
        <pc:spChg chg="add del mod">
          <ac:chgData name="Fabrizio Grosso" userId="2d487810-e344-400c-b06d-c732b6dd0c0e" providerId="ADAL" clId="{A2225178-955A-4525-B1A0-A4A7C85EF30D}" dt="2024-09-12T20:25:52.056" v="2284" actId="478"/>
          <ac:spMkLst>
            <pc:docMk/>
            <pc:sldMk cId="1990402442" sldId="513"/>
            <ac:spMk id="22" creationId="{909D71C7-497E-C531-36B3-151AB27603E3}"/>
          </ac:spMkLst>
        </pc:spChg>
        <pc:spChg chg="add mod">
          <ac:chgData name="Fabrizio Grosso" userId="2d487810-e344-400c-b06d-c732b6dd0c0e" providerId="ADAL" clId="{A2225178-955A-4525-B1A0-A4A7C85EF30D}" dt="2024-09-12T20:59:50.791" v="3074" actId="1076"/>
          <ac:spMkLst>
            <pc:docMk/>
            <pc:sldMk cId="1990402442" sldId="513"/>
            <ac:spMk id="23" creationId="{88EDCD4B-B903-70E0-6FA9-68D99D1214C2}"/>
          </ac:spMkLst>
        </pc:spChg>
        <pc:spChg chg="add mod">
          <ac:chgData name="Fabrizio Grosso" userId="2d487810-e344-400c-b06d-c732b6dd0c0e" providerId="ADAL" clId="{A2225178-955A-4525-B1A0-A4A7C85EF30D}" dt="2024-09-12T20:56:46.752" v="2905" actId="1076"/>
          <ac:spMkLst>
            <pc:docMk/>
            <pc:sldMk cId="1990402442" sldId="513"/>
            <ac:spMk id="24" creationId="{9E9358E7-BAA8-FC60-AE81-B3ED0B055EDD}"/>
          </ac:spMkLst>
        </pc:spChg>
        <pc:spChg chg="add mod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25" creationId="{505A17DE-550A-29D2-1299-CB261BF246BE}"/>
          </ac:spMkLst>
        </pc:spChg>
        <pc:spChg chg="add del mod">
          <ac:chgData name="Fabrizio Grosso" userId="2d487810-e344-400c-b06d-c732b6dd0c0e" providerId="ADAL" clId="{A2225178-955A-4525-B1A0-A4A7C85EF30D}" dt="2024-09-12T20:25:58.136" v="2289" actId="478"/>
          <ac:spMkLst>
            <pc:docMk/>
            <pc:sldMk cId="1990402442" sldId="513"/>
            <ac:spMk id="26" creationId="{D0B9525C-1F1D-68A1-CBA2-856096B1123B}"/>
          </ac:spMkLst>
        </pc:spChg>
        <pc:spChg chg="add del mod">
          <ac:chgData name="Fabrizio Grosso" userId="2d487810-e344-400c-b06d-c732b6dd0c0e" providerId="ADAL" clId="{A2225178-955A-4525-B1A0-A4A7C85EF30D}" dt="2024-09-12T20:25:59.736" v="2291" actId="478"/>
          <ac:spMkLst>
            <pc:docMk/>
            <pc:sldMk cId="1990402442" sldId="513"/>
            <ac:spMk id="27" creationId="{D21D59D1-56B5-54EE-E9DA-269A7933148B}"/>
          </ac:spMkLst>
        </pc:spChg>
        <pc:spChg chg="add del mod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28" creationId="{6F8F59F3-4B8C-D14A-CE15-FD646F33BDF7}"/>
          </ac:spMkLst>
        </pc:spChg>
        <pc:spChg chg="add mod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29" creationId="{A98C06A5-8698-E0C5-1072-DBDF988DA5FF}"/>
          </ac:spMkLst>
        </pc:spChg>
        <pc:spChg chg="add mod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30" creationId="{E69F945B-8888-00F2-DA82-DED5CB9B47AF}"/>
          </ac:spMkLst>
        </pc:spChg>
        <pc:spChg chg="add mod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44" creationId="{DEC217B3-5D3E-3C94-26DA-F9C7802F45E7}"/>
          </ac:spMkLst>
        </pc:spChg>
        <pc:spChg chg="add mod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45" creationId="{88A4F2D2-9F65-61DD-D003-664392C71301}"/>
          </ac:spMkLst>
        </pc:spChg>
        <pc:spChg chg="add mod">
          <ac:chgData name="Fabrizio Grosso" userId="2d487810-e344-400c-b06d-c732b6dd0c0e" providerId="ADAL" clId="{A2225178-955A-4525-B1A0-A4A7C85EF30D}" dt="2024-09-12T20:59:54.351" v="3075" actId="14100"/>
          <ac:spMkLst>
            <pc:docMk/>
            <pc:sldMk cId="1990402442" sldId="513"/>
            <ac:spMk id="46" creationId="{37F8652E-B809-A5C5-2C74-7F05977BADC4}"/>
          </ac:spMkLst>
        </pc:spChg>
        <pc:spChg chg="add mod">
          <ac:chgData name="Fabrizio Grosso" userId="2d487810-e344-400c-b06d-c732b6dd0c0e" providerId="ADAL" clId="{A2225178-955A-4525-B1A0-A4A7C85EF30D}" dt="2024-09-12T20:52:45.913" v="2880" actId="1076"/>
          <ac:spMkLst>
            <pc:docMk/>
            <pc:sldMk cId="1990402442" sldId="513"/>
            <ac:spMk id="47" creationId="{A7BA30A7-D87B-39DD-A39C-DF815FB28CC0}"/>
          </ac:spMkLst>
        </pc:spChg>
        <pc:spChg chg="add mod">
          <ac:chgData name="Fabrizio Grosso" userId="2d487810-e344-400c-b06d-c732b6dd0c0e" providerId="ADAL" clId="{A2225178-955A-4525-B1A0-A4A7C85EF30D}" dt="2024-09-12T21:01:19.209" v="3087" actId="1076"/>
          <ac:spMkLst>
            <pc:docMk/>
            <pc:sldMk cId="1990402442" sldId="513"/>
            <ac:spMk id="48" creationId="{77EDA436-52EF-47F5-5D92-0C7F2E44929F}"/>
          </ac:spMkLst>
        </pc:spChg>
        <pc:spChg chg="add mod">
          <ac:chgData name="Fabrizio Grosso" userId="2d487810-e344-400c-b06d-c732b6dd0c0e" providerId="ADAL" clId="{A2225178-955A-4525-B1A0-A4A7C85EF30D}" dt="2024-09-12T21:00:07.128" v="3079" actId="1076"/>
          <ac:spMkLst>
            <pc:docMk/>
            <pc:sldMk cId="1990402442" sldId="513"/>
            <ac:spMk id="60" creationId="{740C39DD-89FE-5663-5DB6-9C97A80FEC40}"/>
          </ac:spMkLst>
        </pc:spChg>
        <pc:spChg chg="add del mod">
          <ac:chgData name="Fabrizio Grosso" userId="2d487810-e344-400c-b06d-c732b6dd0c0e" providerId="ADAL" clId="{A2225178-955A-4525-B1A0-A4A7C85EF30D}" dt="2024-09-12T20:46:52.773" v="2818" actId="478"/>
          <ac:spMkLst>
            <pc:docMk/>
            <pc:sldMk cId="1990402442" sldId="513"/>
            <ac:spMk id="84" creationId="{024627FC-1909-665E-E29F-2487D161339C}"/>
          </ac:spMkLst>
        </pc:spChg>
        <pc:spChg chg="add del">
          <ac:chgData name="Fabrizio Grosso" userId="2d487810-e344-400c-b06d-c732b6dd0c0e" providerId="ADAL" clId="{A2225178-955A-4525-B1A0-A4A7C85EF30D}" dt="2024-09-12T20:47:26.429" v="2820" actId="478"/>
          <ac:spMkLst>
            <pc:docMk/>
            <pc:sldMk cId="1990402442" sldId="513"/>
            <ac:spMk id="85" creationId="{A2933B5F-EF84-6319-E0F3-D65ED62B5ECA}"/>
          </ac:spMkLst>
        </pc:spChg>
        <pc:spChg chg="add mod ord">
          <ac:chgData name="Fabrizio Grosso" userId="2d487810-e344-400c-b06d-c732b6dd0c0e" providerId="ADAL" clId="{A2225178-955A-4525-B1A0-A4A7C85EF30D}" dt="2024-09-12T21:00:49.787" v="3084" actId="206"/>
          <ac:spMkLst>
            <pc:docMk/>
            <pc:sldMk cId="1990402442" sldId="513"/>
            <ac:spMk id="86" creationId="{59121733-4193-0364-152B-FDDE1CD2D9B3}"/>
          </ac:spMkLst>
        </pc:spChg>
        <pc:spChg chg="add mod">
          <ac:chgData name="Fabrizio Grosso" userId="2d487810-e344-400c-b06d-c732b6dd0c0e" providerId="ADAL" clId="{A2225178-955A-4525-B1A0-A4A7C85EF30D}" dt="2024-09-12T21:39:46.791" v="3552"/>
          <ac:spMkLst>
            <pc:docMk/>
            <pc:sldMk cId="1990402442" sldId="513"/>
            <ac:spMk id="107" creationId="{8C25162F-6C12-8EBD-458B-2CC011850281}"/>
          </ac:spMkLst>
        </pc:spChg>
        <pc:spChg chg="add mod">
          <ac:chgData name="Fabrizio Grosso" userId="2d487810-e344-400c-b06d-c732b6dd0c0e" providerId="ADAL" clId="{A2225178-955A-4525-B1A0-A4A7C85EF30D}" dt="2024-09-12T21:41:06.016" v="3563" actId="1076"/>
          <ac:spMkLst>
            <pc:docMk/>
            <pc:sldMk cId="1990402442" sldId="513"/>
            <ac:spMk id="108" creationId="{8C2011BC-F9AB-CE53-5459-D65DC5E1FF64}"/>
          </ac:spMkLst>
        </pc:spChg>
        <pc:grpChg chg="add del mod">
          <ac:chgData name="Fabrizio Grosso" userId="2d487810-e344-400c-b06d-c732b6dd0c0e" providerId="ADAL" clId="{A2225178-955A-4525-B1A0-A4A7C85EF30D}" dt="2024-09-12T20:25:46.105" v="2280" actId="165"/>
          <ac:grpSpMkLst>
            <pc:docMk/>
            <pc:sldMk cId="1990402442" sldId="513"/>
            <ac:grpSpMk id="4" creationId="{3E201239-112B-6BC7-6722-3CF7EE5FF250}"/>
          </ac:grpSpMkLst>
        </pc:grpChg>
        <pc:cxnChg chg="add mod">
          <ac:chgData name="Fabrizio Grosso" userId="2d487810-e344-400c-b06d-c732b6dd0c0e" providerId="ADAL" clId="{A2225178-955A-4525-B1A0-A4A7C85EF30D}" dt="2024-09-12T20:52:45.913" v="2880" actId="1076"/>
          <ac:cxnSpMkLst>
            <pc:docMk/>
            <pc:sldMk cId="1990402442" sldId="513"/>
            <ac:cxnSpMk id="31" creationId="{1ECC99A4-E391-EAF2-D7E6-315346A71B1D}"/>
          </ac:cxnSpMkLst>
        </pc:cxnChg>
        <pc:cxnChg chg="add mod">
          <ac:chgData name="Fabrizio Grosso" userId="2d487810-e344-400c-b06d-c732b6dd0c0e" providerId="ADAL" clId="{A2225178-955A-4525-B1A0-A4A7C85EF30D}" dt="2024-09-12T20:52:45.913" v="2880" actId="1076"/>
          <ac:cxnSpMkLst>
            <pc:docMk/>
            <pc:sldMk cId="1990402442" sldId="513"/>
            <ac:cxnSpMk id="32" creationId="{5D2EA6AC-5404-098C-88DA-1F19B1ACA52A}"/>
          </ac:cxnSpMkLst>
        </pc:cxnChg>
        <pc:cxnChg chg="add del mod">
          <ac:chgData name="Fabrizio Grosso" userId="2d487810-e344-400c-b06d-c732b6dd0c0e" providerId="ADAL" clId="{A2225178-955A-4525-B1A0-A4A7C85EF30D}" dt="2024-09-12T20:52:45.913" v="2880" actId="1076"/>
          <ac:cxnSpMkLst>
            <pc:docMk/>
            <pc:sldMk cId="1990402442" sldId="513"/>
            <ac:cxnSpMk id="33" creationId="{C2440354-B1FB-8366-4ABC-D4FAB4909A0D}"/>
          </ac:cxnSpMkLst>
        </pc:cxnChg>
        <pc:cxnChg chg="add del mod">
          <ac:chgData name="Fabrizio Grosso" userId="2d487810-e344-400c-b06d-c732b6dd0c0e" providerId="ADAL" clId="{A2225178-955A-4525-B1A0-A4A7C85EF30D}" dt="2024-09-12T20:26:10.519" v="2298" actId="478"/>
          <ac:cxnSpMkLst>
            <pc:docMk/>
            <pc:sldMk cId="1990402442" sldId="513"/>
            <ac:cxnSpMk id="34" creationId="{4449E485-D3E2-ABBD-FA5D-4F4F51923425}"/>
          </ac:cxnSpMkLst>
        </pc:cxnChg>
        <pc:cxnChg chg="add del mod">
          <ac:chgData name="Fabrizio Grosso" userId="2d487810-e344-400c-b06d-c732b6dd0c0e" providerId="ADAL" clId="{A2225178-955A-4525-B1A0-A4A7C85EF30D}" dt="2024-09-12T20:25:58.983" v="2290" actId="478"/>
          <ac:cxnSpMkLst>
            <pc:docMk/>
            <pc:sldMk cId="1990402442" sldId="513"/>
            <ac:cxnSpMk id="35" creationId="{C5E1C221-53AE-EA1E-C304-50F4BDD611C4}"/>
          </ac:cxnSpMkLst>
        </pc:cxnChg>
        <pc:cxnChg chg="add del mod">
          <ac:chgData name="Fabrizio Grosso" userId="2d487810-e344-400c-b06d-c732b6dd0c0e" providerId="ADAL" clId="{A2225178-955A-4525-B1A0-A4A7C85EF30D}" dt="2024-09-12T20:25:57.439" v="2288" actId="478"/>
          <ac:cxnSpMkLst>
            <pc:docMk/>
            <pc:sldMk cId="1990402442" sldId="513"/>
            <ac:cxnSpMk id="36" creationId="{B3F929F0-F495-56BF-D3FF-682AD51471D3}"/>
          </ac:cxnSpMkLst>
        </pc:cxnChg>
        <pc:cxnChg chg="add del mod">
          <ac:chgData name="Fabrizio Grosso" userId="2d487810-e344-400c-b06d-c732b6dd0c0e" providerId="ADAL" clId="{A2225178-955A-4525-B1A0-A4A7C85EF30D}" dt="2024-09-12T20:25:54.478" v="2286" actId="478"/>
          <ac:cxnSpMkLst>
            <pc:docMk/>
            <pc:sldMk cId="1990402442" sldId="513"/>
            <ac:cxnSpMk id="37" creationId="{61C4FB90-62E4-38F1-1AC3-F2A732DAA93C}"/>
          </ac:cxnSpMkLst>
        </pc:cxnChg>
        <pc:cxnChg chg="add del mod">
          <ac:chgData name="Fabrizio Grosso" userId="2d487810-e344-400c-b06d-c732b6dd0c0e" providerId="ADAL" clId="{A2225178-955A-4525-B1A0-A4A7C85EF30D}" dt="2024-09-12T20:25:52.872" v="2285" actId="478"/>
          <ac:cxnSpMkLst>
            <pc:docMk/>
            <pc:sldMk cId="1990402442" sldId="513"/>
            <ac:cxnSpMk id="38" creationId="{03B6DBDC-586B-C9B6-FD9C-228D287B8482}"/>
          </ac:cxnSpMkLst>
        </pc:cxnChg>
        <pc:cxnChg chg="add mod">
          <ac:chgData name="Fabrizio Grosso" userId="2d487810-e344-400c-b06d-c732b6dd0c0e" providerId="ADAL" clId="{A2225178-955A-4525-B1A0-A4A7C85EF30D}" dt="2024-09-12T20:59:50.791" v="3074" actId="1076"/>
          <ac:cxnSpMkLst>
            <pc:docMk/>
            <pc:sldMk cId="1990402442" sldId="513"/>
            <ac:cxnSpMk id="39" creationId="{254B67EB-16C9-9995-1BB5-AB579D4A86A2}"/>
          </ac:cxnSpMkLst>
        </pc:cxnChg>
        <pc:cxnChg chg="add mod">
          <ac:chgData name="Fabrizio Grosso" userId="2d487810-e344-400c-b06d-c732b6dd0c0e" providerId="ADAL" clId="{A2225178-955A-4525-B1A0-A4A7C85EF30D}" dt="2024-09-12T20:56:46.752" v="2905" actId="1076"/>
          <ac:cxnSpMkLst>
            <pc:docMk/>
            <pc:sldMk cId="1990402442" sldId="513"/>
            <ac:cxnSpMk id="40" creationId="{7DF7CC59-B63B-A048-E9D4-8EC8A6F22395}"/>
          </ac:cxnSpMkLst>
        </pc:cxnChg>
        <pc:cxnChg chg="add mod">
          <ac:chgData name="Fabrizio Grosso" userId="2d487810-e344-400c-b06d-c732b6dd0c0e" providerId="ADAL" clId="{A2225178-955A-4525-B1A0-A4A7C85EF30D}" dt="2024-09-12T20:52:45.913" v="2880" actId="1076"/>
          <ac:cxnSpMkLst>
            <pc:docMk/>
            <pc:sldMk cId="1990402442" sldId="513"/>
            <ac:cxnSpMk id="41" creationId="{A18F3489-0266-AE2B-0206-E1FB5CEC0197}"/>
          </ac:cxnSpMkLst>
        </pc:cxnChg>
        <pc:cxnChg chg="add mod">
          <ac:chgData name="Fabrizio Grosso" userId="2d487810-e344-400c-b06d-c732b6dd0c0e" providerId="ADAL" clId="{A2225178-955A-4525-B1A0-A4A7C85EF30D}" dt="2024-09-12T21:00:29.294" v="3081" actId="1076"/>
          <ac:cxnSpMkLst>
            <pc:docMk/>
            <pc:sldMk cId="1990402442" sldId="513"/>
            <ac:cxnSpMk id="43" creationId="{3D997FE6-AB16-A0DF-F333-2655C5FA3006}"/>
          </ac:cxnSpMkLst>
        </pc:cxnChg>
        <pc:cxnChg chg="add del mod">
          <ac:chgData name="Fabrizio Grosso" userId="2d487810-e344-400c-b06d-c732b6dd0c0e" providerId="ADAL" clId="{A2225178-955A-4525-B1A0-A4A7C85EF30D}" dt="2024-09-12T20:45:12.395" v="2802" actId="478"/>
          <ac:cxnSpMkLst>
            <pc:docMk/>
            <pc:sldMk cId="1990402442" sldId="513"/>
            <ac:cxnSpMk id="62" creationId="{F455E231-6864-5ADC-5FF8-FC129844C1A1}"/>
          </ac:cxnSpMkLst>
        </pc:cxnChg>
        <pc:cxnChg chg="add mod">
          <ac:chgData name="Fabrizio Grosso" userId="2d487810-e344-400c-b06d-c732b6dd0c0e" providerId="ADAL" clId="{A2225178-955A-4525-B1A0-A4A7C85EF30D}" dt="2024-09-12T21:00:49.787" v="3084" actId="206"/>
          <ac:cxnSpMkLst>
            <pc:docMk/>
            <pc:sldMk cId="1990402442" sldId="513"/>
            <ac:cxnSpMk id="64" creationId="{053A61AB-B0A3-A98B-7F30-EE5B1658A9D7}"/>
          </ac:cxnSpMkLst>
        </pc:cxnChg>
      </pc:sldChg>
      <pc:sldChg chg="addSp modSp new mod modAnim">
        <pc:chgData name="Fabrizio Grosso" userId="2d487810-e344-400c-b06d-c732b6dd0c0e" providerId="ADAL" clId="{A2225178-955A-4525-B1A0-A4A7C85EF30D}" dt="2024-09-12T18:13:55.174" v="1854"/>
        <pc:sldMkLst>
          <pc:docMk/>
          <pc:sldMk cId="1044404595" sldId="514"/>
        </pc:sldMkLst>
        <pc:spChg chg="mod">
          <ac:chgData name="Fabrizio Grosso" userId="2d487810-e344-400c-b06d-c732b6dd0c0e" providerId="ADAL" clId="{A2225178-955A-4525-B1A0-A4A7C85EF30D}" dt="2024-09-11T21:03:53.355" v="1162" actId="20577"/>
          <ac:spMkLst>
            <pc:docMk/>
            <pc:sldMk cId="1044404595" sldId="514"/>
            <ac:spMk id="2" creationId="{D8875B0C-EF63-C639-2990-647EB8987086}"/>
          </ac:spMkLst>
        </pc:spChg>
        <pc:spChg chg="mod">
          <ac:chgData name="Fabrizio Grosso" userId="2d487810-e344-400c-b06d-c732b6dd0c0e" providerId="ADAL" clId="{A2225178-955A-4525-B1A0-A4A7C85EF30D}" dt="2024-09-12T18:13:49.815" v="1853" actId="1076"/>
          <ac:spMkLst>
            <pc:docMk/>
            <pc:sldMk cId="1044404595" sldId="514"/>
            <ac:spMk id="3" creationId="{C3844EAE-A185-BBBF-ED9F-54562EEC6F29}"/>
          </ac:spMkLst>
        </pc:spChg>
        <pc:spChg chg="add mod">
          <ac:chgData name="Fabrizio Grosso" userId="2d487810-e344-400c-b06d-c732b6dd0c0e" providerId="ADAL" clId="{A2225178-955A-4525-B1A0-A4A7C85EF30D}" dt="2024-09-12T18:09:09.760" v="1403"/>
          <ac:spMkLst>
            <pc:docMk/>
            <pc:sldMk cId="1044404595" sldId="514"/>
            <ac:spMk id="4" creationId="{3369C985-25EF-F841-6C03-21B9433B678E}"/>
          </ac:spMkLst>
        </pc:spChg>
      </pc:sldChg>
      <pc:sldChg chg="addSp delSp modSp new del mod modClrScheme chgLayout">
        <pc:chgData name="Fabrizio Grosso" userId="2d487810-e344-400c-b06d-c732b6dd0c0e" providerId="ADAL" clId="{A2225178-955A-4525-B1A0-A4A7C85EF30D}" dt="2024-09-11T21:04:54.470" v="1182" actId="47"/>
        <pc:sldMkLst>
          <pc:docMk/>
          <pc:sldMk cId="2573581583" sldId="515"/>
        </pc:sldMkLst>
        <pc:spChg chg="del mod ord">
          <ac:chgData name="Fabrizio Grosso" userId="2d487810-e344-400c-b06d-c732b6dd0c0e" providerId="ADAL" clId="{A2225178-955A-4525-B1A0-A4A7C85EF30D}" dt="2024-09-11T21:04:20.279" v="1179" actId="700"/>
          <ac:spMkLst>
            <pc:docMk/>
            <pc:sldMk cId="2573581583" sldId="515"/>
            <ac:spMk id="2" creationId="{23C52883-BB43-46A4-AD76-525A016D4D07}"/>
          </ac:spMkLst>
        </pc:spChg>
        <pc:spChg chg="del">
          <ac:chgData name="Fabrizio Grosso" userId="2d487810-e344-400c-b06d-c732b6dd0c0e" providerId="ADAL" clId="{A2225178-955A-4525-B1A0-A4A7C85EF30D}" dt="2024-09-11T21:04:20.279" v="1179" actId="700"/>
          <ac:spMkLst>
            <pc:docMk/>
            <pc:sldMk cId="2573581583" sldId="515"/>
            <ac:spMk id="3" creationId="{4C968DAB-5B55-06F8-7205-6EDDBAC65863}"/>
          </ac:spMkLst>
        </pc:spChg>
        <pc:spChg chg="add del mod ord">
          <ac:chgData name="Fabrizio Grosso" userId="2d487810-e344-400c-b06d-c732b6dd0c0e" providerId="ADAL" clId="{A2225178-955A-4525-B1A0-A4A7C85EF30D}" dt="2024-09-11T21:04:35.571" v="1180" actId="700"/>
          <ac:spMkLst>
            <pc:docMk/>
            <pc:sldMk cId="2573581583" sldId="515"/>
            <ac:spMk id="4" creationId="{793195C1-7FEF-3E05-B656-E7E368CC8017}"/>
          </ac:spMkLst>
        </pc:spChg>
        <pc:spChg chg="add mod ord">
          <ac:chgData name="Fabrizio Grosso" userId="2d487810-e344-400c-b06d-c732b6dd0c0e" providerId="ADAL" clId="{A2225178-955A-4525-B1A0-A4A7C85EF30D}" dt="2024-09-11T21:04:35.571" v="1180" actId="700"/>
          <ac:spMkLst>
            <pc:docMk/>
            <pc:sldMk cId="2573581583" sldId="515"/>
            <ac:spMk id="5" creationId="{A75E5BEE-8AC4-03AA-80DF-CC16099278F2}"/>
          </ac:spMkLst>
        </pc:spChg>
        <pc:spChg chg="add mod ord">
          <ac:chgData name="Fabrizio Grosso" userId="2d487810-e344-400c-b06d-c732b6dd0c0e" providerId="ADAL" clId="{A2225178-955A-4525-B1A0-A4A7C85EF30D}" dt="2024-09-11T21:04:35.571" v="1180" actId="700"/>
          <ac:spMkLst>
            <pc:docMk/>
            <pc:sldMk cId="2573581583" sldId="515"/>
            <ac:spMk id="6" creationId="{45EEA394-1867-89F9-352D-A13CEB8298E1}"/>
          </ac:spMkLst>
        </pc:spChg>
      </pc:sldChg>
      <pc:sldChg chg="addSp delSp modSp add mod modTransition modClrScheme modAnim chgLayout">
        <pc:chgData name="Fabrizio Grosso" userId="2d487810-e344-400c-b06d-c732b6dd0c0e" providerId="ADAL" clId="{A2225178-955A-4525-B1A0-A4A7C85EF30D}" dt="2024-09-11T21:13:34.971" v="1245" actId="1076"/>
        <pc:sldMkLst>
          <pc:docMk/>
          <pc:sldMk cId="905780561" sldId="516"/>
        </pc:sldMkLst>
        <pc:spChg chg="add del mod ord">
          <ac:chgData name="Fabrizio Grosso" userId="2d487810-e344-400c-b06d-c732b6dd0c0e" providerId="ADAL" clId="{A2225178-955A-4525-B1A0-A4A7C85EF30D}" dt="2024-09-11T21:13:34.971" v="1245" actId="1076"/>
          <ac:spMkLst>
            <pc:docMk/>
            <pc:sldMk cId="905780561" sldId="516"/>
            <ac:spMk id="2" creationId="{BC9E28AD-32D1-424C-6B4D-CD0CA7FFDB12}"/>
          </ac:spMkLst>
        </pc:spChg>
        <pc:spChg chg="add del mod ord">
          <ac:chgData name="Fabrizio Grosso" userId="2d487810-e344-400c-b06d-c732b6dd0c0e" providerId="ADAL" clId="{A2225178-955A-4525-B1A0-A4A7C85EF30D}" dt="2024-09-11T21:13:34.971" v="1245" actId="1076"/>
          <ac:spMkLst>
            <pc:docMk/>
            <pc:sldMk cId="905780561" sldId="516"/>
            <ac:spMk id="3" creationId="{32723883-89F0-07DA-4EB7-94AB9AD08CD7}"/>
          </ac:spMkLst>
        </pc:spChg>
        <pc:spChg chg="add mod">
          <ac:chgData name="Fabrizio Grosso" userId="2d487810-e344-400c-b06d-c732b6dd0c0e" providerId="ADAL" clId="{A2225178-955A-4525-B1A0-A4A7C85EF30D}" dt="2024-09-11T21:07:03.850" v="1204" actId="21"/>
          <ac:spMkLst>
            <pc:docMk/>
            <pc:sldMk cId="905780561" sldId="516"/>
            <ac:spMk id="4" creationId="{DC6016D1-F0DB-2856-6104-6A2DA5CF9AE3}"/>
          </ac:spMkLst>
        </pc:spChg>
        <pc:spChg chg="add mod">
          <ac:chgData name="Fabrizio Grosso" userId="2d487810-e344-400c-b06d-c732b6dd0c0e" providerId="ADAL" clId="{A2225178-955A-4525-B1A0-A4A7C85EF30D}" dt="2024-09-11T21:07:03.850" v="1204" actId="21"/>
          <ac:spMkLst>
            <pc:docMk/>
            <pc:sldMk cId="905780561" sldId="516"/>
            <ac:spMk id="5" creationId="{8C71E1B8-81E0-68D7-50BC-2AFF8982D2EF}"/>
          </ac:spMkLst>
        </pc:spChg>
        <pc:spChg chg="add mod">
          <ac:chgData name="Fabrizio Grosso" userId="2d487810-e344-400c-b06d-c732b6dd0c0e" providerId="ADAL" clId="{A2225178-955A-4525-B1A0-A4A7C85EF30D}" dt="2024-09-11T21:13:34.971" v="1245" actId="1076"/>
          <ac:spMkLst>
            <pc:docMk/>
            <pc:sldMk cId="905780561" sldId="516"/>
            <ac:spMk id="7" creationId="{9266272D-2AFF-C382-9BE2-C2AE1653CC7F}"/>
          </ac:spMkLst>
        </pc:spChg>
        <pc:picChg chg="add mod">
          <ac:chgData name="Fabrizio Grosso" userId="2d487810-e344-400c-b06d-c732b6dd0c0e" providerId="ADAL" clId="{A2225178-955A-4525-B1A0-A4A7C85EF30D}" dt="2024-09-11T21:13:34.971" v="1245" actId="1076"/>
          <ac:picMkLst>
            <pc:docMk/>
            <pc:sldMk cId="905780561" sldId="516"/>
            <ac:picMk id="6" creationId="{8690B1D5-E23F-F21F-1627-3FB749F418EF}"/>
          </ac:picMkLst>
        </pc:picChg>
      </pc:sldChg>
      <pc:sldChg chg="addSp modSp add mod modAnim">
        <pc:chgData name="Fabrizio Grosso" userId="2d487810-e344-400c-b06d-c732b6dd0c0e" providerId="ADAL" clId="{A2225178-955A-4525-B1A0-A4A7C85EF30D}" dt="2024-09-11T21:15:06.535" v="1317"/>
        <pc:sldMkLst>
          <pc:docMk/>
          <pc:sldMk cId="2426660079" sldId="517"/>
        </pc:sldMkLst>
        <pc:spChg chg="add mod">
          <ac:chgData name="Fabrizio Grosso" userId="2d487810-e344-400c-b06d-c732b6dd0c0e" providerId="ADAL" clId="{A2225178-955A-4525-B1A0-A4A7C85EF30D}" dt="2024-09-11T21:14:47.881" v="1314" actId="1076"/>
          <ac:spMkLst>
            <pc:docMk/>
            <pc:sldMk cId="2426660079" sldId="517"/>
            <ac:spMk id="4" creationId="{1EF322EC-BF1B-60B9-DAC9-19C628235435}"/>
          </ac:spMkLst>
        </pc:spChg>
      </pc:sldChg>
      <pc:sldChg chg="add del">
        <pc:chgData name="Fabrizio Grosso" userId="2d487810-e344-400c-b06d-c732b6dd0c0e" providerId="ADAL" clId="{A2225178-955A-4525-B1A0-A4A7C85EF30D}" dt="2024-09-12T18:09:02.339" v="1400"/>
        <pc:sldMkLst>
          <pc:docMk/>
          <pc:sldMk cId="355686855" sldId="518"/>
        </pc:sldMkLst>
      </pc:sldChg>
      <pc:sldChg chg="add del">
        <pc:chgData name="Fabrizio Grosso" userId="2d487810-e344-400c-b06d-c732b6dd0c0e" providerId="ADAL" clId="{A2225178-955A-4525-B1A0-A4A7C85EF30D}" dt="2024-09-12T18:28:13.002" v="1948" actId="2890"/>
        <pc:sldMkLst>
          <pc:docMk/>
          <pc:sldMk cId="839320140" sldId="518"/>
        </pc:sldMkLst>
      </pc:sldChg>
      <pc:sldChg chg="addSp modSp add mod modTransition modAnim">
        <pc:chgData name="Fabrizio Grosso" userId="2d487810-e344-400c-b06d-c732b6dd0c0e" providerId="ADAL" clId="{A2225178-955A-4525-B1A0-A4A7C85EF30D}" dt="2024-09-12T22:10:13.231" v="3587" actId="20577"/>
        <pc:sldMkLst>
          <pc:docMk/>
          <pc:sldMk cId="2943160225" sldId="518"/>
        </pc:sldMkLst>
        <pc:spChg chg="add mod">
          <ac:chgData name="Fabrizio Grosso" userId="2d487810-e344-400c-b06d-c732b6dd0c0e" providerId="ADAL" clId="{A2225178-955A-4525-B1A0-A4A7C85EF30D}" dt="2024-09-12T18:44:19.373" v="2011" actId="1076"/>
          <ac:spMkLst>
            <pc:docMk/>
            <pc:sldMk cId="2943160225" sldId="518"/>
            <ac:spMk id="16" creationId="{3F3F3083-22E2-D93E-1DFB-0464708D0F96}"/>
          </ac:spMkLst>
        </pc:spChg>
        <pc:spChg chg="add mod">
          <ac:chgData name="Fabrizio Grosso" userId="2d487810-e344-400c-b06d-c732b6dd0c0e" providerId="ADAL" clId="{A2225178-955A-4525-B1A0-A4A7C85EF30D}" dt="2024-09-12T18:45:40.783" v="2027" actId="1076"/>
          <ac:spMkLst>
            <pc:docMk/>
            <pc:sldMk cId="2943160225" sldId="518"/>
            <ac:spMk id="17" creationId="{F0B0B3F6-68EC-CA55-CBAC-33DD6BF97D0E}"/>
          </ac:spMkLst>
        </pc:spChg>
        <pc:spChg chg="add mod">
          <ac:chgData name="Fabrizio Grosso" userId="2d487810-e344-400c-b06d-c732b6dd0c0e" providerId="ADAL" clId="{A2225178-955A-4525-B1A0-A4A7C85EF30D}" dt="2024-09-12T18:45:47.805" v="2028" actId="1076"/>
          <ac:spMkLst>
            <pc:docMk/>
            <pc:sldMk cId="2943160225" sldId="518"/>
            <ac:spMk id="19" creationId="{F2730203-CFF2-9ECF-F742-65A2F4FD67AA}"/>
          </ac:spMkLst>
        </pc:spChg>
        <pc:spChg chg="add mod">
          <ac:chgData name="Fabrizio Grosso" userId="2d487810-e344-400c-b06d-c732b6dd0c0e" providerId="ADAL" clId="{A2225178-955A-4525-B1A0-A4A7C85EF30D}" dt="2024-09-12T18:45:10.781" v="2022" actId="1076"/>
          <ac:spMkLst>
            <pc:docMk/>
            <pc:sldMk cId="2943160225" sldId="518"/>
            <ac:spMk id="21" creationId="{2BDBEB7E-96B7-9A5C-8F88-4354002D6C2A}"/>
          </ac:spMkLst>
        </pc:spChg>
        <pc:spChg chg="add mod">
          <ac:chgData name="Fabrizio Grosso" userId="2d487810-e344-400c-b06d-c732b6dd0c0e" providerId="ADAL" clId="{A2225178-955A-4525-B1A0-A4A7C85EF30D}" dt="2024-09-12T18:44:41.929" v="2017" actId="1076"/>
          <ac:spMkLst>
            <pc:docMk/>
            <pc:sldMk cId="2943160225" sldId="518"/>
            <ac:spMk id="22" creationId="{4A50ABCA-F3D6-5345-6571-5B647899E61A}"/>
          </ac:spMkLst>
        </pc:spChg>
        <pc:spChg chg="add mod">
          <ac:chgData name="Fabrizio Grosso" userId="2d487810-e344-400c-b06d-c732b6dd0c0e" providerId="ADAL" clId="{A2225178-955A-4525-B1A0-A4A7C85EF30D}" dt="2024-09-12T18:44:25.509" v="2012" actId="1076"/>
          <ac:spMkLst>
            <pc:docMk/>
            <pc:sldMk cId="2943160225" sldId="518"/>
            <ac:spMk id="23" creationId="{42968754-1927-71FD-B496-E3AB03F70387}"/>
          </ac:spMkLst>
        </pc:spChg>
        <pc:spChg chg="add mod">
          <ac:chgData name="Fabrizio Grosso" userId="2d487810-e344-400c-b06d-c732b6dd0c0e" providerId="ADAL" clId="{A2225178-955A-4525-B1A0-A4A7C85EF30D}" dt="2024-09-12T18:46:33.273" v="2038" actId="1076"/>
          <ac:spMkLst>
            <pc:docMk/>
            <pc:sldMk cId="2943160225" sldId="518"/>
            <ac:spMk id="25" creationId="{97FF1B92-CDC3-56D4-D2D8-8A6B15FBBFE2}"/>
          </ac:spMkLst>
        </pc:spChg>
        <pc:spChg chg="add mod">
          <ac:chgData name="Fabrizio Grosso" userId="2d487810-e344-400c-b06d-c732b6dd0c0e" providerId="ADAL" clId="{A2225178-955A-4525-B1A0-A4A7C85EF30D}" dt="2024-09-12T18:45:31.579" v="2025" actId="1076"/>
          <ac:spMkLst>
            <pc:docMk/>
            <pc:sldMk cId="2943160225" sldId="518"/>
            <ac:spMk id="26" creationId="{011DF20C-A99B-05F8-1A48-9598B4E07FF4}"/>
          </ac:spMkLst>
        </pc:spChg>
        <pc:spChg chg="add mod">
          <ac:chgData name="Fabrizio Grosso" userId="2d487810-e344-400c-b06d-c732b6dd0c0e" providerId="ADAL" clId="{A2225178-955A-4525-B1A0-A4A7C85EF30D}" dt="2024-09-12T18:45:29.181" v="2024" actId="1076"/>
          <ac:spMkLst>
            <pc:docMk/>
            <pc:sldMk cId="2943160225" sldId="518"/>
            <ac:spMk id="28" creationId="{257C5A79-1FA2-EE1D-10BC-AB08D00B7753}"/>
          </ac:spMkLst>
        </pc:spChg>
        <pc:spChg chg="add mod">
          <ac:chgData name="Fabrizio Grosso" userId="2d487810-e344-400c-b06d-c732b6dd0c0e" providerId="ADAL" clId="{A2225178-955A-4525-B1A0-A4A7C85EF30D}" dt="2024-09-12T18:44:52.373" v="2020" actId="1076"/>
          <ac:spMkLst>
            <pc:docMk/>
            <pc:sldMk cId="2943160225" sldId="518"/>
            <ac:spMk id="29" creationId="{C74C9473-9116-8D02-CBDF-D1C53D48E880}"/>
          </ac:spMkLst>
        </pc:spChg>
        <pc:spChg chg="add mod">
          <ac:chgData name="Fabrizio Grosso" userId="2d487810-e344-400c-b06d-c732b6dd0c0e" providerId="ADAL" clId="{A2225178-955A-4525-B1A0-A4A7C85EF30D}" dt="2024-09-12T18:44:37.475" v="2016" actId="1076"/>
          <ac:spMkLst>
            <pc:docMk/>
            <pc:sldMk cId="2943160225" sldId="518"/>
            <ac:spMk id="31" creationId="{7FC6D6AB-475B-6209-4C43-07D782DBE681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94" creationId="{E8F0EBB2-7723-732D-0E79-466480C80C58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95" creationId="{D0EFF2A3-C789-50AE-40A2-6247388D4355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96" creationId="{259AFF23-DF5C-A689-EE54-16B6971F8807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97" creationId="{BFA36C83-0044-F72F-994E-2DC11429DDF3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98" creationId="{8D67C584-F90D-A92D-CB7F-92A9156D6DBF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99" creationId="{E6D08C43-F61A-4070-7495-4F3592E38752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100" creationId="{68882953-0BCF-D1D2-1050-7D80C1EF7FA7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101" creationId="{BBE657BB-E861-F3E5-6743-C83D793AAF51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102" creationId="{BCA45D42-5641-2EF0-0843-95698ED46EEB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103" creationId="{65EBE9FA-566D-E298-B62E-8DD6FB4798CD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104" creationId="{8E959AFD-2184-2D9A-6D47-8505EB2AA630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105" creationId="{3625F20C-F141-288A-D18D-FE435EFD4CB8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106" creationId="{6EBA87FE-7F72-9C71-7AEA-0DFBC00D3B05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107" creationId="{389A80CE-A3F2-8755-554A-900DECEE7CE0}"/>
          </ac:spMkLst>
        </pc:spChg>
        <pc:spChg chg="mod">
          <ac:chgData name="Fabrizio Grosso" userId="2d487810-e344-400c-b06d-c732b6dd0c0e" providerId="ADAL" clId="{A2225178-955A-4525-B1A0-A4A7C85EF30D}" dt="2024-09-12T22:10:13.231" v="3587" actId="20577"/>
          <ac:spMkLst>
            <pc:docMk/>
            <pc:sldMk cId="2943160225" sldId="518"/>
            <ac:spMk id="108" creationId="{01049729-B312-1713-95F7-AC078DC75364}"/>
          </ac:spMkLst>
        </pc:spChg>
        <pc:spChg chg="mod">
          <ac:chgData name="Fabrizio Grosso" userId="2d487810-e344-400c-b06d-c732b6dd0c0e" providerId="ADAL" clId="{A2225178-955A-4525-B1A0-A4A7C85EF30D}" dt="2024-09-12T22:10:10.110" v="3586" actId="20577"/>
          <ac:spMkLst>
            <pc:docMk/>
            <pc:sldMk cId="2943160225" sldId="518"/>
            <ac:spMk id="159" creationId="{93F54768-357F-24DB-D8A7-E68F863D1A3A}"/>
          </ac:spMkLst>
        </pc:spChg>
        <pc:grpChg chg="mod">
          <ac:chgData name="Fabrizio Grosso" userId="2d487810-e344-400c-b06d-c732b6dd0c0e" providerId="ADAL" clId="{A2225178-955A-4525-B1A0-A4A7C85EF30D}" dt="2024-09-12T22:10:13.231" v="3587" actId="20577"/>
          <ac:grpSpMkLst>
            <pc:docMk/>
            <pc:sldMk cId="2943160225" sldId="518"/>
            <ac:grpSpMk id="93" creationId="{D050D6BE-7096-FA8A-E7E7-8B543A631CEF}"/>
          </ac:grpSpMkLst>
        </pc:grpChg>
        <pc:cxnChg chg="add mod">
          <ac:chgData name="Fabrizio Grosso" userId="2d487810-e344-400c-b06d-c732b6dd0c0e" providerId="ADAL" clId="{A2225178-955A-4525-B1A0-A4A7C85EF30D}" dt="2024-09-12T18:44:37.475" v="2016" actId="1076"/>
          <ac:cxnSpMkLst>
            <pc:docMk/>
            <pc:sldMk cId="2943160225" sldId="518"/>
            <ac:cxnSpMk id="32" creationId="{644D33A2-B52D-F2A8-DA0A-04EC735C7694}"/>
          </ac:cxnSpMkLst>
        </pc:cxnChg>
        <pc:cxnChg chg="add mod">
          <ac:chgData name="Fabrizio Grosso" userId="2d487810-e344-400c-b06d-c732b6dd0c0e" providerId="ADAL" clId="{A2225178-955A-4525-B1A0-A4A7C85EF30D}" dt="2024-09-12T18:44:55.370" v="2021" actId="14100"/>
          <ac:cxnSpMkLst>
            <pc:docMk/>
            <pc:sldMk cId="2943160225" sldId="518"/>
            <ac:cxnSpMk id="34" creationId="{79274F79-F855-9C18-80CB-A044FCA6711B}"/>
          </ac:cxnSpMkLst>
        </pc:cxnChg>
        <pc:cxnChg chg="add mod">
          <ac:chgData name="Fabrizio Grosso" userId="2d487810-e344-400c-b06d-c732b6dd0c0e" providerId="ADAL" clId="{A2225178-955A-4525-B1A0-A4A7C85EF30D}" dt="2024-09-12T18:45:55.963" v="2030" actId="14100"/>
          <ac:cxnSpMkLst>
            <pc:docMk/>
            <pc:sldMk cId="2943160225" sldId="518"/>
            <ac:cxnSpMk id="35" creationId="{FC73E18A-74D8-7F82-FE42-D5AE4ADCDA11}"/>
          </ac:cxnSpMkLst>
        </pc:cxnChg>
        <pc:cxnChg chg="add mod">
          <ac:chgData name="Fabrizio Grosso" userId="2d487810-e344-400c-b06d-c732b6dd0c0e" providerId="ADAL" clId="{A2225178-955A-4525-B1A0-A4A7C85EF30D}" dt="2024-09-12T18:46:01.653" v="2032" actId="14100"/>
          <ac:cxnSpMkLst>
            <pc:docMk/>
            <pc:sldMk cId="2943160225" sldId="518"/>
            <ac:cxnSpMk id="37" creationId="{E0A62F91-FFAD-4642-B583-5EA885D61C68}"/>
          </ac:cxnSpMkLst>
        </pc:cxnChg>
        <pc:cxnChg chg="add mod">
          <ac:chgData name="Fabrizio Grosso" userId="2d487810-e344-400c-b06d-c732b6dd0c0e" providerId="ADAL" clId="{A2225178-955A-4525-B1A0-A4A7C85EF30D}" dt="2024-09-12T18:46:33.273" v="2038" actId="1076"/>
          <ac:cxnSpMkLst>
            <pc:docMk/>
            <pc:sldMk cId="2943160225" sldId="518"/>
            <ac:cxnSpMk id="38" creationId="{88B6E974-CB94-5924-8DA0-45E96379E997}"/>
          </ac:cxnSpMkLst>
        </pc:cxnChg>
        <pc:cxnChg chg="add mod">
          <ac:chgData name="Fabrizio Grosso" userId="2d487810-e344-400c-b06d-c732b6dd0c0e" providerId="ADAL" clId="{A2225178-955A-4525-B1A0-A4A7C85EF30D}" dt="2024-09-12T18:46:33.273" v="2038" actId="1076"/>
          <ac:cxnSpMkLst>
            <pc:docMk/>
            <pc:sldMk cId="2943160225" sldId="518"/>
            <ac:cxnSpMk id="40" creationId="{F6CC4006-EA49-896F-C083-E05DF0594508}"/>
          </ac:cxnSpMkLst>
        </pc:cxnChg>
        <pc:cxnChg chg="add mod">
          <ac:chgData name="Fabrizio Grosso" userId="2d487810-e344-400c-b06d-c732b6dd0c0e" providerId="ADAL" clId="{A2225178-955A-4525-B1A0-A4A7C85EF30D}" dt="2024-09-12T18:46:19.103" v="2037" actId="14100"/>
          <ac:cxnSpMkLst>
            <pc:docMk/>
            <pc:sldMk cId="2943160225" sldId="518"/>
            <ac:cxnSpMk id="41" creationId="{71D38BDE-47FF-BBB5-F197-3AB99E4EDDD4}"/>
          </ac:cxnSpMkLst>
        </pc:cxnChg>
        <pc:cxnChg chg="add mod">
          <ac:chgData name="Fabrizio Grosso" userId="2d487810-e344-400c-b06d-c732b6dd0c0e" providerId="ADAL" clId="{A2225178-955A-4525-B1A0-A4A7C85EF30D}" dt="2024-09-12T18:45:51.743" v="2029" actId="14100"/>
          <ac:cxnSpMkLst>
            <pc:docMk/>
            <pc:sldMk cId="2943160225" sldId="518"/>
            <ac:cxnSpMk id="43" creationId="{97A0F364-072E-2DDF-A086-B2EB3757F15D}"/>
          </ac:cxnSpMkLst>
        </pc:cxnChg>
        <pc:cxnChg chg="add mod">
          <ac:chgData name="Fabrizio Grosso" userId="2d487810-e344-400c-b06d-c732b6dd0c0e" providerId="ADAL" clId="{A2225178-955A-4525-B1A0-A4A7C85EF30D}" dt="2024-09-12T18:45:19.715" v="2023" actId="14100"/>
          <ac:cxnSpMkLst>
            <pc:docMk/>
            <pc:sldMk cId="2943160225" sldId="518"/>
            <ac:cxnSpMk id="44" creationId="{8799CD82-40B5-A3A3-30A6-26C805D2CC16}"/>
          </ac:cxnSpMkLst>
        </pc:cxnChg>
        <pc:cxnChg chg="add mod">
          <ac:chgData name="Fabrizio Grosso" userId="2d487810-e344-400c-b06d-c732b6dd0c0e" providerId="ADAL" clId="{A2225178-955A-4525-B1A0-A4A7C85EF30D}" dt="2024-09-12T18:44:46.688" v="2019" actId="14100"/>
          <ac:cxnSpMkLst>
            <pc:docMk/>
            <pc:sldMk cId="2943160225" sldId="518"/>
            <ac:cxnSpMk id="45" creationId="{CD1672C2-AD66-BD96-3E7F-A95291BD2FB4}"/>
          </ac:cxnSpMkLst>
        </pc:cxnChg>
        <pc:cxnChg chg="add mod">
          <ac:chgData name="Fabrizio Grosso" userId="2d487810-e344-400c-b06d-c732b6dd0c0e" providerId="ADAL" clId="{A2225178-955A-4525-B1A0-A4A7C85EF30D}" dt="2024-09-12T18:44:30.884" v="2014" actId="14100"/>
          <ac:cxnSpMkLst>
            <pc:docMk/>
            <pc:sldMk cId="2943160225" sldId="518"/>
            <ac:cxnSpMk id="50" creationId="{DF5DECAA-D20F-9AD1-6CA5-6569C747124C}"/>
          </ac:cxnSpMkLst>
        </pc:cxnChg>
      </pc:sldChg>
      <pc:sldChg chg="addSp delSp modSp add mod modTransition modAnim modShow">
        <pc:chgData name="Fabrizio Grosso" userId="2d487810-e344-400c-b06d-c732b6dd0c0e" providerId="ADAL" clId="{A2225178-955A-4525-B1A0-A4A7C85EF30D}" dt="2024-09-12T22:17:43.132" v="3789"/>
        <pc:sldMkLst>
          <pc:docMk/>
          <pc:sldMk cId="3885539791" sldId="519"/>
        </pc:sldMkLst>
        <pc:spChg chg="del mod">
          <ac:chgData name="Fabrizio Grosso" userId="2d487810-e344-400c-b06d-c732b6dd0c0e" providerId="ADAL" clId="{A2225178-955A-4525-B1A0-A4A7C85EF30D}" dt="2024-09-12T21:39:54.581" v="3553" actId="478"/>
          <ac:spMkLst>
            <pc:docMk/>
            <pc:sldMk cId="3885539791" sldId="519"/>
            <ac:spMk id="3" creationId="{935CF28B-B061-9127-8679-5189656568EA}"/>
          </ac:spMkLst>
        </pc:spChg>
        <pc:spChg chg="add mod">
          <ac:chgData name="Fabrizio Grosso" userId="2d487810-e344-400c-b06d-c732b6dd0c0e" providerId="ADAL" clId="{A2225178-955A-4525-B1A0-A4A7C85EF30D}" dt="2024-09-12T21:30:39.661" v="3191"/>
          <ac:spMkLst>
            <pc:docMk/>
            <pc:sldMk cId="3885539791" sldId="519"/>
            <ac:spMk id="4" creationId="{62D50F88-093A-3E56-DD04-B134AB53F01E}"/>
          </ac:spMkLst>
        </pc:spChg>
        <pc:spChg chg="add mod">
          <ac:chgData name="Fabrizio Grosso" userId="2d487810-e344-400c-b06d-c732b6dd0c0e" providerId="ADAL" clId="{A2225178-955A-4525-B1A0-A4A7C85EF30D}" dt="2024-09-12T22:13:05.546" v="3726" actId="1076"/>
          <ac:spMkLst>
            <pc:docMk/>
            <pc:sldMk cId="3885539791" sldId="519"/>
            <ac:spMk id="5" creationId="{8FE50580-8F63-71FE-0DA0-130E73B5C918}"/>
          </ac:spMkLst>
        </pc:spChg>
        <pc:spChg chg="add mod">
          <ac:chgData name="Fabrizio Grosso" userId="2d487810-e344-400c-b06d-c732b6dd0c0e" providerId="ADAL" clId="{A2225178-955A-4525-B1A0-A4A7C85EF30D}" dt="2024-09-12T21:33:33.560" v="3284" actId="1076"/>
          <ac:spMkLst>
            <pc:docMk/>
            <pc:sldMk cId="3885539791" sldId="519"/>
            <ac:spMk id="6" creationId="{A0396614-B13F-3E02-8CB1-E10B153B3CA4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7" creationId="{CF49D977-D641-E4AB-5E52-3DB48EB0409D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8" creationId="{5C73D345-6A0A-67BD-BD8C-E7006F9C1389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9" creationId="{87A64B84-0289-6045-6E08-ECDC9CE9ACA6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10" creationId="{AC7DA44A-8732-EA49-8214-702B610ADC76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11" creationId="{3F276967-2FFB-D20F-CA9E-CCFFA6A051B8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12" creationId="{BF544801-6410-1FAD-FF06-11A337E39F14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13" creationId="{00C72DA7-9D9B-9958-EB5B-8E31E88E9863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14" creationId="{9EDEF57C-69C8-39AE-2490-FC48F47270B5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15" creationId="{5E5DD9EE-0992-4841-A22D-E5DFCE7B77FE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16" creationId="{2809AA40-618C-D6D5-2435-7A1D3D37C6D1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17" creationId="{227B2E04-5A27-35FF-DAE1-463B98C9796C}"/>
          </ac:spMkLst>
        </pc:spChg>
        <pc:spChg chg="add del mod">
          <ac:chgData name="Fabrizio Grosso" userId="2d487810-e344-400c-b06d-c732b6dd0c0e" providerId="ADAL" clId="{A2225178-955A-4525-B1A0-A4A7C85EF30D}" dt="2024-09-12T21:40:01.765" v="3555" actId="478"/>
          <ac:spMkLst>
            <pc:docMk/>
            <pc:sldMk cId="3885539791" sldId="519"/>
            <ac:spMk id="18" creationId="{F1B4CB6B-B908-C3B0-A54E-7E850A498696}"/>
          </ac:spMkLst>
        </pc:spChg>
        <pc:spChg chg="add del mod">
          <ac:chgData name="Fabrizio Grosso" userId="2d487810-e344-400c-b06d-c732b6dd0c0e" providerId="ADAL" clId="{A2225178-955A-4525-B1A0-A4A7C85EF30D}" dt="2024-09-12T21:41:45.391" v="3568" actId="478"/>
          <ac:spMkLst>
            <pc:docMk/>
            <pc:sldMk cId="3885539791" sldId="519"/>
            <ac:spMk id="19" creationId="{343AE028-08D1-5DF5-F65E-E7E4CC19266F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20" creationId="{227D92CB-3BA9-0C63-FAD1-7EAB1E453C46}"/>
          </ac:spMkLst>
        </pc:spChg>
        <pc:spChg chg="add mod">
          <ac:chgData name="Fabrizio Grosso" userId="2d487810-e344-400c-b06d-c732b6dd0c0e" providerId="ADAL" clId="{A2225178-955A-4525-B1A0-A4A7C85EF30D}" dt="2024-09-12T21:42:48.609" v="3576"/>
          <ac:spMkLst>
            <pc:docMk/>
            <pc:sldMk cId="3885539791" sldId="519"/>
            <ac:spMk id="21" creationId="{CB794D88-1656-D7B6-50B3-3ED70E2DE421}"/>
          </ac:spMkLst>
        </pc:spChg>
        <pc:spChg chg="add mod">
          <ac:chgData name="Fabrizio Grosso" userId="2d487810-e344-400c-b06d-c732b6dd0c0e" providerId="ADAL" clId="{A2225178-955A-4525-B1A0-A4A7C85EF30D}" dt="2024-09-12T22:15:28.710" v="3770" actId="1076"/>
          <ac:spMkLst>
            <pc:docMk/>
            <pc:sldMk cId="3885539791" sldId="519"/>
            <ac:spMk id="22" creationId="{CA9F3B30-2446-F00F-7849-A43FF586D15C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23" creationId="{88EDCD4B-B903-70E0-6FA9-68D99D1214C2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24" creationId="{9E9358E7-BAA8-FC60-AE81-B3ED0B055EDD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25" creationId="{505A17DE-550A-29D2-1299-CB261BF246BE}"/>
          </ac:spMkLst>
        </pc:spChg>
        <pc:spChg chg="add mod">
          <ac:chgData name="Fabrizio Grosso" userId="2d487810-e344-400c-b06d-c732b6dd0c0e" providerId="ADAL" clId="{A2225178-955A-4525-B1A0-A4A7C85EF30D}" dt="2024-09-12T22:17:35.479" v="3788" actId="1076"/>
          <ac:spMkLst>
            <pc:docMk/>
            <pc:sldMk cId="3885539791" sldId="519"/>
            <ac:spMk id="26" creationId="{8B132538-F619-4D8B-FD41-E3189927E20A}"/>
          </ac:spMkLst>
        </pc:spChg>
        <pc:spChg chg="add mod">
          <ac:chgData name="Fabrizio Grosso" userId="2d487810-e344-400c-b06d-c732b6dd0c0e" providerId="ADAL" clId="{A2225178-955A-4525-B1A0-A4A7C85EF30D}" dt="2024-09-12T22:15:28.710" v="3770" actId="1076"/>
          <ac:spMkLst>
            <pc:docMk/>
            <pc:sldMk cId="3885539791" sldId="519"/>
            <ac:spMk id="27" creationId="{EE1B03BF-894F-A39A-45DE-80EE3FF31F86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28" creationId="{6F8F59F3-4B8C-D14A-CE15-FD646F33BDF7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29" creationId="{A98C06A5-8698-E0C5-1072-DBDF988DA5FF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30" creationId="{E69F945B-8888-00F2-DA82-DED5CB9B47AF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44" creationId="{DEC217B3-5D3E-3C94-26DA-F9C7802F45E7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45" creationId="{88A4F2D2-9F65-61DD-D003-664392C71301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46" creationId="{37F8652E-B809-A5C5-2C74-7F05977BADC4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47" creationId="{A7BA30A7-D87B-39DD-A39C-DF815FB28CC0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48" creationId="{77EDA436-52EF-47F5-5D92-0C7F2E44929F}"/>
          </ac:spMkLst>
        </pc:spChg>
        <pc:spChg chg="mod">
          <ac:chgData name="Fabrizio Grosso" userId="2d487810-e344-400c-b06d-c732b6dd0c0e" providerId="ADAL" clId="{A2225178-955A-4525-B1A0-A4A7C85EF30D}" dt="2024-09-12T21:30:17.247" v="3184" actId="1076"/>
          <ac:spMkLst>
            <pc:docMk/>
            <pc:sldMk cId="3885539791" sldId="519"/>
            <ac:spMk id="60" creationId="{740C39DD-89FE-5663-5DB6-9C97A80FEC40}"/>
          </ac:spMkLst>
        </pc:spChg>
        <pc:spChg chg="mod">
          <ac:chgData name="Fabrizio Grosso" userId="2d487810-e344-400c-b06d-c732b6dd0c0e" providerId="ADAL" clId="{A2225178-955A-4525-B1A0-A4A7C85EF30D}" dt="2024-09-12T21:33:06.583" v="3279" actId="20577"/>
          <ac:spMkLst>
            <pc:docMk/>
            <pc:sldMk cId="3885539791" sldId="519"/>
            <ac:spMk id="86" creationId="{59121733-4193-0364-152B-FDDE1CD2D9B3}"/>
          </ac:spMkLst>
        </pc:spChg>
        <pc:cxnChg chg="mod">
          <ac:chgData name="Fabrizio Grosso" userId="2d487810-e344-400c-b06d-c732b6dd0c0e" providerId="ADAL" clId="{A2225178-955A-4525-B1A0-A4A7C85EF30D}" dt="2024-09-12T21:30:17.247" v="3184" actId="1076"/>
          <ac:cxnSpMkLst>
            <pc:docMk/>
            <pc:sldMk cId="3885539791" sldId="519"/>
            <ac:cxnSpMk id="31" creationId="{1ECC99A4-E391-EAF2-D7E6-315346A71B1D}"/>
          </ac:cxnSpMkLst>
        </pc:cxnChg>
        <pc:cxnChg chg="mod">
          <ac:chgData name="Fabrizio Grosso" userId="2d487810-e344-400c-b06d-c732b6dd0c0e" providerId="ADAL" clId="{A2225178-955A-4525-B1A0-A4A7C85EF30D}" dt="2024-09-12T21:30:17.247" v="3184" actId="1076"/>
          <ac:cxnSpMkLst>
            <pc:docMk/>
            <pc:sldMk cId="3885539791" sldId="519"/>
            <ac:cxnSpMk id="32" creationId="{5D2EA6AC-5404-098C-88DA-1F19B1ACA52A}"/>
          </ac:cxnSpMkLst>
        </pc:cxnChg>
        <pc:cxnChg chg="mod">
          <ac:chgData name="Fabrizio Grosso" userId="2d487810-e344-400c-b06d-c732b6dd0c0e" providerId="ADAL" clId="{A2225178-955A-4525-B1A0-A4A7C85EF30D}" dt="2024-09-12T21:30:17.247" v="3184" actId="1076"/>
          <ac:cxnSpMkLst>
            <pc:docMk/>
            <pc:sldMk cId="3885539791" sldId="519"/>
            <ac:cxnSpMk id="33" creationId="{C2440354-B1FB-8366-4ABC-D4FAB4909A0D}"/>
          </ac:cxnSpMkLst>
        </pc:cxnChg>
        <pc:cxnChg chg="add mod">
          <ac:chgData name="Fabrizio Grosso" userId="2d487810-e344-400c-b06d-c732b6dd0c0e" providerId="ADAL" clId="{A2225178-955A-4525-B1A0-A4A7C85EF30D}" dt="2024-09-12T22:17:35.479" v="3788" actId="1076"/>
          <ac:cxnSpMkLst>
            <pc:docMk/>
            <pc:sldMk cId="3885539791" sldId="519"/>
            <ac:cxnSpMk id="34" creationId="{E3CC0007-41C7-3A89-2B05-33817D96C3D1}"/>
          </ac:cxnSpMkLst>
        </pc:cxnChg>
        <pc:cxnChg chg="add mod">
          <ac:chgData name="Fabrizio Grosso" userId="2d487810-e344-400c-b06d-c732b6dd0c0e" providerId="ADAL" clId="{A2225178-955A-4525-B1A0-A4A7C85EF30D}" dt="2024-09-12T22:17:25.091" v="3786" actId="14100"/>
          <ac:cxnSpMkLst>
            <pc:docMk/>
            <pc:sldMk cId="3885539791" sldId="519"/>
            <ac:cxnSpMk id="35" creationId="{CF184209-AF81-4295-0AAE-0FEB57623316}"/>
          </ac:cxnSpMkLst>
        </pc:cxnChg>
        <pc:cxnChg chg="mod">
          <ac:chgData name="Fabrizio Grosso" userId="2d487810-e344-400c-b06d-c732b6dd0c0e" providerId="ADAL" clId="{A2225178-955A-4525-B1A0-A4A7C85EF30D}" dt="2024-09-12T21:30:17.247" v="3184" actId="1076"/>
          <ac:cxnSpMkLst>
            <pc:docMk/>
            <pc:sldMk cId="3885539791" sldId="519"/>
            <ac:cxnSpMk id="39" creationId="{254B67EB-16C9-9995-1BB5-AB579D4A86A2}"/>
          </ac:cxnSpMkLst>
        </pc:cxnChg>
        <pc:cxnChg chg="mod">
          <ac:chgData name="Fabrizio Grosso" userId="2d487810-e344-400c-b06d-c732b6dd0c0e" providerId="ADAL" clId="{A2225178-955A-4525-B1A0-A4A7C85EF30D}" dt="2024-09-12T21:30:17.247" v="3184" actId="1076"/>
          <ac:cxnSpMkLst>
            <pc:docMk/>
            <pc:sldMk cId="3885539791" sldId="519"/>
            <ac:cxnSpMk id="40" creationId="{7DF7CC59-B63B-A048-E9D4-8EC8A6F22395}"/>
          </ac:cxnSpMkLst>
        </pc:cxnChg>
        <pc:cxnChg chg="mod">
          <ac:chgData name="Fabrizio Grosso" userId="2d487810-e344-400c-b06d-c732b6dd0c0e" providerId="ADAL" clId="{A2225178-955A-4525-B1A0-A4A7C85EF30D}" dt="2024-09-12T21:30:17.247" v="3184" actId="1076"/>
          <ac:cxnSpMkLst>
            <pc:docMk/>
            <pc:sldMk cId="3885539791" sldId="519"/>
            <ac:cxnSpMk id="41" creationId="{A18F3489-0266-AE2B-0206-E1FB5CEC0197}"/>
          </ac:cxnSpMkLst>
        </pc:cxnChg>
        <pc:cxnChg chg="mod">
          <ac:chgData name="Fabrizio Grosso" userId="2d487810-e344-400c-b06d-c732b6dd0c0e" providerId="ADAL" clId="{A2225178-955A-4525-B1A0-A4A7C85EF30D}" dt="2024-09-12T21:30:17.247" v="3184" actId="1076"/>
          <ac:cxnSpMkLst>
            <pc:docMk/>
            <pc:sldMk cId="3885539791" sldId="519"/>
            <ac:cxnSpMk id="43" creationId="{3D997FE6-AB16-A0DF-F333-2655C5FA3006}"/>
          </ac:cxnSpMkLst>
        </pc:cxnChg>
        <pc:cxnChg chg="mod">
          <ac:chgData name="Fabrizio Grosso" userId="2d487810-e344-400c-b06d-c732b6dd0c0e" providerId="ADAL" clId="{A2225178-955A-4525-B1A0-A4A7C85EF30D}" dt="2024-09-12T21:30:17.247" v="3184" actId="1076"/>
          <ac:cxnSpMkLst>
            <pc:docMk/>
            <pc:sldMk cId="3885539791" sldId="519"/>
            <ac:cxnSpMk id="64" creationId="{053A61AB-B0A3-A98B-7F30-EE5B1658A9D7}"/>
          </ac:cxnSpMkLst>
        </pc:cxnChg>
      </pc:sldChg>
      <pc:sldChg chg="addSp delSp modSp add mod ord modAnim">
        <pc:chgData name="Fabrizio Grosso" userId="2d487810-e344-400c-b06d-c732b6dd0c0e" providerId="ADAL" clId="{A2225178-955A-4525-B1A0-A4A7C85EF30D}" dt="2024-09-12T21:26:28.441" v="3181"/>
        <pc:sldMkLst>
          <pc:docMk/>
          <pc:sldMk cId="1454930434" sldId="520"/>
        </pc:sldMkLst>
        <pc:spChg chg="mod">
          <ac:chgData name="Fabrizio Grosso" userId="2d487810-e344-400c-b06d-c732b6dd0c0e" providerId="ADAL" clId="{A2225178-955A-4525-B1A0-A4A7C85EF30D}" dt="2024-09-12T21:20:54.297" v="3162" actId="20577"/>
          <ac:spMkLst>
            <pc:docMk/>
            <pc:sldMk cId="1454930434" sldId="520"/>
            <ac:spMk id="5" creationId="{B4F52A77-3513-F7A2-0E39-86EF65D30BB5}"/>
          </ac:spMkLst>
        </pc:spChg>
        <pc:picChg chg="add del mod">
          <ac:chgData name="Fabrizio Grosso" userId="2d487810-e344-400c-b06d-c732b6dd0c0e" providerId="ADAL" clId="{A2225178-955A-4525-B1A0-A4A7C85EF30D}" dt="2024-09-12T21:23:41.963" v="3167" actId="478"/>
          <ac:picMkLst>
            <pc:docMk/>
            <pc:sldMk cId="1454930434" sldId="520"/>
            <ac:picMk id="3" creationId="{CA2134DB-FB3E-48F0-DA20-01215152FB53}"/>
          </ac:picMkLst>
        </pc:picChg>
        <pc:picChg chg="add mod">
          <ac:chgData name="Fabrizio Grosso" userId="2d487810-e344-400c-b06d-c732b6dd0c0e" providerId="ADAL" clId="{A2225178-955A-4525-B1A0-A4A7C85EF30D}" dt="2024-09-12T21:24:50.297" v="3174" actId="1076"/>
          <ac:picMkLst>
            <pc:docMk/>
            <pc:sldMk cId="1454930434" sldId="520"/>
            <ac:picMk id="7" creationId="{08DC595F-4A1A-28B4-87ED-02749CAE6A15}"/>
          </ac:picMkLst>
        </pc:picChg>
      </pc:sldChg>
      <pc:sldChg chg="addSp delSp modSp add mod modAnim">
        <pc:chgData name="Fabrizio Grosso" userId="2d487810-e344-400c-b06d-c732b6dd0c0e" providerId="ADAL" clId="{A2225178-955A-4525-B1A0-A4A7C85EF30D}" dt="2024-09-14T17:36:12.124" v="4414"/>
        <pc:sldMkLst>
          <pc:docMk/>
          <pc:sldMk cId="373357583" sldId="521"/>
        </pc:sldMkLst>
        <pc:spChg chg="add del mod">
          <ac:chgData name="Fabrizio Grosso" userId="2d487810-e344-400c-b06d-c732b6dd0c0e" providerId="ADAL" clId="{A2225178-955A-4525-B1A0-A4A7C85EF30D}" dt="2024-09-14T16:44:56.324" v="4326" actId="478"/>
          <ac:spMkLst>
            <pc:docMk/>
            <pc:sldMk cId="373357583" sldId="521"/>
            <ac:spMk id="2" creationId="{73B9AC5D-14D0-48A4-B7E1-54C75110DB22}"/>
          </ac:spMkLst>
        </pc:spChg>
        <pc:spChg chg="del">
          <ac:chgData name="Fabrizio Grosso" userId="2d487810-e344-400c-b06d-c732b6dd0c0e" providerId="ADAL" clId="{A2225178-955A-4525-B1A0-A4A7C85EF30D}" dt="2024-09-14T16:44:54.686" v="4325" actId="478"/>
          <ac:spMkLst>
            <pc:docMk/>
            <pc:sldMk cId="373357583" sldId="521"/>
            <ac:spMk id="6" creationId="{F5C8A92E-3E51-3031-751C-5DF7EA8579BB}"/>
          </ac:spMkLst>
        </pc:spChg>
        <pc:graphicFrameChg chg="mod modGraphic">
          <ac:chgData name="Fabrizio Grosso" userId="2d487810-e344-400c-b06d-c732b6dd0c0e" providerId="ADAL" clId="{A2225178-955A-4525-B1A0-A4A7C85EF30D}" dt="2024-09-14T17:34:27.850" v="4399" actId="207"/>
          <ac:graphicFrameMkLst>
            <pc:docMk/>
            <pc:sldMk cId="373357583" sldId="521"/>
            <ac:graphicFrameMk id="7" creationId="{FB2203CB-9E8F-763C-341B-9BE3F60A960E}"/>
          </ac:graphicFrameMkLst>
        </pc:graphicFrameChg>
        <pc:graphicFrameChg chg="mod modGraphic">
          <ac:chgData name="Fabrizio Grosso" userId="2d487810-e344-400c-b06d-c732b6dd0c0e" providerId="ADAL" clId="{A2225178-955A-4525-B1A0-A4A7C85EF30D}" dt="2024-09-14T17:33:22.911" v="4395" actId="207"/>
          <ac:graphicFrameMkLst>
            <pc:docMk/>
            <pc:sldMk cId="373357583" sldId="521"/>
            <ac:graphicFrameMk id="8" creationId="{F09AC669-A117-F723-A068-B47E64AC50E8}"/>
          </ac:graphicFrameMkLst>
        </pc:graphicFrameChg>
        <pc:graphicFrameChg chg="mod modGraphic">
          <ac:chgData name="Fabrizio Grosso" userId="2d487810-e344-400c-b06d-c732b6dd0c0e" providerId="ADAL" clId="{A2225178-955A-4525-B1A0-A4A7C85EF30D}" dt="2024-09-14T17:35:00.533" v="4406" actId="14734"/>
          <ac:graphicFrameMkLst>
            <pc:docMk/>
            <pc:sldMk cId="373357583" sldId="521"/>
            <ac:graphicFrameMk id="9" creationId="{AFBB3A58-DC8D-E2B8-5C8E-7D6D914CA4E4}"/>
          </ac:graphicFrameMkLst>
        </pc:graphicFrameChg>
        <pc:picChg chg="mod">
          <ac:chgData name="Fabrizio Grosso" userId="2d487810-e344-400c-b06d-c732b6dd0c0e" providerId="ADAL" clId="{A2225178-955A-4525-B1A0-A4A7C85EF30D}" dt="2024-09-14T17:06:09.050" v="4346" actId="1076"/>
          <ac:picMkLst>
            <pc:docMk/>
            <pc:sldMk cId="373357583" sldId="521"/>
            <ac:picMk id="10" creationId="{418C853D-8847-3EE2-CC2F-A0404D6EC173}"/>
          </ac:picMkLst>
        </pc:picChg>
      </pc:sldChg>
      <pc:sldMasterChg chg="modSp">
        <pc:chgData name="Fabrizio Grosso" userId="2d487810-e344-400c-b06d-c732b6dd0c0e" providerId="ADAL" clId="{A2225178-955A-4525-B1A0-A4A7C85EF30D}" dt="2024-09-14T10:31:25.635" v="4016" actId="1076"/>
        <pc:sldMasterMkLst>
          <pc:docMk/>
          <pc:sldMasterMk cId="2269711999" sldId="2147483660"/>
        </pc:sldMasterMkLst>
        <pc:spChg chg="mod">
          <ac:chgData name="Fabrizio Grosso" userId="2d487810-e344-400c-b06d-c732b6dd0c0e" providerId="ADAL" clId="{A2225178-955A-4525-B1A0-A4A7C85EF30D}" dt="2024-09-14T10:31:25.635" v="4016" actId="1076"/>
          <ac:spMkLst>
            <pc:docMk/>
            <pc:sldMasterMk cId="2269711999" sldId="2147483660"/>
            <ac:spMk id="1026" creationId="{C44DAC59-5E6E-45D0-8524-3E061722C9EC}"/>
          </ac:spMkLst>
        </pc:spChg>
      </pc:sldMasterChg>
    </pc:docChg>
  </pc:docChgLst>
  <pc:docChgLst>
    <pc:chgData name="Fabrizio Grosso" userId="2d487810-e344-400c-b06d-c732b6dd0c0e" providerId="ADAL" clId="{EBC520F3-1C71-4824-B541-89081173BA6F}"/>
    <pc:docChg chg="undo redo custSel addSld delSld modSld sldOrd modMainMaster">
      <pc:chgData name="Fabrizio Grosso" userId="2d487810-e344-400c-b06d-c732b6dd0c0e" providerId="ADAL" clId="{EBC520F3-1C71-4824-B541-89081173BA6F}" dt="2024-09-20T12:47:11.701" v="12341" actId="403"/>
      <pc:docMkLst>
        <pc:docMk/>
      </pc:docMkLst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3266667809" sldId="258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372922177" sldId="259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2576843926" sldId="272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115319706" sldId="277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745713654" sldId="278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862163279" sldId="279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1017447179" sldId="280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3598007514" sldId="281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949792050" sldId="282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3684594268" sldId="284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3848914297" sldId="285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1597868707" sldId="287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2729134268" sldId="288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2717787640" sldId="296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207573074" sldId="350"/>
        </pc:sldMkLst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3882878563" sldId="351"/>
        </pc:sldMkLst>
      </pc:sldChg>
      <pc:sldChg chg="modSp mod">
        <pc:chgData name="Fabrizio Grosso" userId="2d487810-e344-400c-b06d-c732b6dd0c0e" providerId="ADAL" clId="{EBC520F3-1C71-4824-B541-89081173BA6F}" dt="2024-09-10T08:19:02.793" v="217" actId="113"/>
        <pc:sldMkLst>
          <pc:docMk/>
          <pc:sldMk cId="2116968255" sldId="495"/>
        </pc:sldMkLst>
        <pc:spChg chg="mod">
          <ac:chgData name="Fabrizio Grosso" userId="2d487810-e344-400c-b06d-c732b6dd0c0e" providerId="ADAL" clId="{EBC520F3-1C71-4824-B541-89081173BA6F}" dt="2024-09-10T08:16:56.859" v="74" actId="20577"/>
          <ac:spMkLst>
            <pc:docMk/>
            <pc:sldMk cId="2116968255" sldId="495"/>
            <ac:spMk id="2" creationId="{BC9E28AD-32D1-424C-6B4D-CD0CA7FFDB12}"/>
          </ac:spMkLst>
        </pc:spChg>
        <pc:spChg chg="mod">
          <ac:chgData name="Fabrizio Grosso" userId="2d487810-e344-400c-b06d-c732b6dd0c0e" providerId="ADAL" clId="{EBC520F3-1C71-4824-B541-89081173BA6F}" dt="2024-09-10T08:19:02.793" v="217" actId="113"/>
          <ac:spMkLst>
            <pc:docMk/>
            <pc:sldMk cId="2116968255" sldId="495"/>
            <ac:spMk id="3" creationId="{32723883-89F0-07DA-4EB7-94AB9AD08CD7}"/>
          </ac:spMkLst>
        </pc:spChg>
      </pc:sldChg>
      <pc:sldChg chg="del">
        <pc:chgData name="Fabrizio Grosso" userId="2d487810-e344-400c-b06d-c732b6dd0c0e" providerId="ADAL" clId="{EBC520F3-1C71-4824-B541-89081173BA6F}" dt="2024-09-10T08:27:18.517" v="284" actId="47"/>
        <pc:sldMkLst>
          <pc:docMk/>
          <pc:sldMk cId="992325807" sldId="496"/>
        </pc:sldMkLst>
      </pc:sldChg>
      <pc:sldChg chg="addSp delSp modSp new mod modClrScheme addAnim delAnim modAnim chgLayout modNotesTx">
        <pc:chgData name="Fabrizio Grosso" userId="2d487810-e344-400c-b06d-c732b6dd0c0e" providerId="ADAL" clId="{EBC520F3-1C71-4824-B541-89081173BA6F}" dt="2024-09-20T12:08:50.527" v="12257" actId="12788"/>
        <pc:sldMkLst>
          <pc:docMk/>
          <pc:sldMk cId="2064183487" sldId="496"/>
        </pc:sldMkLst>
        <pc:spChg chg="add del mod ord">
          <ac:chgData name="Fabrizio Grosso" userId="2d487810-e344-400c-b06d-c732b6dd0c0e" providerId="ADAL" clId="{EBC520F3-1C71-4824-B541-89081173BA6F}" dt="2024-09-10T08:27:38.526" v="288" actId="700"/>
          <ac:spMkLst>
            <pc:docMk/>
            <pc:sldMk cId="2064183487" sldId="496"/>
            <ac:spMk id="2" creationId="{47CF7487-E7D4-BABB-54F3-7751EC71D16E}"/>
          </ac:spMkLst>
        </pc:spChg>
        <pc:spChg chg="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2" creationId="{9F86CB94-93E3-79C4-C8A8-71B17FEB86D0}"/>
          </ac:spMkLst>
        </pc:spChg>
        <pc:spChg chg="add del mod ord">
          <ac:chgData name="Fabrizio Grosso" userId="2d487810-e344-400c-b06d-c732b6dd0c0e" providerId="ADAL" clId="{EBC520F3-1C71-4824-B541-89081173BA6F}" dt="2024-09-10T08:27:38.526" v="288" actId="700"/>
          <ac:spMkLst>
            <pc:docMk/>
            <pc:sldMk cId="2064183487" sldId="496"/>
            <ac:spMk id="3" creationId="{9AC51C97-8086-E7C0-D45D-2DEE54ABF5A8}"/>
          </ac:spMkLst>
        </pc:spChg>
        <pc:spChg chg="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3" creationId="{B9B53038-5B8F-3D39-AF25-25C98A12646F}"/>
          </ac:spMkLst>
        </pc:spChg>
        <pc:spChg chg="add del mod ord">
          <ac:chgData name="Fabrizio Grosso" userId="2d487810-e344-400c-b06d-c732b6dd0c0e" providerId="ADAL" clId="{EBC520F3-1C71-4824-B541-89081173BA6F}" dt="2024-09-20T12:08:50.527" v="12257" actId="12788"/>
          <ac:spMkLst>
            <pc:docMk/>
            <pc:sldMk cId="2064183487" sldId="496"/>
            <ac:spMk id="4" creationId="{037CCC28-8CBA-0197-0492-10DA5EE18A6F}"/>
          </ac:spMkLst>
        </pc:spChg>
        <pc:spChg chg="add del mod ord">
          <ac:chgData name="Fabrizio Grosso" userId="2d487810-e344-400c-b06d-c732b6dd0c0e" providerId="ADAL" clId="{EBC520F3-1C71-4824-B541-89081173BA6F}" dt="2024-09-13T10:26:54.626" v="7627" actId="20577"/>
          <ac:spMkLst>
            <pc:docMk/>
            <pc:sldMk cId="2064183487" sldId="496"/>
            <ac:spMk id="5" creationId="{C14AEA2E-CDA8-4999-D3A3-9C4AC578AA1C}"/>
          </ac:spMkLst>
        </pc:spChg>
        <pc:spChg chg="add mod">
          <ac:chgData name="Fabrizio Grosso" userId="2d487810-e344-400c-b06d-c732b6dd0c0e" providerId="ADAL" clId="{EBC520F3-1C71-4824-B541-89081173BA6F}" dt="2024-09-10T08:32:58.771" v="573" actId="14100"/>
          <ac:spMkLst>
            <pc:docMk/>
            <pc:sldMk cId="2064183487" sldId="496"/>
            <ac:spMk id="6" creationId="{CD1594D9-91B5-DF67-0670-8B11196469D3}"/>
          </ac:spMkLst>
        </pc:spChg>
        <pc:spChg chg="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7" creationId="{03998968-79AE-C177-2F88-F7BCB8A42A29}"/>
          </ac:spMkLst>
        </pc:spChg>
        <pc:spChg chg="add del mod">
          <ac:chgData name="Fabrizio Grosso" userId="2d487810-e344-400c-b06d-c732b6dd0c0e" providerId="ADAL" clId="{EBC520F3-1C71-4824-B541-89081173BA6F}" dt="2024-09-10T08:34:29.976" v="582" actId="478"/>
          <ac:spMkLst>
            <pc:docMk/>
            <pc:sldMk cId="2064183487" sldId="496"/>
            <ac:spMk id="7" creationId="{9639F7D9-3514-B6D4-F7A7-A6124517F7AE}"/>
          </ac:spMkLst>
        </pc:spChg>
        <pc:spChg chg="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8" creationId="{3A49EBD2-6ABE-554A-415D-DA8ED5CD8786}"/>
          </ac:spMkLst>
        </pc:spChg>
        <pc:spChg chg="add mod">
          <ac:chgData name="Fabrizio Grosso" userId="2d487810-e344-400c-b06d-c732b6dd0c0e" providerId="ADAL" clId="{EBC520F3-1C71-4824-B541-89081173BA6F}" dt="2024-09-10T08:33:44.699" v="577"/>
          <ac:spMkLst>
            <pc:docMk/>
            <pc:sldMk cId="2064183487" sldId="496"/>
            <ac:spMk id="8" creationId="{574577C6-E164-3F7F-A0C7-78612844D2E7}"/>
          </ac:spMkLst>
        </pc:spChg>
        <pc:spChg chg="add del mod">
          <ac:chgData name="Fabrizio Grosso" userId="2d487810-e344-400c-b06d-c732b6dd0c0e" providerId="ADAL" clId="{EBC520F3-1C71-4824-B541-89081173BA6F}" dt="2024-09-10T08:33:57.187" v="580" actId="478"/>
          <ac:spMkLst>
            <pc:docMk/>
            <pc:sldMk cId="2064183487" sldId="496"/>
            <ac:spMk id="9" creationId="{19073DBA-2931-793A-7338-75917A2CC5BD}"/>
          </ac:spMkLst>
        </pc:spChg>
        <pc:spChg chg="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9" creationId="{85A819DD-EF5F-ACFD-948F-EF95EEB9A799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10" creationId="{69FD0612-06D6-322B-F6B4-536C7AA699D7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11" creationId="{704DD9E6-96C5-192F-3B2B-5019704ADC21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12" creationId="{F7B31E14-24B7-71FF-2C7E-72A08AF9D278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13" creationId="{02929694-0361-A462-0345-CBD4A0EF3F6B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14" creationId="{CD77D17A-04F1-EBED-D34D-998A3221E77D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15" creationId="{AF6845AA-7C78-B16D-0672-42CE8E2B0BB2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16" creationId="{99B11D67-32B4-18F7-322C-A5881EB5D7B1}"/>
          </ac:spMkLst>
        </pc:spChg>
        <pc:spChg chg="add mod or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17" creationId="{3BC2236F-4737-A26A-F297-1DD4EDCE516F}"/>
          </ac:spMkLst>
        </pc:spChg>
        <pc:spChg chg="add mod or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18" creationId="{58FE8B9B-3DAB-C4FE-88E6-04533109CED6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19" creationId="{2640FBD4-1962-2E36-BD11-7026A2AD23ED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20" creationId="{DD4142CD-9017-1F28-2B71-5A8045086CF6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21" creationId="{896EF909-4CC6-14BD-7820-A4CBCA6355C0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22" creationId="{83BAC774-AE33-D280-AC45-B35E28759A02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23" creationId="{FC92A216-AACA-78BA-8B89-798E1EDDA6A6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24" creationId="{17CF6202-5D9B-5F2F-E980-7A9E9C52284E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25" creationId="{647AB291-DF00-9970-37A4-335819FC0CDC}"/>
          </ac:spMkLst>
        </pc:spChg>
        <pc:spChg chg="add del mod">
          <ac:chgData name="Fabrizio Grosso" userId="2d487810-e344-400c-b06d-c732b6dd0c0e" providerId="ADAL" clId="{EBC520F3-1C71-4824-B541-89081173BA6F}" dt="2024-09-10T08:45:18.684" v="834"/>
          <ac:spMkLst>
            <pc:docMk/>
            <pc:sldMk cId="2064183487" sldId="496"/>
            <ac:spMk id="26" creationId="{07071357-8A60-53CA-86F3-670ADCB0BB60}"/>
          </ac:spMkLst>
        </pc:spChg>
        <pc:spChg chg="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26" creationId="{47E5238C-56A4-1E32-D84E-48C57E8A1A7C}"/>
          </ac:spMkLst>
        </pc:spChg>
        <pc:spChg chg="add mod">
          <ac:chgData name="Fabrizio Grosso" userId="2d487810-e344-400c-b06d-c732b6dd0c0e" providerId="ADAL" clId="{EBC520F3-1C71-4824-B541-89081173BA6F}" dt="2024-09-10T08:45:27.015" v="835"/>
          <ac:spMkLst>
            <pc:docMk/>
            <pc:sldMk cId="2064183487" sldId="496"/>
            <ac:spMk id="27" creationId="{1856EBF5-7366-F8CE-D63C-1964069369DD}"/>
          </ac:spMkLst>
        </pc:spChg>
        <pc:spChg chg="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27" creationId="{674E48A2-C701-27B9-150A-35CA7B95A863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28" creationId="{A3CA0724-F602-B620-4FD4-8F4856E760AD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29" creationId="{EA45FB4A-0C45-CD0C-2BDB-B272D017EA05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30" creationId="{99EC8450-D93C-A2E4-EB29-B8797AB54304}"/>
          </ac:spMkLst>
        </pc:spChg>
        <pc:spChg chg="add mod">
          <ac:chgData name="Fabrizio Grosso" userId="2d487810-e344-400c-b06d-c732b6dd0c0e" providerId="ADAL" clId="{EBC520F3-1C71-4824-B541-89081173BA6F}" dt="2024-09-13T10:27:04.670" v="7628" actId="1076"/>
          <ac:spMkLst>
            <pc:docMk/>
            <pc:sldMk cId="2064183487" sldId="496"/>
            <ac:spMk id="31" creationId="{D70D4852-B39A-5228-E81F-3B9783A37B29}"/>
          </ac:spMkLst>
        </pc:spChg>
        <pc:spChg chg="add 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32" creationId="{2255888D-472F-311B-615D-D49E01D1A168}"/>
          </ac:spMkLst>
        </pc:spChg>
        <pc:spChg chg="add del mod">
          <ac:chgData name="Fabrizio Grosso" userId="2d487810-e344-400c-b06d-c732b6dd0c0e" providerId="ADAL" clId="{EBC520F3-1C71-4824-B541-89081173BA6F}" dt="2024-09-10T08:57:00.219" v="998" actId="478"/>
          <ac:spMkLst>
            <pc:docMk/>
            <pc:sldMk cId="2064183487" sldId="496"/>
            <ac:spMk id="33" creationId="{C88C777C-32EE-D614-BDAA-1D01AEA8B463}"/>
          </ac:spMkLst>
        </pc:spChg>
        <pc:spChg chg="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33" creationId="{E0355CF9-EE49-5079-CB81-87A6D1D10310}"/>
          </ac:spMkLst>
        </pc:spChg>
        <pc:spChg chg="add del 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34" creationId="{AEB01607-5A44-58BF-F996-C202AE72D31C}"/>
          </ac:spMkLst>
        </pc:spChg>
        <pc:spChg chg="add del mod">
          <ac:chgData name="Fabrizio Grosso" userId="2d487810-e344-400c-b06d-c732b6dd0c0e" providerId="ADAL" clId="{EBC520F3-1C71-4824-B541-89081173BA6F}" dt="2024-09-10T08:57:13.164" v="1006" actId="478"/>
          <ac:spMkLst>
            <pc:docMk/>
            <pc:sldMk cId="2064183487" sldId="496"/>
            <ac:spMk id="35" creationId="{D63AEF1B-4C4A-B3B9-958B-F3A6E8EFC13E}"/>
          </ac:spMkLst>
        </pc:spChg>
        <pc:spChg chg="add 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36" creationId="{B99329BB-94B9-4A51-A629-09A114F382A4}"/>
          </ac:spMkLst>
        </pc:spChg>
        <pc:spChg chg="add del mod">
          <ac:chgData name="Fabrizio Grosso" userId="2d487810-e344-400c-b06d-c732b6dd0c0e" providerId="ADAL" clId="{EBC520F3-1C71-4824-B541-89081173BA6F}" dt="2024-09-10T08:57:22.108" v="1016" actId="478"/>
          <ac:spMkLst>
            <pc:docMk/>
            <pc:sldMk cId="2064183487" sldId="496"/>
            <ac:spMk id="37" creationId="{6765ADB6-300B-5D60-8DF4-E06040C09D8E}"/>
          </ac:spMkLst>
        </pc:spChg>
        <pc:spChg chg="add 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38" creationId="{6D8D5E62-069E-3A2C-8636-25B6D44DF0E7}"/>
          </ac:spMkLst>
        </pc:spChg>
        <pc:spChg chg="add del mod">
          <ac:chgData name="Fabrizio Grosso" userId="2d487810-e344-400c-b06d-c732b6dd0c0e" providerId="ADAL" clId="{EBC520F3-1C71-4824-B541-89081173BA6F}" dt="2024-09-10T08:57:03.300" v="1001" actId="478"/>
          <ac:spMkLst>
            <pc:docMk/>
            <pc:sldMk cId="2064183487" sldId="496"/>
            <ac:spMk id="39" creationId="{E1EE2DF6-452F-33D5-EB29-60E3A7C5CD2E}"/>
          </ac:spMkLst>
        </pc:spChg>
        <pc:spChg chg="add 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40" creationId="{26D7DC34-E9B2-69C5-2517-4A1E8B8D96A0}"/>
          </ac:spMkLst>
        </pc:spChg>
        <pc:spChg chg="add del mod">
          <ac:chgData name="Fabrizio Grosso" userId="2d487810-e344-400c-b06d-c732b6dd0c0e" providerId="ADAL" clId="{EBC520F3-1C71-4824-B541-89081173BA6F}" dt="2024-09-10T08:57:25.530" v="1019" actId="478"/>
          <ac:spMkLst>
            <pc:docMk/>
            <pc:sldMk cId="2064183487" sldId="496"/>
            <ac:spMk id="41" creationId="{422518D5-850D-0198-B0A3-31B4824E571F}"/>
          </ac:spMkLst>
        </pc:spChg>
        <pc:spChg chg="add 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42" creationId="{0159F371-DAA4-E3BD-26B6-7A9E748F7FD3}"/>
          </ac:spMkLst>
        </pc:spChg>
        <pc:spChg chg="add del mod">
          <ac:chgData name="Fabrizio Grosso" userId="2d487810-e344-400c-b06d-c732b6dd0c0e" providerId="ADAL" clId="{EBC520F3-1C71-4824-B541-89081173BA6F}" dt="2024-09-10T08:57:24.607" v="1018" actId="478"/>
          <ac:spMkLst>
            <pc:docMk/>
            <pc:sldMk cId="2064183487" sldId="496"/>
            <ac:spMk id="43" creationId="{5159C34F-EE41-3267-9A6E-5C7C9B360C39}"/>
          </ac:spMkLst>
        </pc:spChg>
        <pc:spChg chg="add 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44" creationId="{5C2D13F2-889E-27BB-52C4-DD9A5922B37D}"/>
          </ac:spMkLst>
        </pc:spChg>
        <pc:spChg chg="add del mod">
          <ac:chgData name="Fabrizio Grosso" userId="2d487810-e344-400c-b06d-c732b6dd0c0e" providerId="ADAL" clId="{EBC520F3-1C71-4824-B541-89081173BA6F}" dt="2024-09-10T08:57:23.346" v="1017" actId="478"/>
          <ac:spMkLst>
            <pc:docMk/>
            <pc:sldMk cId="2064183487" sldId="496"/>
            <ac:spMk id="45" creationId="{0A893C7A-FC3D-02BF-5BE8-0D60180E30D5}"/>
          </ac:spMkLst>
        </pc:spChg>
        <pc:spChg chg="add mod">
          <ac:chgData name="Fabrizio Grosso" userId="2d487810-e344-400c-b06d-c732b6dd0c0e" providerId="ADAL" clId="{EBC520F3-1C71-4824-B541-89081173BA6F}" dt="2024-09-13T10:27:16.536" v="7629" actId="1076"/>
          <ac:spMkLst>
            <pc:docMk/>
            <pc:sldMk cId="2064183487" sldId="496"/>
            <ac:spMk id="46" creationId="{271E1514-7BDA-4D68-5B03-1A60E4FEBFA0}"/>
          </ac:spMkLst>
        </pc:spChg>
        <pc:spChg chg="add del mod">
          <ac:chgData name="Fabrizio Grosso" userId="2d487810-e344-400c-b06d-c732b6dd0c0e" providerId="ADAL" clId="{EBC520F3-1C71-4824-B541-89081173BA6F}" dt="2024-09-10T08:57:26.331" v="1020" actId="478"/>
          <ac:spMkLst>
            <pc:docMk/>
            <pc:sldMk cId="2064183487" sldId="496"/>
            <ac:spMk id="47" creationId="{3F743EA8-1396-ED57-5D3E-660B5EC8299F}"/>
          </ac:spMkLst>
        </pc:spChg>
        <pc:spChg chg="del">
          <ac:chgData name="Fabrizio Grosso" userId="2d487810-e344-400c-b06d-c732b6dd0c0e" providerId="ADAL" clId="{EBC520F3-1C71-4824-B541-89081173BA6F}" dt="2024-09-13T10:08:07.382" v="7362" actId="478"/>
          <ac:spMkLst>
            <pc:docMk/>
            <pc:sldMk cId="2064183487" sldId="496"/>
            <ac:spMk id="53" creationId="{8A74F104-BA5F-5061-6407-F752E55F1E70}"/>
          </ac:spMkLst>
        </pc:sp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35" creationId="{66B84ACB-EE69-5735-FFEB-C65B20A1EC1C}"/>
          </ac:cxnSpMkLst>
        </pc:cxn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37" creationId="{1117ABF1-08B7-D93E-9E94-93ACC63EE250}"/>
          </ac:cxnSpMkLst>
        </pc:cxn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39" creationId="{202B9158-24FA-CC14-15E8-51A202ED69EE}"/>
          </ac:cxnSpMkLst>
        </pc:cxn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41" creationId="{F81BE25D-EFDF-CE1F-FFD5-5CB3DC0616B0}"/>
          </ac:cxnSpMkLst>
        </pc:cxn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43" creationId="{5A2F1E27-B147-CEE7-143C-93F147F6F241}"/>
          </ac:cxnSpMkLst>
        </pc:cxn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45" creationId="{F0DEF72C-C36E-A4A9-646E-4626B18C4E34}"/>
          </ac:cxnSpMkLst>
        </pc:cxn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47" creationId="{5BA87E00-19CE-6925-7895-B313DE210743}"/>
          </ac:cxnSpMkLst>
        </pc:cxn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48" creationId="{F756D055-294B-EF9D-4D78-48A2D8E3E60D}"/>
          </ac:cxnSpMkLst>
        </pc:cxn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49" creationId="{C7D002BC-16F9-3803-93FB-15134C3AEB72}"/>
          </ac:cxnSpMkLst>
        </pc:cxnChg>
        <pc:cxnChg chg="add del mod">
          <ac:chgData name="Fabrizio Grosso" userId="2d487810-e344-400c-b06d-c732b6dd0c0e" providerId="ADAL" clId="{EBC520F3-1C71-4824-B541-89081173BA6F}" dt="2024-09-10T08:57:18.835" v="1013" actId="478"/>
          <ac:cxnSpMkLst>
            <pc:docMk/>
            <pc:sldMk cId="2064183487" sldId="496"/>
            <ac:cxnSpMk id="49" creationId="{F7B581D9-2265-E6B8-C77E-8DB8010BE3C0}"/>
          </ac:cxnSpMkLst>
        </pc:cxn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50" creationId="{D317211C-65DA-4C6F-E929-1A5FC191086F}"/>
          </ac:cxnSpMkLst>
        </pc:cxn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51" creationId="{357C117D-6B69-974C-F38A-AED35EF114A7}"/>
          </ac:cxnSpMkLst>
        </pc:cxnChg>
        <pc:cxnChg chg="add del mod">
          <ac:chgData name="Fabrizio Grosso" userId="2d487810-e344-400c-b06d-c732b6dd0c0e" providerId="ADAL" clId="{EBC520F3-1C71-4824-B541-89081173BA6F}" dt="2024-09-10T08:57:18.048" v="1012" actId="478"/>
          <ac:cxnSpMkLst>
            <pc:docMk/>
            <pc:sldMk cId="2064183487" sldId="496"/>
            <ac:cxnSpMk id="51" creationId="{5CF63613-9932-81D2-F264-8F163478A3C1}"/>
          </ac:cxnSpMkLst>
        </pc:cxnChg>
        <pc:cxnChg chg="mod">
          <ac:chgData name="Fabrizio Grosso" userId="2d487810-e344-400c-b06d-c732b6dd0c0e" providerId="ADAL" clId="{EBC520F3-1C71-4824-B541-89081173BA6F}" dt="2024-09-13T10:27:16.536" v="7629" actId="1076"/>
          <ac:cxnSpMkLst>
            <pc:docMk/>
            <pc:sldMk cId="2064183487" sldId="496"/>
            <ac:cxnSpMk id="52" creationId="{5985E2C3-A211-4799-9C0A-036FE20BB6A4}"/>
          </ac:cxnSpMkLst>
        </pc:cxnChg>
        <pc:cxnChg chg="add del mod">
          <ac:chgData name="Fabrizio Grosso" userId="2d487810-e344-400c-b06d-c732b6dd0c0e" providerId="ADAL" clId="{EBC520F3-1C71-4824-B541-89081173BA6F}" dt="2024-09-10T08:57:19.482" v="1014" actId="478"/>
          <ac:cxnSpMkLst>
            <pc:docMk/>
            <pc:sldMk cId="2064183487" sldId="496"/>
            <ac:cxnSpMk id="52" creationId="{7DAA814F-6B6A-2FBB-13F1-11687EC2A9AB}"/>
          </ac:cxnSpMkLst>
        </pc:cxnChg>
        <pc:cxnChg chg="add del mod">
          <ac:chgData name="Fabrizio Grosso" userId="2d487810-e344-400c-b06d-c732b6dd0c0e" providerId="ADAL" clId="{EBC520F3-1C71-4824-B541-89081173BA6F}" dt="2024-09-10T08:57:02.036" v="999" actId="478"/>
          <ac:cxnSpMkLst>
            <pc:docMk/>
            <pc:sldMk cId="2064183487" sldId="496"/>
            <ac:cxnSpMk id="53" creationId="{B449CE18-47DB-5001-1143-51DDBD04A2C7}"/>
          </ac:cxnSpMkLst>
        </pc:cxnChg>
        <pc:cxnChg chg="add del mod">
          <ac:chgData name="Fabrizio Grosso" userId="2d487810-e344-400c-b06d-c732b6dd0c0e" providerId="ADAL" clId="{EBC520F3-1C71-4824-B541-89081173BA6F}" dt="2024-09-10T08:57:17.083" v="1011" actId="478"/>
          <ac:cxnSpMkLst>
            <pc:docMk/>
            <pc:sldMk cId="2064183487" sldId="496"/>
            <ac:cxnSpMk id="54" creationId="{0E0C5733-6C89-5882-B995-77A2EF576DF6}"/>
          </ac:cxnSpMkLst>
        </pc:cxnChg>
        <pc:cxnChg chg="add del mod">
          <ac:chgData name="Fabrizio Grosso" userId="2d487810-e344-400c-b06d-c732b6dd0c0e" providerId="ADAL" clId="{EBC520F3-1C71-4824-B541-89081173BA6F}" dt="2024-09-10T08:57:16.512" v="1010" actId="478"/>
          <ac:cxnSpMkLst>
            <pc:docMk/>
            <pc:sldMk cId="2064183487" sldId="496"/>
            <ac:cxnSpMk id="55" creationId="{7D1EA8C5-FB31-ADD1-A017-F5F408327233}"/>
          </ac:cxnSpMkLst>
        </pc:cxnChg>
        <pc:cxnChg chg="add del mod">
          <ac:chgData name="Fabrizio Grosso" userId="2d487810-e344-400c-b06d-c732b6dd0c0e" providerId="ADAL" clId="{EBC520F3-1C71-4824-B541-89081173BA6F}" dt="2024-09-10T08:57:15.824" v="1009" actId="478"/>
          <ac:cxnSpMkLst>
            <pc:docMk/>
            <pc:sldMk cId="2064183487" sldId="496"/>
            <ac:cxnSpMk id="56" creationId="{F5ADE192-3314-6420-CDA4-C9607CF98EAD}"/>
          </ac:cxnSpMkLst>
        </pc:cxnChg>
        <pc:cxnChg chg="add del mod">
          <ac:chgData name="Fabrizio Grosso" userId="2d487810-e344-400c-b06d-c732b6dd0c0e" providerId="ADAL" clId="{EBC520F3-1C71-4824-B541-89081173BA6F}" dt="2024-09-10T08:57:20.284" v="1015" actId="478"/>
          <ac:cxnSpMkLst>
            <pc:docMk/>
            <pc:sldMk cId="2064183487" sldId="496"/>
            <ac:cxnSpMk id="57" creationId="{A9B39020-4623-F9EA-E697-F45C9674A533}"/>
          </ac:cxnSpMkLst>
        </pc:cxnChg>
        <pc:cxnChg chg="add del mod">
          <ac:chgData name="Fabrizio Grosso" userId="2d487810-e344-400c-b06d-c732b6dd0c0e" providerId="ADAL" clId="{EBC520F3-1C71-4824-B541-89081173BA6F}" dt="2024-09-10T08:57:14.502" v="1008" actId="478"/>
          <ac:cxnSpMkLst>
            <pc:docMk/>
            <pc:sldMk cId="2064183487" sldId="496"/>
            <ac:cxnSpMk id="58" creationId="{045D71C8-13BF-6248-1B38-AC2FD3618605}"/>
          </ac:cxnSpMkLst>
        </pc:cxnChg>
        <pc:cxnChg chg="add del mod">
          <ac:chgData name="Fabrizio Grosso" userId="2d487810-e344-400c-b06d-c732b6dd0c0e" providerId="ADAL" clId="{EBC520F3-1C71-4824-B541-89081173BA6F}" dt="2024-09-10T08:57:14.122" v="1007" actId="478"/>
          <ac:cxnSpMkLst>
            <pc:docMk/>
            <pc:sldMk cId="2064183487" sldId="496"/>
            <ac:cxnSpMk id="59" creationId="{4299BB41-B0DA-024B-37AE-FE2D3EEFE1EC}"/>
          </ac:cxnSpMkLst>
        </pc:cxnChg>
        <pc:cxnChg chg="add del mod">
          <ac:chgData name="Fabrizio Grosso" userId="2d487810-e344-400c-b06d-c732b6dd0c0e" providerId="ADAL" clId="{EBC520F3-1C71-4824-B541-89081173BA6F}" dt="2024-09-10T08:57:02.406" v="1000" actId="478"/>
          <ac:cxnSpMkLst>
            <pc:docMk/>
            <pc:sldMk cId="2064183487" sldId="496"/>
            <ac:cxnSpMk id="60" creationId="{D81C2D03-921D-E4C9-8FAF-211D3D8B57EF}"/>
          </ac:cxnSpMkLst>
        </pc:cxnChg>
        <pc:cxnChg chg="add del mod">
          <ac:chgData name="Fabrizio Grosso" userId="2d487810-e344-400c-b06d-c732b6dd0c0e" providerId="ADAL" clId="{EBC520F3-1C71-4824-B541-89081173BA6F}" dt="2024-09-10T08:57:03.878" v="1002" actId="478"/>
          <ac:cxnSpMkLst>
            <pc:docMk/>
            <pc:sldMk cId="2064183487" sldId="496"/>
            <ac:cxnSpMk id="61" creationId="{0EAEFDE2-1FDC-D440-18E6-872888BC1F27}"/>
          </ac:cxnSpMkLst>
        </pc:cxnChg>
      </pc:sldChg>
      <pc:sldChg chg="addSp modSp add mod modAnim">
        <pc:chgData name="Fabrizio Grosso" userId="2d487810-e344-400c-b06d-c732b6dd0c0e" providerId="ADAL" clId="{EBC520F3-1C71-4824-B541-89081173BA6F}" dt="2024-09-10T12:06:47.563" v="3341" actId="6549"/>
        <pc:sldMkLst>
          <pc:docMk/>
          <pc:sldMk cId="2016992567" sldId="497"/>
        </pc:sldMkLst>
        <pc:spChg chg="add mod">
          <ac:chgData name="Fabrizio Grosso" userId="2d487810-e344-400c-b06d-c732b6dd0c0e" providerId="ADAL" clId="{EBC520F3-1C71-4824-B541-89081173BA6F}" dt="2024-09-10T12:06:47.563" v="3341" actId="6549"/>
          <ac:spMkLst>
            <pc:docMk/>
            <pc:sldMk cId="2016992567" sldId="497"/>
            <ac:spMk id="2" creationId="{8A74F104-BA5F-5061-6407-F752E55F1E70}"/>
          </ac:spMkLst>
        </pc:spChg>
        <pc:spChg chg="mod">
          <ac:chgData name="Fabrizio Grosso" userId="2d487810-e344-400c-b06d-c732b6dd0c0e" providerId="ADAL" clId="{EBC520F3-1C71-4824-B541-89081173BA6F}" dt="2024-09-10T09:02:05.396" v="1088"/>
          <ac:spMkLst>
            <pc:docMk/>
            <pc:sldMk cId="2016992567" sldId="497"/>
            <ac:spMk id="4" creationId="{037CCC28-8CBA-0197-0492-10DA5EE18A6F}"/>
          </ac:spMkLst>
        </pc:spChg>
        <pc:spChg chg="mod">
          <ac:chgData name="Fabrizio Grosso" userId="2d487810-e344-400c-b06d-c732b6dd0c0e" providerId="ADAL" clId="{EBC520F3-1C71-4824-B541-89081173BA6F}" dt="2024-09-10T08:58:34.798" v="1055"/>
          <ac:spMkLst>
            <pc:docMk/>
            <pc:sldMk cId="2016992567" sldId="497"/>
            <ac:spMk id="35" creationId="{D63AEF1B-4C4A-B3B9-958B-F3A6E8EFC13E}"/>
          </ac:spMkLst>
        </pc:spChg>
        <pc:spChg chg="mod">
          <ac:chgData name="Fabrizio Grosso" userId="2d487810-e344-400c-b06d-c732b6dd0c0e" providerId="ADAL" clId="{EBC520F3-1C71-4824-B541-89081173BA6F}" dt="2024-09-10T08:58:10.092" v="1037"/>
          <ac:spMkLst>
            <pc:docMk/>
            <pc:sldMk cId="2016992567" sldId="497"/>
            <ac:spMk id="47" creationId="{3F743EA8-1396-ED57-5D3E-660B5EC8299F}"/>
          </ac:spMkLst>
        </pc:spChg>
      </pc:sldChg>
      <pc:sldChg chg="add del">
        <pc:chgData name="Fabrizio Grosso" userId="2d487810-e344-400c-b06d-c732b6dd0c0e" providerId="ADAL" clId="{EBC520F3-1C71-4824-B541-89081173BA6F}" dt="2024-09-10T08:56:10.766" v="973" actId="47"/>
        <pc:sldMkLst>
          <pc:docMk/>
          <pc:sldMk cId="3487118126" sldId="497"/>
        </pc:sldMkLst>
      </pc:sldChg>
      <pc:sldChg chg="addSp delSp modSp new mod modClrScheme modAnim chgLayout modNotesTx">
        <pc:chgData name="Fabrizio Grosso" userId="2d487810-e344-400c-b06d-c732b6dd0c0e" providerId="ADAL" clId="{EBC520F3-1C71-4824-B541-89081173BA6F}" dt="2024-09-20T12:11:58.138" v="12266" actId="20577"/>
        <pc:sldMkLst>
          <pc:docMk/>
          <pc:sldMk cId="578393398" sldId="498"/>
        </pc:sldMkLst>
        <pc:spChg chg="mod ord">
          <ac:chgData name="Fabrizio Grosso" userId="2d487810-e344-400c-b06d-c732b6dd0c0e" providerId="ADAL" clId="{EBC520F3-1C71-4824-B541-89081173BA6F}" dt="2024-09-10T09:04:39.131" v="1118" actId="700"/>
          <ac:spMkLst>
            <pc:docMk/>
            <pc:sldMk cId="578393398" sldId="498"/>
            <ac:spMk id="2" creationId="{3B5AD759-10A4-A953-0E08-A7F07F29645C}"/>
          </ac:spMkLst>
        </pc:spChg>
        <pc:spChg chg="del mod ord">
          <ac:chgData name="Fabrizio Grosso" userId="2d487810-e344-400c-b06d-c732b6dd0c0e" providerId="ADAL" clId="{EBC520F3-1C71-4824-B541-89081173BA6F}" dt="2024-09-10T09:04:39.131" v="1118" actId="700"/>
          <ac:spMkLst>
            <pc:docMk/>
            <pc:sldMk cId="578393398" sldId="498"/>
            <ac:spMk id="3" creationId="{8CD57455-CB4C-14CD-FEE4-98833A10B938}"/>
          </ac:spMkLst>
        </pc:spChg>
        <pc:spChg chg="add mod ord">
          <ac:chgData name="Fabrizio Grosso" userId="2d487810-e344-400c-b06d-c732b6dd0c0e" providerId="ADAL" clId="{EBC520F3-1C71-4824-B541-89081173BA6F}" dt="2024-09-13T10:16:45.880" v="7519" actId="207"/>
          <ac:spMkLst>
            <pc:docMk/>
            <pc:sldMk cId="578393398" sldId="498"/>
            <ac:spMk id="4" creationId="{F51557F2-97D4-4984-8832-496AC5CE5178}"/>
          </ac:spMkLst>
        </pc:spChg>
        <pc:spChg chg="add mod ord">
          <ac:chgData name="Fabrizio Grosso" userId="2d487810-e344-400c-b06d-c732b6dd0c0e" providerId="ADAL" clId="{EBC520F3-1C71-4824-B541-89081173BA6F}" dt="2024-09-20T12:11:58.138" v="12266" actId="20577"/>
          <ac:spMkLst>
            <pc:docMk/>
            <pc:sldMk cId="578393398" sldId="498"/>
            <ac:spMk id="5" creationId="{ED8F2EF5-DD95-35F9-207D-0A97ADB76DC6}"/>
          </ac:spMkLst>
        </pc:spChg>
      </pc:sldChg>
      <pc:sldChg chg="addSp delSp modSp new mod modClrScheme modAnim chgLayout modNotesTx">
        <pc:chgData name="Fabrizio Grosso" userId="2d487810-e344-400c-b06d-c732b6dd0c0e" providerId="ADAL" clId="{EBC520F3-1C71-4824-B541-89081173BA6F}" dt="2024-09-13T10:19:10.754" v="7529" actId="20577"/>
        <pc:sldMkLst>
          <pc:docMk/>
          <pc:sldMk cId="1951186081" sldId="499"/>
        </pc:sldMkLst>
        <pc:spChg chg="del mod ord">
          <ac:chgData name="Fabrizio Grosso" userId="2d487810-e344-400c-b06d-c732b6dd0c0e" providerId="ADAL" clId="{EBC520F3-1C71-4824-B541-89081173BA6F}" dt="2024-09-10T10:50:35.883" v="2283" actId="700"/>
          <ac:spMkLst>
            <pc:docMk/>
            <pc:sldMk cId="1951186081" sldId="499"/>
            <ac:spMk id="2" creationId="{65840AE6-3C37-ADA3-2D78-7C70FAC07835}"/>
          </ac:spMkLst>
        </pc:spChg>
        <pc:spChg chg="del mod ord">
          <ac:chgData name="Fabrizio Grosso" userId="2d487810-e344-400c-b06d-c732b6dd0c0e" providerId="ADAL" clId="{EBC520F3-1C71-4824-B541-89081173BA6F}" dt="2024-09-10T10:50:35.883" v="2283" actId="700"/>
          <ac:spMkLst>
            <pc:docMk/>
            <pc:sldMk cId="1951186081" sldId="499"/>
            <ac:spMk id="3" creationId="{85EDFDBC-8AED-8E0C-350B-9C5A6E1D0601}"/>
          </ac:spMkLst>
        </pc:spChg>
        <pc:spChg chg="del">
          <ac:chgData name="Fabrizio Grosso" userId="2d487810-e344-400c-b06d-c732b6dd0c0e" providerId="ADAL" clId="{EBC520F3-1C71-4824-B541-89081173BA6F}" dt="2024-09-10T10:50:35.883" v="2283" actId="700"/>
          <ac:spMkLst>
            <pc:docMk/>
            <pc:sldMk cId="1951186081" sldId="499"/>
            <ac:spMk id="4" creationId="{C91FB5EB-CE6D-0AA7-AECC-F0C3ACE17CAC}"/>
          </ac:spMkLst>
        </pc:spChg>
        <pc:spChg chg="add mod ord">
          <ac:chgData name="Fabrizio Grosso" userId="2d487810-e344-400c-b06d-c732b6dd0c0e" providerId="ADAL" clId="{EBC520F3-1C71-4824-B541-89081173BA6F}" dt="2024-09-13T10:18:23.449" v="7522" actId="20577"/>
          <ac:spMkLst>
            <pc:docMk/>
            <pc:sldMk cId="1951186081" sldId="499"/>
            <ac:spMk id="5" creationId="{B4F52A77-3513-F7A2-0E39-86EF65D30BB5}"/>
          </ac:spMkLst>
        </pc:spChg>
        <pc:spChg chg="add mod ord">
          <ac:chgData name="Fabrizio Grosso" userId="2d487810-e344-400c-b06d-c732b6dd0c0e" providerId="ADAL" clId="{EBC520F3-1C71-4824-B541-89081173BA6F}" dt="2024-09-10T11:58:42.305" v="3241" actId="14100"/>
          <ac:spMkLst>
            <pc:docMk/>
            <pc:sldMk cId="1951186081" sldId="499"/>
            <ac:spMk id="6" creationId="{F5C8A92E-3E51-3031-751C-5DF7EA8579BB}"/>
          </ac:spMkLst>
        </pc:spChg>
        <pc:picChg chg="add del mod">
          <ac:chgData name="Fabrizio Grosso" userId="2d487810-e344-400c-b06d-c732b6dd0c0e" providerId="ADAL" clId="{EBC520F3-1C71-4824-B541-89081173BA6F}" dt="2024-09-10T12:00:52.679" v="3248" actId="478"/>
          <ac:picMkLst>
            <pc:docMk/>
            <pc:sldMk cId="1951186081" sldId="499"/>
            <ac:picMk id="8" creationId="{B66C4AFD-0B2E-5195-8557-AF12F6B132C0}"/>
          </ac:picMkLst>
        </pc:picChg>
        <pc:picChg chg="add mod">
          <ac:chgData name="Fabrizio Grosso" userId="2d487810-e344-400c-b06d-c732b6dd0c0e" providerId="ADAL" clId="{EBC520F3-1C71-4824-B541-89081173BA6F}" dt="2024-09-10T12:02:08.504" v="3254" actId="1076"/>
          <ac:picMkLst>
            <pc:docMk/>
            <pc:sldMk cId="1951186081" sldId="499"/>
            <ac:picMk id="10" creationId="{418C853D-8847-3EE2-CC2F-A0404D6EC173}"/>
          </ac:picMkLst>
        </pc:picChg>
      </pc:sldChg>
      <pc:sldChg chg="addSp delSp modSp new mod delAnim modAnim modShow chgLayout modNotesTx">
        <pc:chgData name="Fabrizio Grosso" userId="2d487810-e344-400c-b06d-c732b6dd0c0e" providerId="ADAL" clId="{EBC520F3-1C71-4824-B541-89081173BA6F}" dt="2024-09-16T20:40:40.073" v="8088" actId="21"/>
        <pc:sldMkLst>
          <pc:docMk/>
          <pc:sldMk cId="4272965260" sldId="500"/>
        </pc:sldMkLst>
        <pc:spChg chg="mod ord">
          <ac:chgData name="Fabrizio Grosso" userId="2d487810-e344-400c-b06d-c732b6dd0c0e" providerId="ADAL" clId="{EBC520F3-1C71-4824-B541-89081173BA6F}" dt="2024-09-10T12:31:31.579" v="3428" actId="700"/>
          <ac:spMkLst>
            <pc:docMk/>
            <pc:sldMk cId="4272965260" sldId="500"/>
            <ac:spMk id="2" creationId="{A8F094D6-8C0F-3DE2-25EF-2FA4E8C1998F}"/>
          </ac:spMkLst>
        </pc:spChg>
        <pc:spChg chg="del mod">
          <ac:chgData name="Fabrizio Grosso" userId="2d487810-e344-400c-b06d-c732b6dd0c0e" providerId="ADAL" clId="{EBC520F3-1C71-4824-B541-89081173BA6F}" dt="2024-09-10T12:29:54.746" v="3356" actId="478"/>
          <ac:spMkLst>
            <pc:docMk/>
            <pc:sldMk cId="4272965260" sldId="500"/>
            <ac:spMk id="3" creationId="{DD7C7BC8-563C-F67D-1FC2-692F2EE8A2E2}"/>
          </ac:spMkLst>
        </pc:spChg>
        <pc:spChg chg="add del mod">
          <ac:chgData name="Fabrizio Grosso" userId="2d487810-e344-400c-b06d-c732b6dd0c0e" providerId="ADAL" clId="{EBC520F3-1C71-4824-B541-89081173BA6F}" dt="2024-09-10T13:01:35.711" v="3821" actId="478"/>
          <ac:spMkLst>
            <pc:docMk/>
            <pc:sldMk cId="4272965260" sldId="500"/>
            <ac:spMk id="4" creationId="{1A36C17E-46C8-867B-D029-0AA35432AABF}"/>
          </ac:spMkLst>
        </pc:spChg>
        <pc:spChg chg="mod">
          <ac:chgData name="Fabrizio Grosso" userId="2d487810-e344-400c-b06d-c732b6dd0c0e" providerId="ADAL" clId="{EBC520F3-1C71-4824-B541-89081173BA6F}" dt="2024-09-16T20:40:36.589" v="8087" actId="1076"/>
          <ac:spMkLst>
            <pc:docMk/>
            <pc:sldMk cId="4272965260" sldId="500"/>
            <ac:spMk id="4" creationId="{27FAC685-5E4C-27BB-778A-7A2516960ECA}"/>
          </ac:spMkLst>
        </pc:spChg>
        <pc:spChg chg="add mod ord">
          <ac:chgData name="Fabrizio Grosso" userId="2d487810-e344-400c-b06d-c732b6dd0c0e" providerId="ADAL" clId="{EBC520F3-1C71-4824-B541-89081173BA6F}" dt="2024-09-10T12:59:40.327" v="3815" actId="1076"/>
          <ac:spMkLst>
            <pc:docMk/>
            <pc:sldMk cId="4272965260" sldId="500"/>
            <ac:spMk id="5" creationId="{D3E53B80-6A21-9DD5-3979-4C73217CEF57}"/>
          </ac:spMkLst>
        </pc:spChg>
        <pc:spChg chg="add del mod">
          <ac:chgData name="Fabrizio Grosso" userId="2d487810-e344-400c-b06d-c732b6dd0c0e" providerId="ADAL" clId="{EBC520F3-1C71-4824-B541-89081173BA6F}" dt="2024-09-16T20:40:40.073" v="8088" actId="21"/>
          <ac:spMkLst>
            <pc:docMk/>
            <pc:sldMk cId="4272965260" sldId="500"/>
            <ac:spMk id="6" creationId="{4585C9E9-996B-1321-CAA0-8612B4CE4AE5}"/>
          </ac:spMkLst>
        </pc:spChg>
        <pc:spChg chg="add del mod">
          <ac:chgData name="Fabrizio Grosso" userId="2d487810-e344-400c-b06d-c732b6dd0c0e" providerId="ADAL" clId="{EBC520F3-1C71-4824-B541-89081173BA6F}" dt="2024-09-16T20:40:40.073" v="8088" actId="21"/>
          <ac:spMkLst>
            <pc:docMk/>
            <pc:sldMk cId="4272965260" sldId="500"/>
            <ac:spMk id="8" creationId="{2A23705A-8CFE-2BC7-94BA-0B2AF1F457C6}"/>
          </ac:spMkLst>
        </pc:spChg>
        <pc:spChg chg="add del mod">
          <ac:chgData name="Fabrizio Grosso" userId="2d487810-e344-400c-b06d-c732b6dd0c0e" providerId="ADAL" clId="{EBC520F3-1C71-4824-B541-89081173BA6F}" dt="2024-09-16T20:40:40.073" v="8088" actId="21"/>
          <ac:spMkLst>
            <pc:docMk/>
            <pc:sldMk cId="4272965260" sldId="500"/>
            <ac:spMk id="9" creationId="{37167AE7-EB00-646B-F708-2EB8E80627C5}"/>
          </ac:spMkLst>
        </pc:spChg>
        <pc:spChg chg="add del mod">
          <ac:chgData name="Fabrizio Grosso" userId="2d487810-e344-400c-b06d-c732b6dd0c0e" providerId="ADAL" clId="{EBC520F3-1C71-4824-B541-89081173BA6F}" dt="2024-09-16T20:40:40.073" v="8088" actId="21"/>
          <ac:spMkLst>
            <pc:docMk/>
            <pc:sldMk cId="4272965260" sldId="500"/>
            <ac:spMk id="10" creationId="{4D6F9800-7B56-AFC5-D71F-2EC54C809D70}"/>
          </ac:spMkLst>
        </pc:spChg>
        <pc:spChg chg="add del mod">
          <ac:chgData name="Fabrizio Grosso" userId="2d487810-e344-400c-b06d-c732b6dd0c0e" providerId="ADAL" clId="{EBC520F3-1C71-4824-B541-89081173BA6F}" dt="2024-09-16T20:40:40.073" v="8088" actId="21"/>
          <ac:spMkLst>
            <pc:docMk/>
            <pc:sldMk cId="4272965260" sldId="500"/>
            <ac:spMk id="11" creationId="{8797C5E0-97EB-7518-DC87-002A40017A52}"/>
          </ac:spMkLst>
        </pc:spChg>
        <pc:picChg chg="add mod">
          <ac:chgData name="Fabrizio Grosso" userId="2d487810-e344-400c-b06d-c732b6dd0c0e" providerId="ADAL" clId="{EBC520F3-1C71-4824-B541-89081173BA6F}" dt="2024-09-10T13:01:48.550" v="3825" actId="14100"/>
          <ac:picMkLst>
            <pc:docMk/>
            <pc:sldMk cId="4272965260" sldId="500"/>
            <ac:picMk id="7" creationId="{9ECD8468-928B-8A0B-D3A3-30487E52FD7C}"/>
          </ac:picMkLst>
        </pc:picChg>
      </pc:sldChg>
      <pc:sldChg chg="modSp add mod modShow modNotesTx">
        <pc:chgData name="Fabrizio Grosso" userId="2d487810-e344-400c-b06d-c732b6dd0c0e" providerId="ADAL" clId="{EBC520F3-1C71-4824-B541-89081173BA6F}" dt="2024-09-13T10:35:03.893" v="7804" actId="729"/>
        <pc:sldMkLst>
          <pc:docMk/>
          <pc:sldMk cId="1295123124" sldId="501"/>
        </pc:sldMkLst>
        <pc:picChg chg="mod">
          <ac:chgData name="Fabrizio Grosso" userId="2d487810-e344-400c-b06d-c732b6dd0c0e" providerId="ADAL" clId="{EBC520F3-1C71-4824-B541-89081173BA6F}" dt="2024-09-10T13:05:17.831" v="3827" actId="14826"/>
          <ac:picMkLst>
            <pc:docMk/>
            <pc:sldMk cId="1295123124" sldId="501"/>
            <ac:picMk id="7" creationId="{9ECD8468-928B-8A0B-D3A3-30487E52FD7C}"/>
          </ac:picMkLst>
        </pc:picChg>
      </pc:sldChg>
      <pc:sldChg chg="addSp delSp modSp new mod modAnim modNotesTx">
        <pc:chgData name="Fabrizio Grosso" userId="2d487810-e344-400c-b06d-c732b6dd0c0e" providerId="ADAL" clId="{EBC520F3-1C71-4824-B541-89081173BA6F}" dt="2024-09-18T09:47:17.438" v="9387"/>
        <pc:sldMkLst>
          <pc:docMk/>
          <pc:sldMk cId="4067230504" sldId="502"/>
        </pc:sldMkLst>
        <pc:spChg chg="mod">
          <ac:chgData name="Fabrizio Grosso" userId="2d487810-e344-400c-b06d-c732b6dd0c0e" providerId="ADAL" clId="{EBC520F3-1C71-4824-B541-89081173BA6F}" dt="2024-09-10T13:09:26.684" v="3863" actId="20577"/>
          <ac:spMkLst>
            <pc:docMk/>
            <pc:sldMk cId="4067230504" sldId="502"/>
            <ac:spMk id="2" creationId="{5B7B216B-45FC-6860-9D30-FE69E918A2A9}"/>
          </ac:spMkLst>
        </pc:spChg>
        <pc:spChg chg="mod">
          <ac:chgData name="Fabrizio Grosso" userId="2d487810-e344-400c-b06d-c732b6dd0c0e" providerId="ADAL" clId="{EBC520F3-1C71-4824-B541-89081173BA6F}" dt="2024-09-18T09:43:09.470" v="9349" actId="207"/>
          <ac:spMkLst>
            <pc:docMk/>
            <pc:sldMk cId="4067230504" sldId="502"/>
            <ac:spMk id="3" creationId="{D979236D-55FB-E22B-AB31-717D7F9A6A7C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4" creationId="{A3E0CA2E-5403-9959-9654-6920CA45218D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5" creationId="{8998B6DE-E38F-1A6C-A68A-2CB18D440D6A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6" creationId="{3C64A1E1-CB5C-2A39-331F-00DF56F91E1E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7" creationId="{286DBDCF-04A0-2769-B3AF-661A1C9FB1A6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8" creationId="{F17332A6-0E40-CB51-7064-830FE68589F0}"/>
          </ac:spMkLst>
        </pc:spChg>
        <pc:spChg chg="add mod topLvl">
          <ac:chgData name="Fabrizio Grosso" userId="2d487810-e344-400c-b06d-c732b6dd0c0e" providerId="ADAL" clId="{EBC520F3-1C71-4824-B541-89081173BA6F}" dt="2024-09-18T09:43:32.824" v="9352"/>
          <ac:spMkLst>
            <pc:docMk/>
            <pc:sldMk cId="4067230504" sldId="502"/>
            <ac:spMk id="9" creationId="{30ABA36B-438B-7FAF-99B7-DE00E7E17BD7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10" creationId="{90B1E4E0-CB68-ECC6-138F-73A7CA832178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11" creationId="{E9B71238-DF0B-257D-E583-8FBE7759DC76}"/>
          </ac:spMkLst>
        </pc:spChg>
        <pc:spChg chg="add mod topLvl">
          <ac:chgData name="Fabrizio Grosso" userId="2d487810-e344-400c-b06d-c732b6dd0c0e" providerId="ADAL" clId="{EBC520F3-1C71-4824-B541-89081173BA6F}" dt="2024-09-18T09:43:35.729" v="9353"/>
          <ac:spMkLst>
            <pc:docMk/>
            <pc:sldMk cId="4067230504" sldId="502"/>
            <ac:spMk id="12" creationId="{C900F679-872D-EA67-0DBB-08B61CEF60DF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13" creationId="{106019FF-4C1F-2D7B-08F3-DA1975009A68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14" creationId="{08FDDBF7-76C4-7F97-9753-395EC53A2D0D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15" creationId="{698ADC2E-D846-C965-7EF8-FD13A54931E2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16" creationId="{B6362331-B991-A5C6-3DFC-4F40B6401A39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17" creationId="{4B12F9E4-83D2-0F1F-15FA-E2C5DFB04CDC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18" creationId="{7ABD264A-BC8B-1F58-AFC3-C7976CCD314C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19" creationId="{968FB14D-BE53-CADD-1ADC-C5D13578714A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20" creationId="{E299DC14-A2C0-293E-CC5E-FDD985CE26F6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21" creationId="{ADE3F9B2-48BF-9302-50B5-A4EBF0E186D7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22" creationId="{72070C98-1EC4-6462-4185-AA502F291ADE}"/>
          </ac:spMkLst>
        </pc:spChg>
        <pc:spChg chg="add mod topLvl">
          <ac:chgData name="Fabrizio Grosso" userId="2d487810-e344-400c-b06d-c732b6dd0c0e" providerId="ADAL" clId="{EBC520F3-1C71-4824-B541-89081173BA6F}" dt="2024-09-10T13:16:52.074" v="3979" actId="165"/>
          <ac:spMkLst>
            <pc:docMk/>
            <pc:sldMk cId="4067230504" sldId="502"/>
            <ac:spMk id="23" creationId="{D88DC81D-813B-8DDE-BD3B-3AA5BCE73B2B}"/>
          </ac:spMkLst>
        </pc:spChg>
        <pc:spChg chg="add mod">
          <ac:chgData name="Fabrizio Grosso" userId="2d487810-e344-400c-b06d-c732b6dd0c0e" providerId="ADAL" clId="{EBC520F3-1C71-4824-B541-89081173BA6F}" dt="2024-09-10T13:16:22" v="3975" actId="208"/>
          <ac:spMkLst>
            <pc:docMk/>
            <pc:sldMk cId="4067230504" sldId="502"/>
            <ac:spMk id="25" creationId="{6C192244-A631-8117-36C4-B896DB8D7910}"/>
          </ac:spMkLst>
        </pc:spChg>
        <pc:spChg chg="add mod">
          <ac:chgData name="Fabrizio Grosso" userId="2d487810-e344-400c-b06d-c732b6dd0c0e" providerId="ADAL" clId="{EBC520F3-1C71-4824-B541-89081173BA6F}" dt="2024-09-18T09:45:11.649" v="9382" actId="207"/>
          <ac:spMkLst>
            <pc:docMk/>
            <pc:sldMk cId="4067230504" sldId="502"/>
            <ac:spMk id="26" creationId="{8C8ADB00-AD60-8CE5-9499-B2A3FF69834A}"/>
          </ac:spMkLst>
        </pc:spChg>
        <pc:spChg chg="add del mod">
          <ac:chgData name="Fabrizio Grosso" userId="2d487810-e344-400c-b06d-c732b6dd0c0e" providerId="ADAL" clId="{EBC520F3-1C71-4824-B541-89081173BA6F}" dt="2024-09-18T09:44:41.974" v="9376" actId="478"/>
          <ac:spMkLst>
            <pc:docMk/>
            <pc:sldMk cId="4067230504" sldId="502"/>
            <ac:spMk id="27" creationId="{FB3BE28E-DEEE-B4F0-17EE-E534C37A6249}"/>
          </ac:spMkLst>
        </pc:spChg>
        <pc:spChg chg="add mod">
          <ac:chgData name="Fabrizio Grosso" userId="2d487810-e344-400c-b06d-c732b6dd0c0e" providerId="ADAL" clId="{EBC520F3-1C71-4824-B541-89081173BA6F}" dt="2024-09-18T09:44:01.432" v="9359"/>
          <ac:spMkLst>
            <pc:docMk/>
            <pc:sldMk cId="4067230504" sldId="502"/>
            <ac:spMk id="28" creationId="{D8C04D20-C9CA-8A3D-9786-AED6D91B81A6}"/>
          </ac:spMkLst>
        </pc:spChg>
        <pc:spChg chg="add mod">
          <ac:chgData name="Fabrizio Grosso" userId="2d487810-e344-400c-b06d-c732b6dd0c0e" providerId="ADAL" clId="{EBC520F3-1C71-4824-B541-89081173BA6F}" dt="2024-09-18T09:44:33.553" v="9372"/>
          <ac:spMkLst>
            <pc:docMk/>
            <pc:sldMk cId="4067230504" sldId="502"/>
            <ac:spMk id="29" creationId="{E901164C-DF41-C620-8E2B-EF3CBFAAA5E4}"/>
          </ac:spMkLst>
        </pc:spChg>
        <pc:spChg chg="add mod">
          <ac:chgData name="Fabrizio Grosso" userId="2d487810-e344-400c-b06d-c732b6dd0c0e" providerId="ADAL" clId="{EBC520F3-1C71-4824-B541-89081173BA6F}" dt="2024-09-18T09:44:59.037" v="9380" actId="6549"/>
          <ac:spMkLst>
            <pc:docMk/>
            <pc:sldMk cId="4067230504" sldId="502"/>
            <ac:spMk id="30" creationId="{E1561F99-CA9B-FEC6-CCBC-76D5CE9BB6F7}"/>
          </ac:spMkLst>
        </pc:spChg>
        <pc:grpChg chg="add del mod">
          <ac:chgData name="Fabrizio Grosso" userId="2d487810-e344-400c-b06d-c732b6dd0c0e" providerId="ADAL" clId="{EBC520F3-1C71-4824-B541-89081173BA6F}" dt="2024-09-10T13:16:52.074" v="3979" actId="165"/>
          <ac:grpSpMkLst>
            <pc:docMk/>
            <pc:sldMk cId="4067230504" sldId="502"/>
            <ac:grpSpMk id="24" creationId="{9DD7FFDF-4382-60FA-3D19-6FB16E8CD306}"/>
          </ac:grpSpMkLst>
        </pc:grpChg>
      </pc:sldChg>
      <pc:sldChg chg="delSp add del mod">
        <pc:chgData name="Fabrizio Grosso" userId="2d487810-e344-400c-b06d-c732b6dd0c0e" providerId="ADAL" clId="{EBC520F3-1C71-4824-B541-89081173BA6F}" dt="2024-09-10T13:16:45.377" v="3978" actId="47"/>
        <pc:sldMkLst>
          <pc:docMk/>
          <pc:sldMk cId="1707161858" sldId="503"/>
        </pc:sldMkLst>
        <pc:grpChg chg="del">
          <ac:chgData name="Fabrizio Grosso" userId="2d487810-e344-400c-b06d-c732b6dd0c0e" providerId="ADAL" clId="{EBC520F3-1C71-4824-B541-89081173BA6F}" dt="2024-09-10T13:16:42.443" v="3977" actId="478"/>
          <ac:grpSpMkLst>
            <pc:docMk/>
            <pc:sldMk cId="1707161858" sldId="503"/>
            <ac:grpSpMk id="24" creationId="{9DD7FFDF-4382-60FA-3D19-6FB16E8CD306}"/>
          </ac:grpSpMkLst>
        </pc:grpChg>
      </pc:sldChg>
      <pc:sldChg chg="addSp delSp modSp new mod modShow modNotesTx">
        <pc:chgData name="Fabrizio Grosso" userId="2d487810-e344-400c-b06d-c732b6dd0c0e" providerId="ADAL" clId="{EBC520F3-1C71-4824-B541-89081173BA6F}" dt="2024-09-19T08:30:30.163" v="10252" actId="729"/>
        <pc:sldMkLst>
          <pc:docMk/>
          <pc:sldMk cId="2200991402" sldId="503"/>
        </pc:sldMkLst>
        <pc:spChg chg="mod">
          <ac:chgData name="Fabrizio Grosso" userId="2d487810-e344-400c-b06d-c732b6dd0c0e" providerId="ADAL" clId="{EBC520F3-1C71-4824-B541-89081173BA6F}" dt="2024-09-10T13:33:02.809" v="4141" actId="20577"/>
          <ac:spMkLst>
            <pc:docMk/>
            <pc:sldMk cId="2200991402" sldId="503"/>
            <ac:spMk id="2" creationId="{7A6E967F-F472-805A-9AD5-C45B3B231B01}"/>
          </ac:spMkLst>
        </pc:spChg>
        <pc:spChg chg="mod">
          <ac:chgData name="Fabrizio Grosso" userId="2d487810-e344-400c-b06d-c732b6dd0c0e" providerId="ADAL" clId="{EBC520F3-1C71-4824-B541-89081173BA6F}" dt="2024-09-10T14:31:12.230" v="6051" actId="20577"/>
          <ac:spMkLst>
            <pc:docMk/>
            <pc:sldMk cId="2200991402" sldId="503"/>
            <ac:spMk id="3" creationId="{CE40DE16-3169-FE6B-EDFB-F6BCC3648B0C}"/>
          </ac:spMkLst>
        </pc:spChg>
        <pc:picChg chg="add mod">
          <ac:chgData name="Fabrizio Grosso" userId="2d487810-e344-400c-b06d-c732b6dd0c0e" providerId="ADAL" clId="{EBC520F3-1C71-4824-B541-89081173BA6F}" dt="2024-09-10T14:03:18.585" v="5380" actId="14100"/>
          <ac:picMkLst>
            <pc:docMk/>
            <pc:sldMk cId="2200991402" sldId="503"/>
            <ac:picMk id="5" creationId="{A946F36C-36D1-C8D7-4EA5-9902CCFC1AA9}"/>
          </ac:picMkLst>
        </pc:picChg>
        <pc:picChg chg="add del">
          <ac:chgData name="Fabrizio Grosso" userId="2d487810-e344-400c-b06d-c732b6dd0c0e" providerId="ADAL" clId="{EBC520F3-1C71-4824-B541-89081173BA6F}" dt="2024-09-10T13:51:56.735" v="4947" actId="22"/>
          <ac:picMkLst>
            <pc:docMk/>
            <pc:sldMk cId="2200991402" sldId="503"/>
            <ac:picMk id="7" creationId="{14A47191-02F9-432E-862E-13139AB25B4A}"/>
          </ac:picMkLst>
        </pc:picChg>
      </pc:sldChg>
      <pc:sldChg chg="addSp modSp add mod modNotesTx">
        <pc:chgData name="Fabrizio Grosso" userId="2d487810-e344-400c-b06d-c732b6dd0c0e" providerId="ADAL" clId="{EBC520F3-1C71-4824-B541-89081173BA6F}" dt="2024-09-10T13:19:02.505" v="4109" actId="1076"/>
        <pc:sldMkLst>
          <pc:docMk/>
          <pc:sldMk cId="2627056094" sldId="504"/>
        </pc:sldMkLst>
        <pc:spChg chg="add mod">
          <ac:chgData name="Fabrizio Grosso" userId="2d487810-e344-400c-b06d-c732b6dd0c0e" providerId="ADAL" clId="{EBC520F3-1C71-4824-B541-89081173BA6F}" dt="2024-09-10T13:19:02.505" v="4109" actId="1076"/>
          <ac:spMkLst>
            <pc:docMk/>
            <pc:sldMk cId="2627056094" sldId="504"/>
            <ac:spMk id="24" creationId="{90BC5681-92E0-E18D-31C8-AAB7C62C40BA}"/>
          </ac:spMkLst>
        </pc:spChg>
      </pc:sldChg>
      <pc:sldChg chg="addSp delSp modSp new mod modClrScheme modShow chgLayout">
        <pc:chgData name="Fabrizio Grosso" userId="2d487810-e344-400c-b06d-c732b6dd0c0e" providerId="ADAL" clId="{EBC520F3-1C71-4824-B541-89081173BA6F}" dt="2024-09-13T10:49:55.641" v="7988" actId="729"/>
        <pc:sldMkLst>
          <pc:docMk/>
          <pc:sldMk cId="649540936" sldId="505"/>
        </pc:sldMkLst>
        <pc:spChg chg="mod">
          <ac:chgData name="Fabrizio Grosso" userId="2d487810-e344-400c-b06d-c732b6dd0c0e" providerId="ADAL" clId="{EBC520F3-1C71-4824-B541-89081173BA6F}" dt="2024-09-10T14:41:08.615" v="6453" actId="26606"/>
          <ac:spMkLst>
            <pc:docMk/>
            <pc:sldMk cId="649540936" sldId="505"/>
            <ac:spMk id="2" creationId="{976B5179-74A8-0B2A-B1E7-5FDA5CD5F6F1}"/>
          </ac:spMkLst>
        </pc:spChg>
        <pc:spChg chg="mod">
          <ac:chgData name="Fabrizio Grosso" userId="2d487810-e344-400c-b06d-c732b6dd0c0e" providerId="ADAL" clId="{EBC520F3-1C71-4824-B541-89081173BA6F}" dt="2024-09-10T14:43:35.495" v="6482" actId="20577"/>
          <ac:spMkLst>
            <pc:docMk/>
            <pc:sldMk cId="649540936" sldId="505"/>
            <ac:spMk id="3" creationId="{40614F3C-8C47-E18A-EA32-498DF016D31A}"/>
          </ac:spMkLst>
        </pc:spChg>
        <pc:picChg chg="add mod modCrop">
          <ac:chgData name="Fabrizio Grosso" userId="2d487810-e344-400c-b06d-c732b6dd0c0e" providerId="ADAL" clId="{EBC520F3-1C71-4824-B541-89081173BA6F}" dt="2024-09-10T14:44:25.663" v="6486" actId="1076"/>
          <ac:picMkLst>
            <pc:docMk/>
            <pc:sldMk cId="649540936" sldId="505"/>
            <ac:picMk id="5" creationId="{3190B01B-AE2A-2E47-D243-F2F9CE97B7A8}"/>
          </ac:picMkLst>
        </pc:picChg>
        <pc:picChg chg="add del mod">
          <ac:chgData name="Fabrizio Grosso" userId="2d487810-e344-400c-b06d-c732b6dd0c0e" providerId="ADAL" clId="{EBC520F3-1C71-4824-B541-89081173BA6F}" dt="2024-09-10T14:41:49.265" v="6460" actId="478"/>
          <ac:picMkLst>
            <pc:docMk/>
            <pc:sldMk cId="649540936" sldId="505"/>
            <ac:picMk id="7" creationId="{20D653E6-F893-8BC8-4414-07B414AB0CC3}"/>
          </ac:picMkLst>
        </pc:picChg>
        <pc:picChg chg="add mod modCrop">
          <ac:chgData name="Fabrizio Grosso" userId="2d487810-e344-400c-b06d-c732b6dd0c0e" providerId="ADAL" clId="{EBC520F3-1C71-4824-B541-89081173BA6F}" dt="2024-09-10T14:44:25.663" v="6486" actId="1076"/>
          <ac:picMkLst>
            <pc:docMk/>
            <pc:sldMk cId="649540936" sldId="505"/>
            <ac:picMk id="8" creationId="{1F6EA532-FEBA-DA92-3C61-7F1917EE1FA5}"/>
          </ac:picMkLst>
        </pc:picChg>
      </pc:sldChg>
      <pc:sldChg chg="addSp delSp modSp new mod modShow modNotesTx">
        <pc:chgData name="Fabrizio Grosso" userId="2d487810-e344-400c-b06d-c732b6dd0c0e" providerId="ADAL" clId="{EBC520F3-1C71-4824-B541-89081173BA6F}" dt="2024-09-13T10:49:58.331" v="7989" actId="729"/>
        <pc:sldMkLst>
          <pc:docMk/>
          <pc:sldMk cId="2266494264" sldId="506"/>
        </pc:sldMkLst>
        <pc:spChg chg="mod">
          <ac:chgData name="Fabrizio Grosso" userId="2d487810-e344-400c-b06d-c732b6dd0c0e" providerId="ADAL" clId="{EBC520F3-1C71-4824-B541-89081173BA6F}" dt="2024-09-10T15:24:27.463" v="6545" actId="20577"/>
          <ac:spMkLst>
            <pc:docMk/>
            <pc:sldMk cId="2266494264" sldId="506"/>
            <ac:spMk id="2" creationId="{792544C6-B43A-8C1D-91C0-9BEBD73B17D5}"/>
          </ac:spMkLst>
        </pc:spChg>
        <pc:spChg chg="mod">
          <ac:chgData name="Fabrizio Grosso" userId="2d487810-e344-400c-b06d-c732b6dd0c0e" providerId="ADAL" clId="{EBC520F3-1C71-4824-B541-89081173BA6F}" dt="2024-09-10T15:37:24.965" v="7238" actId="20577"/>
          <ac:spMkLst>
            <pc:docMk/>
            <pc:sldMk cId="2266494264" sldId="506"/>
            <ac:spMk id="3" creationId="{3691AE6D-F669-8F30-28F8-C39DDA4C95EB}"/>
          </ac:spMkLst>
        </pc:spChg>
        <pc:spChg chg="mod">
          <ac:chgData name="Fabrizio Grosso" userId="2d487810-e344-400c-b06d-c732b6dd0c0e" providerId="ADAL" clId="{EBC520F3-1C71-4824-B541-89081173BA6F}" dt="2024-09-10T15:38:38.322" v="7295" actId="14100"/>
          <ac:spMkLst>
            <pc:docMk/>
            <pc:sldMk cId="2266494264" sldId="506"/>
            <ac:spMk id="4" creationId="{58DCE4A1-9AA7-686F-5B8F-EE4135C40352}"/>
          </ac:spMkLst>
        </pc:spChg>
        <pc:spChg chg="add mod">
          <ac:chgData name="Fabrizio Grosso" userId="2d487810-e344-400c-b06d-c732b6dd0c0e" providerId="ADAL" clId="{EBC520F3-1C71-4824-B541-89081173BA6F}" dt="2024-09-10T15:38:26.755" v="7291" actId="14100"/>
          <ac:spMkLst>
            <pc:docMk/>
            <pc:sldMk cId="2266494264" sldId="506"/>
            <ac:spMk id="7" creationId="{73D210B9-9193-F6A7-6215-4C9BA20C3585}"/>
          </ac:spMkLst>
        </pc:spChg>
        <pc:picChg chg="add del">
          <ac:chgData name="Fabrizio Grosso" userId="2d487810-e344-400c-b06d-c732b6dd0c0e" providerId="ADAL" clId="{EBC520F3-1C71-4824-B541-89081173BA6F}" dt="2024-09-10T15:25:13.516" v="6641" actId="22"/>
          <ac:picMkLst>
            <pc:docMk/>
            <pc:sldMk cId="2266494264" sldId="506"/>
            <ac:picMk id="6" creationId="{51C0029F-6410-AD68-5970-6B66C68F2E2A}"/>
          </ac:picMkLst>
        </pc:picChg>
      </pc:sldChg>
      <pc:sldChg chg="addSp delSp modSp new mod modClrScheme chgLayout">
        <pc:chgData name="Fabrizio Grosso" userId="2d487810-e344-400c-b06d-c732b6dd0c0e" providerId="ADAL" clId="{EBC520F3-1C71-4824-B541-89081173BA6F}" dt="2024-09-10T15:41:44.296" v="7361" actId="20577"/>
        <pc:sldMkLst>
          <pc:docMk/>
          <pc:sldMk cId="1570530453" sldId="507"/>
        </pc:sldMkLst>
        <pc:spChg chg="del mod ord">
          <ac:chgData name="Fabrizio Grosso" userId="2d487810-e344-400c-b06d-c732b6dd0c0e" providerId="ADAL" clId="{EBC520F3-1C71-4824-B541-89081173BA6F}" dt="2024-09-10T15:41:07.915" v="7334" actId="700"/>
          <ac:spMkLst>
            <pc:docMk/>
            <pc:sldMk cId="1570530453" sldId="507"/>
            <ac:spMk id="2" creationId="{6A8FDB25-1116-54D7-7ED8-3DDCADAC1BCC}"/>
          </ac:spMkLst>
        </pc:spChg>
        <pc:spChg chg="del mod ord">
          <ac:chgData name="Fabrizio Grosso" userId="2d487810-e344-400c-b06d-c732b6dd0c0e" providerId="ADAL" clId="{EBC520F3-1C71-4824-B541-89081173BA6F}" dt="2024-09-10T15:41:07.915" v="7334" actId="700"/>
          <ac:spMkLst>
            <pc:docMk/>
            <pc:sldMk cId="1570530453" sldId="507"/>
            <ac:spMk id="3" creationId="{017221F0-887F-137C-C08B-D49E897BC010}"/>
          </ac:spMkLst>
        </pc:spChg>
        <pc:spChg chg="del">
          <ac:chgData name="Fabrizio Grosso" userId="2d487810-e344-400c-b06d-c732b6dd0c0e" providerId="ADAL" clId="{EBC520F3-1C71-4824-B541-89081173BA6F}" dt="2024-09-10T15:41:07.915" v="7334" actId="700"/>
          <ac:spMkLst>
            <pc:docMk/>
            <pc:sldMk cId="1570530453" sldId="507"/>
            <ac:spMk id="4" creationId="{6F5814AD-275B-FF40-C7D3-51FFB984F6B7}"/>
          </ac:spMkLst>
        </pc:spChg>
        <pc:spChg chg="add mod ord">
          <ac:chgData name="Fabrizio Grosso" userId="2d487810-e344-400c-b06d-c732b6dd0c0e" providerId="ADAL" clId="{EBC520F3-1C71-4824-B541-89081173BA6F}" dt="2024-09-10T15:41:44.296" v="7361" actId="20577"/>
          <ac:spMkLst>
            <pc:docMk/>
            <pc:sldMk cId="1570530453" sldId="507"/>
            <ac:spMk id="5" creationId="{8FA424C8-EF2E-80B3-CB72-FF99D33C1550}"/>
          </ac:spMkLst>
        </pc:spChg>
        <pc:spChg chg="add mod ord">
          <ac:chgData name="Fabrizio Grosso" userId="2d487810-e344-400c-b06d-c732b6dd0c0e" providerId="ADAL" clId="{EBC520F3-1C71-4824-B541-89081173BA6F}" dt="2024-09-10T15:41:07.915" v="7334" actId="700"/>
          <ac:spMkLst>
            <pc:docMk/>
            <pc:sldMk cId="1570530453" sldId="507"/>
            <ac:spMk id="6" creationId="{C1AE32ED-138D-C2E0-9236-9E02D416D904}"/>
          </ac:spMkLst>
        </pc:spChg>
      </pc:sldChg>
      <pc:sldChg chg="mod modShow modNotesTx">
        <pc:chgData name="Fabrizio Grosso" userId="2d487810-e344-400c-b06d-c732b6dd0c0e" providerId="ADAL" clId="{EBC520F3-1C71-4824-B541-89081173BA6F}" dt="2024-09-20T09:53:52.054" v="11872" actId="729"/>
        <pc:sldMkLst>
          <pc:docMk/>
          <pc:sldMk cId="1990402442" sldId="513"/>
        </pc:sldMkLst>
      </pc:sldChg>
      <pc:sldChg chg="modSp modAnim">
        <pc:chgData name="Fabrizio Grosso" userId="2d487810-e344-400c-b06d-c732b6dd0c0e" providerId="ADAL" clId="{EBC520F3-1C71-4824-B541-89081173BA6F}" dt="2024-09-13T10:53:22.862" v="8068" actId="20577"/>
        <pc:sldMkLst>
          <pc:docMk/>
          <pc:sldMk cId="1044404595" sldId="514"/>
        </pc:sldMkLst>
        <pc:spChg chg="mod">
          <ac:chgData name="Fabrizio Grosso" userId="2d487810-e344-400c-b06d-c732b6dd0c0e" providerId="ADAL" clId="{EBC520F3-1C71-4824-B541-89081173BA6F}" dt="2024-09-13T10:53:22.862" v="8068" actId="20577"/>
          <ac:spMkLst>
            <pc:docMk/>
            <pc:sldMk cId="1044404595" sldId="514"/>
            <ac:spMk id="3" creationId="{C3844EAE-A185-BBBF-ED9F-54562EEC6F29}"/>
          </ac:spMkLst>
        </pc:spChg>
      </pc:sldChg>
      <pc:sldChg chg="addSp modSp mod modAnim">
        <pc:chgData name="Fabrizio Grosso" userId="2d487810-e344-400c-b06d-c732b6dd0c0e" providerId="ADAL" clId="{EBC520F3-1C71-4824-B541-89081173BA6F}" dt="2024-09-20T12:06:52.303" v="12235"/>
        <pc:sldMkLst>
          <pc:docMk/>
          <pc:sldMk cId="905780561" sldId="516"/>
        </pc:sldMkLst>
        <pc:spChg chg="mod">
          <ac:chgData name="Fabrizio Grosso" userId="2d487810-e344-400c-b06d-c732b6dd0c0e" providerId="ADAL" clId="{EBC520F3-1C71-4824-B541-89081173BA6F}" dt="2024-09-20T12:06:16.806" v="12234" actId="408"/>
          <ac:spMkLst>
            <pc:docMk/>
            <pc:sldMk cId="905780561" sldId="516"/>
            <ac:spMk id="7" creationId="{9266272D-2AFF-C382-9BE2-C2AE1653CC7F}"/>
          </ac:spMkLst>
        </pc:spChg>
        <pc:picChg chg="add mod">
          <ac:chgData name="Fabrizio Grosso" userId="2d487810-e344-400c-b06d-c732b6dd0c0e" providerId="ADAL" clId="{EBC520F3-1C71-4824-B541-89081173BA6F}" dt="2024-09-20T12:06:16.806" v="12234" actId="408"/>
          <ac:picMkLst>
            <pc:docMk/>
            <pc:sldMk cId="905780561" sldId="516"/>
            <ac:picMk id="5" creationId="{17BB294F-3205-F7F3-0F10-C8580D729049}"/>
          </ac:picMkLst>
        </pc:picChg>
        <pc:picChg chg="mod">
          <ac:chgData name="Fabrizio Grosso" userId="2d487810-e344-400c-b06d-c732b6dd0c0e" providerId="ADAL" clId="{EBC520F3-1C71-4824-B541-89081173BA6F}" dt="2024-09-20T12:06:16.806" v="12234" actId="408"/>
          <ac:picMkLst>
            <pc:docMk/>
            <pc:sldMk cId="905780561" sldId="516"/>
            <ac:picMk id="6" creationId="{8690B1D5-E23F-F21F-1627-3FB749F418EF}"/>
          </ac:picMkLst>
        </pc:picChg>
      </pc:sldChg>
      <pc:sldChg chg="modSp mod">
        <pc:chgData name="Fabrizio Grosso" userId="2d487810-e344-400c-b06d-c732b6dd0c0e" providerId="ADAL" clId="{EBC520F3-1C71-4824-B541-89081173BA6F}" dt="2024-09-20T12:25:31.003" v="12267" actId="14100"/>
        <pc:sldMkLst>
          <pc:docMk/>
          <pc:sldMk cId="2943160225" sldId="518"/>
        </pc:sldMkLst>
        <pc:cxnChg chg="mod">
          <ac:chgData name="Fabrizio Grosso" userId="2d487810-e344-400c-b06d-c732b6dd0c0e" providerId="ADAL" clId="{EBC520F3-1C71-4824-B541-89081173BA6F}" dt="2024-09-20T12:25:31.003" v="12267" actId="14100"/>
          <ac:cxnSpMkLst>
            <pc:docMk/>
            <pc:sldMk cId="2943160225" sldId="518"/>
            <ac:cxnSpMk id="150" creationId="{9EBC7545-C1D7-D40D-4AD6-22407C4E4191}"/>
          </ac:cxnSpMkLst>
        </pc:cxnChg>
      </pc:sldChg>
      <pc:sldChg chg="mod modShow">
        <pc:chgData name="Fabrizio Grosso" userId="2d487810-e344-400c-b06d-c732b6dd0c0e" providerId="ADAL" clId="{EBC520F3-1C71-4824-B541-89081173BA6F}" dt="2024-09-20T10:38:58.096" v="12156" actId="729"/>
        <pc:sldMkLst>
          <pc:docMk/>
          <pc:sldMk cId="3885539791" sldId="519"/>
        </pc:sldMkLst>
      </pc:sldChg>
      <pc:sldChg chg="mod modShow">
        <pc:chgData name="Fabrizio Grosso" userId="2d487810-e344-400c-b06d-c732b6dd0c0e" providerId="ADAL" clId="{EBC520F3-1C71-4824-B541-89081173BA6F}" dt="2024-09-20T09:52:49.423" v="11866" actId="729"/>
        <pc:sldMkLst>
          <pc:docMk/>
          <pc:sldMk cId="1454930434" sldId="520"/>
        </pc:sldMkLst>
      </pc:sldChg>
      <pc:sldChg chg="addSp delSp modSp add mod delAnim modAnim modShow">
        <pc:chgData name="Fabrizio Grosso" userId="2d487810-e344-400c-b06d-c732b6dd0c0e" providerId="ADAL" clId="{EBC520F3-1C71-4824-B541-89081173BA6F}" dt="2024-09-16T21:03:19.712" v="8400" actId="21"/>
        <pc:sldMkLst>
          <pc:docMk/>
          <pc:sldMk cId="877957334" sldId="522"/>
        </pc:sldMkLst>
        <pc:spChg chg="del">
          <ac:chgData name="Fabrizio Grosso" userId="2d487810-e344-400c-b06d-c732b6dd0c0e" providerId="ADAL" clId="{EBC520F3-1C71-4824-B541-89081173BA6F}" dt="2024-09-16T20:39:23.626" v="8073" actId="478"/>
          <ac:spMkLst>
            <pc:docMk/>
            <pc:sldMk cId="877957334" sldId="522"/>
            <ac:spMk id="4" creationId="{27FAC685-5E4C-27BB-778A-7A2516960ECA}"/>
          </ac:spMkLst>
        </pc:spChg>
        <pc:spChg chg="mod">
          <ac:chgData name="Fabrizio Grosso" userId="2d487810-e344-400c-b06d-c732b6dd0c0e" providerId="ADAL" clId="{EBC520F3-1C71-4824-B541-89081173BA6F}" dt="2024-09-16T20:39:16.794" v="8072" actId="207"/>
          <ac:spMkLst>
            <pc:docMk/>
            <pc:sldMk cId="877957334" sldId="522"/>
            <ac:spMk id="5" creationId="{D3E53B80-6A21-9DD5-3979-4C73217CEF57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6" creationId="{4585C9E9-996B-1321-CAA0-8612B4CE4AE5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8" creationId="{2A23705A-8CFE-2BC7-94BA-0B2AF1F457C6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9" creationId="{37167AE7-EB00-646B-F708-2EB8E80627C5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0" creationId="{4D6F9800-7B56-AFC5-D71F-2EC54C809D70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1" creationId="{8797C5E0-97EB-7518-DC87-002A40017A52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2" creationId="{6CED0F72-40C8-E168-0650-FF0781CD42A8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3" creationId="{D1D738A5-95B7-4C26-C6AC-E8EB03070A19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4" creationId="{9FB7613B-7C70-1890-F9B2-EB4C739ED152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5" creationId="{873CDD1F-110F-D2C3-ADD3-720552BA2C1E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6" creationId="{E3650ABE-3C52-AB1F-2188-1CDEA8D32628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7" creationId="{99325DD8-1714-DDB8-DE96-025D91F9F1BD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8" creationId="{F3FE8AE0-BE81-971D-A9FD-2070A2A4A439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9" creationId="{F79A3A23-A56B-9343-CC25-481CB10BD5E5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20" creationId="{E7B7373D-0AF4-70EF-AC9D-54ECF0732215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21" creationId="{62539F22-06A7-34BA-E835-0F8C0958ED99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22" creationId="{9C7BB2D5-745C-DE37-3BB1-E3B5FAF64692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23" creationId="{EECE8B6B-D18E-E687-3322-D66E46CC86C1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24" creationId="{49336CBA-2ABE-92B5-27B5-FAF479A07931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25" creationId="{48A54701-14C1-4D38-4B31-F33BE2F934BA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26" creationId="{E5A1B376-C0D7-7704-D3C5-42B1FDDE2110}"/>
          </ac:spMkLst>
        </pc:spChg>
        <pc:spChg chg="add del mod">
          <ac:chgData name="Fabrizio Grosso" userId="2d487810-e344-400c-b06d-c732b6dd0c0e" providerId="ADAL" clId="{EBC520F3-1C71-4824-B541-89081173BA6F}" dt="2024-09-16T20:41:26.063" v="8097" actId="478"/>
          <ac:spMkLst>
            <pc:docMk/>
            <pc:sldMk cId="877957334" sldId="522"/>
            <ac:spMk id="27" creationId="{B8686244-20FF-618B-7128-682B3F077254}"/>
          </ac:spMkLst>
        </pc:spChg>
        <pc:spChg chg="add del mod">
          <ac:chgData name="Fabrizio Grosso" userId="2d487810-e344-400c-b06d-c732b6dd0c0e" providerId="ADAL" clId="{EBC520F3-1C71-4824-B541-89081173BA6F}" dt="2024-09-16T20:41:26.063" v="8097" actId="478"/>
          <ac:spMkLst>
            <pc:docMk/>
            <pc:sldMk cId="877957334" sldId="522"/>
            <ac:spMk id="28" creationId="{1A2B7D4F-3C7D-8BC6-09B0-867CD9AD3B16}"/>
          </ac:spMkLst>
        </pc:spChg>
        <pc:spChg chg="add del mod">
          <ac:chgData name="Fabrizio Grosso" userId="2d487810-e344-400c-b06d-c732b6dd0c0e" providerId="ADAL" clId="{EBC520F3-1C71-4824-B541-89081173BA6F}" dt="2024-09-16T20:41:26.063" v="8097" actId="478"/>
          <ac:spMkLst>
            <pc:docMk/>
            <pc:sldMk cId="877957334" sldId="522"/>
            <ac:spMk id="29" creationId="{06738661-DCAD-D07F-BF74-EBAD2EBAF447}"/>
          </ac:spMkLst>
        </pc:spChg>
        <pc:spChg chg="add del mod">
          <ac:chgData name="Fabrizio Grosso" userId="2d487810-e344-400c-b06d-c732b6dd0c0e" providerId="ADAL" clId="{EBC520F3-1C71-4824-B541-89081173BA6F}" dt="2024-09-16T20:41:26.063" v="8097" actId="478"/>
          <ac:spMkLst>
            <pc:docMk/>
            <pc:sldMk cId="877957334" sldId="522"/>
            <ac:spMk id="30" creationId="{FBF0C30C-4C0F-1F96-3D45-938F20BA725A}"/>
          </ac:spMkLst>
        </pc:spChg>
        <pc:spChg chg="add del mod">
          <ac:chgData name="Fabrizio Grosso" userId="2d487810-e344-400c-b06d-c732b6dd0c0e" providerId="ADAL" clId="{EBC520F3-1C71-4824-B541-89081173BA6F}" dt="2024-09-16T20:41:26.063" v="8097" actId="478"/>
          <ac:spMkLst>
            <pc:docMk/>
            <pc:sldMk cId="877957334" sldId="522"/>
            <ac:spMk id="31" creationId="{306863F3-73D5-2890-25CC-8F27EBE90777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32" creationId="{D2C77F68-952E-8C39-6BD9-06D285D45438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33" creationId="{F424D619-C6C1-68AE-3338-0F2107FF2740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34" creationId="{318AD7FF-490C-C0D6-4812-9D9DBD8643BE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35" creationId="{8926E727-E382-9E07-580A-D0984A82C2E6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36" creationId="{C3AC1663-F777-4288-77BC-988BEAEF02B7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37" creationId="{94602951-7B69-CBC0-5A00-A6C3B922EED7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38" creationId="{EB84D589-5C33-320B-90A0-B5CB0C665DE1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39" creationId="{65A2BE88-5494-9DBF-D3BA-5F4E2765A46B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40" creationId="{B19AF37E-1AB7-62D6-A33B-21E36A2CC39E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41" creationId="{579218A9-F594-5745-CCC8-F105FD46D0F1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42" creationId="{41E8E62E-70D3-56ED-464A-450B6BFE02F8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43" creationId="{450FD94B-B394-F63C-852E-0A7657966C4D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44" creationId="{3ECDE850-8837-CA74-3D3F-B8312E6120E5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45" creationId="{BE26C2A0-BA00-EEC4-96B8-D6320F872B33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46" creationId="{89E943EB-D539-26AE-8370-12D922F8AFFC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47" creationId="{0EC6A695-8226-A6FA-8819-2C2FC8C06FCD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48" creationId="{D48E362C-C362-FACA-0BB4-D618ECD32F38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49" creationId="{A19DFC54-3456-881D-6DDA-54A892116639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50" creationId="{07D5C18E-73A9-09D4-83DB-11632273CB78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51" creationId="{17C84783-610D-A837-DFC6-CCD43064B269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21" creationId="{937EFBCD-059A-B5E5-DDC2-9096AE37C1A6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22" creationId="{1FB9A56E-8C55-B0D3-9FB4-8B7E8292BC92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23" creationId="{F9D20212-2CAB-34D1-3101-03DA2A88B0D8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24" creationId="{B0F6EC3B-86F6-E111-3551-04A2CE463BF7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25" creationId="{5C52A8CD-DCD6-0E51-36E7-CBF0FFD32D55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26" creationId="{E7C645F5-EA8A-AB6A-5267-F533AB36D0C2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27" creationId="{13CACAEB-E450-282B-358C-0791AC5334F3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28" creationId="{CDA3A9F4-9AAF-83D3-4A4C-BCECD45C1001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29" creationId="{48B76AE5-BF31-CA51-BB80-86608347964F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30" creationId="{F03B5E48-9466-B5F7-1951-EE9C2327C537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31" creationId="{112B237E-D80B-96C8-B6E1-6C6276D07F31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32" creationId="{69139A8F-B520-547D-4145-72E3C7EC4E51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33" creationId="{F4A1237A-CC88-CA0D-A9D9-862C4705E3DA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34" creationId="{7970BCAE-CED0-C826-BFC8-5EE24B70FF41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35" creationId="{C3CA3836-E572-EE2C-3AEB-265D0E31CC1A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36" creationId="{ED92989A-86EB-C375-AABF-FDADB0AA1CA7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37" creationId="{0CA24D03-D21A-CE1E-95D3-745CD155E5A9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38" creationId="{4AE7E8DF-7E04-E2D5-CAD0-850670B48592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39" creationId="{EF9EEA80-9B01-7769-1B6A-A7061456AEE7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40" creationId="{37EFAA3C-822A-67D5-FE04-13A5B318FF84}"/>
          </ac:spMkLst>
        </pc:spChg>
        <pc:spChg chg="add mod">
          <ac:chgData name="Fabrizio Grosso" userId="2d487810-e344-400c-b06d-c732b6dd0c0e" providerId="ADAL" clId="{EBC520F3-1C71-4824-B541-89081173BA6F}" dt="2024-09-16T21:03:17.263" v="8398" actId="164"/>
          <ac:spMkLst>
            <pc:docMk/>
            <pc:sldMk cId="877957334" sldId="522"/>
            <ac:spMk id="141" creationId="{99206993-A174-106E-B210-E05AEC02EA35}"/>
          </ac:spMkLst>
        </pc:spChg>
        <pc:spChg chg="add del mod">
          <ac:chgData name="Fabrizio Grosso" userId="2d487810-e344-400c-b06d-c732b6dd0c0e" providerId="ADAL" clId="{EBC520F3-1C71-4824-B541-89081173BA6F}" dt="2024-09-16T20:53:31.288" v="8292" actId="478"/>
          <ac:spMkLst>
            <pc:docMk/>
            <pc:sldMk cId="877957334" sldId="522"/>
            <ac:spMk id="156" creationId="{C338F6E6-39CF-2584-5D78-C644DBD03015}"/>
          </ac:spMkLst>
        </pc:spChg>
        <pc:grpChg chg="add del mod">
          <ac:chgData name="Fabrizio Grosso" userId="2d487810-e344-400c-b06d-c732b6dd0c0e" providerId="ADAL" clId="{EBC520F3-1C71-4824-B541-89081173BA6F}" dt="2024-09-16T21:03:19.712" v="8400" actId="21"/>
          <ac:grpSpMkLst>
            <pc:docMk/>
            <pc:sldMk cId="877957334" sldId="522"/>
            <ac:grpSpMk id="171" creationId="{804E966F-8FA0-9078-D835-7BB0FF74CFC0}"/>
          </ac:grpSpMkLst>
        </pc:grpChg>
        <pc:picChg chg="del mod">
          <ac:chgData name="Fabrizio Grosso" userId="2d487810-e344-400c-b06d-c732b6dd0c0e" providerId="ADAL" clId="{EBC520F3-1C71-4824-B541-89081173BA6F}" dt="2024-09-16T20:53:55.148" v="8294" actId="478"/>
          <ac:picMkLst>
            <pc:docMk/>
            <pc:sldMk cId="877957334" sldId="522"/>
            <ac:picMk id="3" creationId="{41EA6F76-9533-0546-B7A5-5ACD09F802F7}"/>
          </ac:picMkLst>
        </pc:picChg>
        <pc:picChg chg="del mod">
          <ac:chgData name="Fabrizio Grosso" userId="2d487810-e344-400c-b06d-c732b6dd0c0e" providerId="ADAL" clId="{EBC520F3-1C71-4824-B541-89081173BA6F}" dt="2024-09-16T20:53:52.076" v="8293" actId="478"/>
          <ac:picMkLst>
            <pc:docMk/>
            <pc:sldMk cId="877957334" sldId="522"/>
            <ac:picMk id="7" creationId="{9ECD8468-928B-8A0B-D3A3-30487E52FD7C}"/>
          </ac:picMkLst>
        </pc:picChg>
        <pc:cxnChg chg="add del mod">
          <ac:chgData name="Fabrizio Grosso" userId="2d487810-e344-400c-b06d-c732b6dd0c0e" providerId="ADAL" clId="{EBC520F3-1C71-4824-B541-89081173BA6F}" dt="2024-09-16T20:53:04.294" v="8273" actId="478"/>
          <ac:cxnSpMkLst>
            <pc:docMk/>
            <pc:sldMk cId="877957334" sldId="522"/>
            <ac:cxnSpMk id="53" creationId="{5F84FFB6-6384-1876-3F21-DDE3D8960B69}"/>
          </ac:cxnSpMkLst>
        </pc:cxnChg>
        <pc:cxnChg chg="add del mod">
          <ac:chgData name="Fabrizio Grosso" userId="2d487810-e344-400c-b06d-c732b6dd0c0e" providerId="ADAL" clId="{EBC520F3-1C71-4824-B541-89081173BA6F}" dt="2024-09-16T20:53:11.963" v="8282" actId="478"/>
          <ac:cxnSpMkLst>
            <pc:docMk/>
            <pc:sldMk cId="877957334" sldId="522"/>
            <ac:cxnSpMk id="55" creationId="{9582CBD2-63BB-A86F-9A6F-2E27D81025E6}"/>
          </ac:cxnSpMkLst>
        </pc:cxnChg>
        <pc:cxnChg chg="add del mod">
          <ac:chgData name="Fabrizio Grosso" userId="2d487810-e344-400c-b06d-c732b6dd0c0e" providerId="ADAL" clId="{EBC520F3-1C71-4824-B541-89081173BA6F}" dt="2024-09-16T20:47:24.650" v="8155" actId="478"/>
          <ac:cxnSpMkLst>
            <pc:docMk/>
            <pc:sldMk cId="877957334" sldId="522"/>
            <ac:cxnSpMk id="56" creationId="{480696DA-1301-5A0F-FEB2-75503B45F29F}"/>
          </ac:cxnSpMkLst>
        </pc:cxnChg>
        <pc:cxnChg chg="add del mod">
          <ac:chgData name="Fabrizio Grosso" userId="2d487810-e344-400c-b06d-c732b6dd0c0e" providerId="ADAL" clId="{EBC520F3-1C71-4824-B541-89081173BA6F}" dt="2024-09-16T20:53:14.419" v="8285" actId="478"/>
          <ac:cxnSpMkLst>
            <pc:docMk/>
            <pc:sldMk cId="877957334" sldId="522"/>
            <ac:cxnSpMk id="63" creationId="{27E15D48-2BF1-51E3-5EF1-D3C62930B2F4}"/>
          </ac:cxnSpMkLst>
        </pc:cxnChg>
        <pc:cxnChg chg="add del mod">
          <ac:chgData name="Fabrizio Grosso" userId="2d487810-e344-400c-b06d-c732b6dd0c0e" providerId="ADAL" clId="{EBC520F3-1C71-4824-B541-89081173BA6F}" dt="2024-09-16T20:53:13.683" v="8284" actId="478"/>
          <ac:cxnSpMkLst>
            <pc:docMk/>
            <pc:sldMk cId="877957334" sldId="522"/>
            <ac:cxnSpMk id="64" creationId="{E16AA609-518A-E476-749B-3ADB80751348}"/>
          </ac:cxnSpMkLst>
        </pc:cxnChg>
        <pc:cxnChg chg="add del mod">
          <ac:chgData name="Fabrizio Grosso" userId="2d487810-e344-400c-b06d-c732b6dd0c0e" providerId="ADAL" clId="{EBC520F3-1C71-4824-B541-89081173BA6F}" dt="2024-09-16T20:53:12.957" v="8283" actId="478"/>
          <ac:cxnSpMkLst>
            <pc:docMk/>
            <pc:sldMk cId="877957334" sldId="522"/>
            <ac:cxnSpMk id="65" creationId="{38CB7E62-DABF-F251-025E-84DF65B71E6D}"/>
          </ac:cxnSpMkLst>
        </pc:cxnChg>
        <pc:cxnChg chg="add del mod">
          <ac:chgData name="Fabrizio Grosso" userId="2d487810-e344-400c-b06d-c732b6dd0c0e" providerId="ADAL" clId="{EBC520F3-1C71-4824-B541-89081173BA6F}" dt="2024-09-16T20:53:04.779" v="8274" actId="478"/>
          <ac:cxnSpMkLst>
            <pc:docMk/>
            <pc:sldMk cId="877957334" sldId="522"/>
            <ac:cxnSpMk id="111" creationId="{5DFA3F8F-E417-27B9-2CB1-7F8BAA416EB9}"/>
          </ac:cxnSpMkLst>
        </pc:cxnChg>
        <pc:cxnChg chg="add del mod">
          <ac:chgData name="Fabrizio Grosso" userId="2d487810-e344-400c-b06d-c732b6dd0c0e" providerId="ADAL" clId="{EBC520F3-1C71-4824-B541-89081173BA6F}" dt="2024-09-16T20:53:05.942" v="8275" actId="478"/>
          <ac:cxnSpMkLst>
            <pc:docMk/>
            <pc:sldMk cId="877957334" sldId="522"/>
            <ac:cxnSpMk id="114" creationId="{9A9FAE74-31C0-A84E-4757-44B127C111A8}"/>
          </ac:cxnSpMkLst>
        </pc:cxnChg>
        <pc:cxnChg chg="add del mod">
          <ac:chgData name="Fabrizio Grosso" userId="2d487810-e344-400c-b06d-c732b6dd0c0e" providerId="ADAL" clId="{EBC520F3-1C71-4824-B541-89081173BA6F}" dt="2024-09-16T20:53:07.011" v="8276" actId="478"/>
          <ac:cxnSpMkLst>
            <pc:docMk/>
            <pc:sldMk cId="877957334" sldId="522"/>
            <ac:cxnSpMk id="115" creationId="{099E71F5-187A-E874-220D-3D55A752D259}"/>
          </ac:cxnSpMkLst>
        </pc:cxnChg>
        <pc:cxnChg chg="add del mod">
          <ac:chgData name="Fabrizio Grosso" userId="2d487810-e344-400c-b06d-c732b6dd0c0e" providerId="ADAL" clId="{EBC520F3-1C71-4824-B541-89081173BA6F}" dt="2024-09-16T20:53:08.076" v="8277" actId="478"/>
          <ac:cxnSpMkLst>
            <pc:docMk/>
            <pc:sldMk cId="877957334" sldId="522"/>
            <ac:cxnSpMk id="116" creationId="{8B130D83-ED07-9DB7-A1B7-A231C91A0E13}"/>
          </ac:cxnSpMkLst>
        </pc:cxnChg>
        <pc:cxnChg chg="add del mod">
          <ac:chgData name="Fabrizio Grosso" userId="2d487810-e344-400c-b06d-c732b6dd0c0e" providerId="ADAL" clId="{EBC520F3-1C71-4824-B541-89081173BA6F}" dt="2024-09-16T20:53:08.863" v="8278" actId="478"/>
          <ac:cxnSpMkLst>
            <pc:docMk/>
            <pc:sldMk cId="877957334" sldId="522"/>
            <ac:cxnSpMk id="117" creationId="{D9221209-4BF0-1767-9924-AA6A5C718274}"/>
          </ac:cxnSpMkLst>
        </pc:cxnChg>
        <pc:cxnChg chg="add del mod">
          <ac:chgData name="Fabrizio Grosso" userId="2d487810-e344-400c-b06d-c732b6dd0c0e" providerId="ADAL" clId="{EBC520F3-1C71-4824-B541-89081173BA6F}" dt="2024-09-16T20:53:09.479" v="8279" actId="478"/>
          <ac:cxnSpMkLst>
            <pc:docMk/>
            <pc:sldMk cId="877957334" sldId="522"/>
            <ac:cxnSpMk id="118" creationId="{0F648540-247B-DA4A-2B34-CEDF248F992A}"/>
          </ac:cxnSpMkLst>
        </pc:cxnChg>
        <pc:cxnChg chg="add del mod">
          <ac:chgData name="Fabrizio Grosso" userId="2d487810-e344-400c-b06d-c732b6dd0c0e" providerId="ADAL" clId="{EBC520F3-1C71-4824-B541-89081173BA6F}" dt="2024-09-16T20:53:10.126" v="8280" actId="478"/>
          <ac:cxnSpMkLst>
            <pc:docMk/>
            <pc:sldMk cId="877957334" sldId="522"/>
            <ac:cxnSpMk id="119" creationId="{A97FF2D8-D8EC-B040-A703-26DEA3AC97EC}"/>
          </ac:cxnSpMkLst>
        </pc:cxnChg>
        <pc:cxnChg chg="add del mod">
          <ac:chgData name="Fabrizio Grosso" userId="2d487810-e344-400c-b06d-c732b6dd0c0e" providerId="ADAL" clId="{EBC520F3-1C71-4824-B541-89081173BA6F}" dt="2024-09-16T20:53:10.755" v="8281" actId="478"/>
          <ac:cxnSpMkLst>
            <pc:docMk/>
            <pc:sldMk cId="877957334" sldId="522"/>
            <ac:cxnSpMk id="120" creationId="{E8D0D783-4B47-6D30-B6C6-9438CA5180EB}"/>
          </ac:cxnSpMkLst>
        </pc:cxnChg>
        <pc:cxnChg chg="add del mod">
          <ac:chgData name="Fabrizio Grosso" userId="2d487810-e344-400c-b06d-c732b6dd0c0e" providerId="ADAL" clId="{EBC520F3-1C71-4824-B541-89081173BA6F}" dt="2024-09-16T20:53:02.996" v="8272" actId="478"/>
          <ac:cxnSpMkLst>
            <pc:docMk/>
            <pc:sldMk cId="877957334" sldId="522"/>
            <ac:cxnSpMk id="142" creationId="{DAEDAEB8-9534-E111-7E29-7C52FCA4403C}"/>
          </ac:cxnSpMkLst>
        </pc:cxnChg>
        <pc:cxnChg chg="add del mod">
          <ac:chgData name="Fabrizio Grosso" userId="2d487810-e344-400c-b06d-c732b6dd0c0e" providerId="ADAL" clId="{EBC520F3-1C71-4824-B541-89081173BA6F}" dt="2024-09-16T20:53:19.281" v="8289" actId="478"/>
          <ac:cxnSpMkLst>
            <pc:docMk/>
            <pc:sldMk cId="877957334" sldId="522"/>
            <ac:cxnSpMk id="146" creationId="{7D295536-3AB6-E4BD-A303-5635EC264C96}"/>
          </ac:cxnSpMkLst>
        </pc:cxnChg>
        <pc:cxnChg chg="add del mod">
          <ac:chgData name="Fabrizio Grosso" userId="2d487810-e344-400c-b06d-c732b6dd0c0e" providerId="ADAL" clId="{EBC520F3-1C71-4824-B541-89081173BA6F}" dt="2024-09-16T20:53:17.874" v="8288" actId="478"/>
          <ac:cxnSpMkLst>
            <pc:docMk/>
            <pc:sldMk cId="877957334" sldId="522"/>
            <ac:cxnSpMk id="149" creationId="{627A1748-E058-0AA3-150A-2452AB7EC82D}"/>
          </ac:cxnSpMkLst>
        </pc:cxnChg>
        <pc:cxnChg chg="add del mod">
          <ac:chgData name="Fabrizio Grosso" userId="2d487810-e344-400c-b06d-c732b6dd0c0e" providerId="ADAL" clId="{EBC520F3-1C71-4824-B541-89081173BA6F}" dt="2024-09-16T20:53:17.154" v="8287" actId="478"/>
          <ac:cxnSpMkLst>
            <pc:docMk/>
            <pc:sldMk cId="877957334" sldId="522"/>
            <ac:cxnSpMk id="152" creationId="{06F9FD80-8D84-CA7C-9416-D7B395A6BF1C}"/>
          </ac:cxnSpMkLst>
        </pc:cxnChg>
        <pc:cxnChg chg="add del mod">
          <ac:chgData name="Fabrizio Grosso" userId="2d487810-e344-400c-b06d-c732b6dd0c0e" providerId="ADAL" clId="{EBC520F3-1C71-4824-B541-89081173BA6F}" dt="2024-09-16T20:53:16.185" v="8286" actId="478"/>
          <ac:cxnSpMkLst>
            <pc:docMk/>
            <pc:sldMk cId="877957334" sldId="522"/>
            <ac:cxnSpMk id="154" creationId="{9F4F29C6-89C2-26F7-3367-55B84E10CA05}"/>
          </ac:cxnSpMkLst>
        </pc:cxnChg>
        <pc:cxnChg chg="add del mod">
          <ac:chgData name="Fabrizio Grosso" userId="2d487810-e344-400c-b06d-c732b6dd0c0e" providerId="ADAL" clId="{EBC520F3-1C71-4824-B541-89081173BA6F}" dt="2024-09-16T21:02:15.287" v="8387" actId="478"/>
          <ac:cxnSpMkLst>
            <pc:docMk/>
            <pc:sldMk cId="877957334" sldId="522"/>
            <ac:cxnSpMk id="158" creationId="{C5CA2946-6976-727D-6464-C677586C46DE}"/>
          </ac:cxnSpMkLst>
        </pc:cxnChg>
        <pc:cxnChg chg="add del mod">
          <ac:chgData name="Fabrizio Grosso" userId="2d487810-e344-400c-b06d-c732b6dd0c0e" providerId="ADAL" clId="{EBC520F3-1C71-4824-B541-89081173BA6F}" dt="2024-09-16T21:02:20.020" v="8391" actId="478"/>
          <ac:cxnSpMkLst>
            <pc:docMk/>
            <pc:sldMk cId="877957334" sldId="522"/>
            <ac:cxnSpMk id="159" creationId="{44D9659D-1783-E25C-4590-A8FA64837E30}"/>
          </ac:cxnSpMkLst>
        </pc:cxnChg>
        <pc:cxnChg chg="add del mod">
          <ac:chgData name="Fabrizio Grosso" userId="2d487810-e344-400c-b06d-c732b6dd0c0e" providerId="ADAL" clId="{EBC520F3-1C71-4824-B541-89081173BA6F}" dt="2024-09-16T21:02:17.050" v="8389" actId="478"/>
          <ac:cxnSpMkLst>
            <pc:docMk/>
            <pc:sldMk cId="877957334" sldId="522"/>
            <ac:cxnSpMk id="161" creationId="{5FCF99DE-6DFD-685F-7FF0-94B2CCB8CD42}"/>
          </ac:cxnSpMkLst>
        </pc:cxnChg>
        <pc:cxnChg chg="add del mod">
          <ac:chgData name="Fabrizio Grosso" userId="2d487810-e344-400c-b06d-c732b6dd0c0e" providerId="ADAL" clId="{EBC520F3-1C71-4824-B541-89081173BA6F}" dt="2024-09-16T21:02:18.514" v="8390" actId="478"/>
          <ac:cxnSpMkLst>
            <pc:docMk/>
            <pc:sldMk cId="877957334" sldId="522"/>
            <ac:cxnSpMk id="163" creationId="{E9A84555-600E-C4FA-F7DF-3E3F5924F84B}"/>
          </ac:cxnSpMkLst>
        </pc:cxnChg>
        <pc:cxnChg chg="add del mod">
          <ac:chgData name="Fabrizio Grosso" userId="2d487810-e344-400c-b06d-c732b6dd0c0e" providerId="ADAL" clId="{EBC520F3-1C71-4824-B541-89081173BA6F}" dt="2024-09-16T21:02:16.184" v="8388" actId="478"/>
          <ac:cxnSpMkLst>
            <pc:docMk/>
            <pc:sldMk cId="877957334" sldId="522"/>
            <ac:cxnSpMk id="167" creationId="{60C02DB5-5DAA-5934-EEE9-0A1159F1F0AD}"/>
          </ac:cxnSpMkLst>
        </pc:cxnChg>
      </pc:sldChg>
      <pc:sldChg chg="addSp delSp modSp add mod delAnim modAnim">
        <pc:chgData name="Fabrizio Grosso" userId="2d487810-e344-400c-b06d-c732b6dd0c0e" providerId="ADAL" clId="{EBC520F3-1C71-4824-B541-89081173BA6F}" dt="2024-09-18T09:24:08.144" v="9204"/>
        <pc:sldMkLst>
          <pc:docMk/>
          <pc:sldMk cId="2195117892" sldId="523"/>
        </pc:sldMkLst>
        <pc:spChg chg="mod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2" creationId="{A8F094D6-8C0F-3DE2-25EF-2FA4E8C1998F}"/>
          </ac:spMkLst>
        </pc:spChg>
        <pc:spChg chg="add mod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4" creationId="{E0A03542-BDC1-9D8F-0AD5-FFB4044ACB85}"/>
          </ac:spMkLst>
        </pc:spChg>
        <pc:spChg chg="mod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5" creationId="{D3E53B80-6A21-9DD5-3979-4C73217CEF57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6" creationId="{4585C9E9-996B-1321-CAA0-8612B4CE4AE5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7" creationId="{800694DB-D949-0EC0-9286-1E0DC5946FD6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8" creationId="{2A23705A-8CFE-2BC7-94BA-0B2AF1F457C6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9" creationId="{37167AE7-EB00-646B-F708-2EB8E80627C5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0" creationId="{4D6F9800-7B56-AFC5-D71F-2EC54C809D70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1" creationId="{8797C5E0-97EB-7518-DC87-002A40017A52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2" creationId="{6CED0F72-40C8-E168-0650-FF0781CD42A8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3" creationId="{D1D738A5-95B7-4C26-C6AC-E8EB03070A19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4" creationId="{9FB7613B-7C70-1890-F9B2-EB4C739ED152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5" creationId="{873CDD1F-110F-D2C3-ADD3-720552BA2C1E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6" creationId="{E3650ABE-3C52-AB1F-2188-1CDEA8D32628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7" creationId="{99325DD8-1714-DDB8-DE96-025D91F9F1BD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8" creationId="{F3FE8AE0-BE81-971D-A9FD-2070A2A4A439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9" creationId="{F79A3A23-A56B-9343-CC25-481CB10BD5E5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20" creationId="{E7B7373D-0AF4-70EF-AC9D-54ECF0732215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21" creationId="{62539F22-06A7-34BA-E835-0F8C0958ED99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22" creationId="{9C7BB2D5-745C-DE37-3BB1-E3B5FAF64692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23" creationId="{EECE8B6B-D18E-E687-3322-D66E46CC86C1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24" creationId="{49336CBA-2ABE-92B5-27B5-FAF479A07931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25" creationId="{48A54701-14C1-4D38-4B31-F33BE2F934BA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26" creationId="{E5A1B376-C0D7-7704-D3C5-42B1FDDE2110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27" creationId="{A796E223-DAC1-32DB-518D-EFC7EE12BAE2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28" creationId="{5CC657DD-36EA-E639-E6BA-A2BA601CB17C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29" creationId="{B236D491-8F4B-217C-FC9E-46360ABA63DC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0" creationId="{05105C4F-CD6C-C282-3E7E-6D5038B39C0A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1" creationId="{0B05884F-B370-0103-BF79-73BD26F932C4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32" creationId="{D2C77F68-952E-8C39-6BD9-06D285D45438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33" creationId="{F424D619-C6C1-68AE-3338-0F2107FF2740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34" creationId="{318AD7FF-490C-C0D6-4812-9D9DBD8643BE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35" creationId="{8926E727-E382-9E07-580A-D0984A82C2E6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36" creationId="{C3AC1663-F777-4288-77BC-988BEAEF02B7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37" creationId="{94602951-7B69-CBC0-5A00-A6C3B922EED7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38" creationId="{EB84D589-5C33-320B-90A0-B5CB0C665DE1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39" creationId="{65A2BE88-5494-9DBF-D3BA-5F4E2765A46B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40" creationId="{B19AF37E-1AB7-62D6-A33B-21E36A2CC39E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41" creationId="{579218A9-F594-5745-CCC8-F105FD46D0F1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42" creationId="{41E8E62E-70D3-56ED-464A-450B6BFE02F8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43" creationId="{450FD94B-B394-F63C-852E-0A7657966C4D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44" creationId="{3ECDE850-8837-CA74-3D3F-B8312E6120E5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45" creationId="{BE26C2A0-BA00-EEC4-96B8-D6320F872B33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46" creationId="{89E943EB-D539-26AE-8370-12D922F8AFFC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47" creationId="{0EC6A695-8226-A6FA-8819-2C2FC8C06FCD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48" creationId="{D48E362C-C362-FACA-0BB4-D618ECD32F38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49" creationId="{A19DFC54-3456-881D-6DDA-54A892116639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50" creationId="{07D5C18E-73A9-09D4-83DB-11632273CB78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51" creationId="{17C84783-610D-A837-DFC6-CCD43064B269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52" creationId="{A703136A-0BB9-89AD-4054-585F6BA1450C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53" creationId="{40B0BA5F-C405-9AEA-B303-20F9AD83A43E}"/>
          </ac:spMkLst>
        </pc:spChg>
        <pc:spChg chg="add mod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54" creationId="{C4DA3B9E-A39B-5321-7516-3986D3A98E98}"/>
          </ac:spMkLst>
        </pc:spChg>
        <pc:spChg chg="add del mod">
          <ac:chgData name="Fabrizio Grosso" userId="2d487810-e344-400c-b06d-c732b6dd0c0e" providerId="ADAL" clId="{EBC520F3-1C71-4824-B541-89081173BA6F}" dt="2024-09-16T21:05:35.933" v="8438" actId="478"/>
          <ac:spMkLst>
            <pc:docMk/>
            <pc:sldMk cId="2195117892" sldId="523"/>
            <ac:spMk id="55" creationId="{0685DBC0-59D9-71F2-FF72-1ABF5E30EE00}"/>
          </ac:spMkLst>
        </pc:spChg>
        <pc:spChg chg="add del mod">
          <ac:chgData name="Fabrizio Grosso" userId="2d487810-e344-400c-b06d-c732b6dd0c0e" providerId="ADAL" clId="{EBC520F3-1C71-4824-B541-89081173BA6F}" dt="2024-09-16T21:05:34.285" v="8437" actId="478"/>
          <ac:spMkLst>
            <pc:docMk/>
            <pc:sldMk cId="2195117892" sldId="523"/>
            <ac:spMk id="56" creationId="{5FAE8EAE-D60C-09F0-C4D6-6211EB57484B}"/>
          </ac:spMkLst>
        </pc:spChg>
        <pc:spChg chg="add del mod">
          <ac:chgData name="Fabrizio Grosso" userId="2d487810-e344-400c-b06d-c732b6dd0c0e" providerId="ADAL" clId="{EBC520F3-1C71-4824-B541-89081173BA6F}" dt="2024-09-16T21:05:34.285" v="8437" actId="478"/>
          <ac:spMkLst>
            <pc:docMk/>
            <pc:sldMk cId="2195117892" sldId="523"/>
            <ac:spMk id="57" creationId="{C28AFFD0-0B8B-7B9D-B043-EC36056D43A5}"/>
          </ac:spMkLst>
        </pc:spChg>
        <pc:spChg chg="add del mod">
          <ac:chgData name="Fabrizio Grosso" userId="2d487810-e344-400c-b06d-c732b6dd0c0e" providerId="ADAL" clId="{EBC520F3-1C71-4824-B541-89081173BA6F}" dt="2024-09-16T21:05:34.285" v="8437" actId="478"/>
          <ac:spMkLst>
            <pc:docMk/>
            <pc:sldMk cId="2195117892" sldId="523"/>
            <ac:spMk id="58" creationId="{187B1754-6EE1-8A86-87F7-F53E7EDC2B73}"/>
          </ac:spMkLst>
        </pc:spChg>
        <pc:spChg chg="add del mod">
          <ac:chgData name="Fabrizio Grosso" userId="2d487810-e344-400c-b06d-c732b6dd0c0e" providerId="ADAL" clId="{EBC520F3-1C71-4824-B541-89081173BA6F}" dt="2024-09-16T21:05:34.285" v="8437" actId="478"/>
          <ac:spMkLst>
            <pc:docMk/>
            <pc:sldMk cId="2195117892" sldId="523"/>
            <ac:spMk id="59" creationId="{1E3ECF86-8BB0-EFDB-5FD0-6FE757C64CDD}"/>
          </ac:spMkLst>
        </pc:spChg>
        <pc:spChg chg="add del mod">
          <ac:chgData name="Fabrizio Grosso" userId="2d487810-e344-400c-b06d-c732b6dd0c0e" providerId="ADAL" clId="{EBC520F3-1C71-4824-B541-89081173BA6F}" dt="2024-09-16T21:05:34.285" v="8437" actId="478"/>
          <ac:spMkLst>
            <pc:docMk/>
            <pc:sldMk cId="2195117892" sldId="523"/>
            <ac:spMk id="60" creationId="{205A26B4-DF57-49D0-E541-F42E1BFCDC0C}"/>
          </ac:spMkLst>
        </pc:spChg>
        <pc:spChg chg="add del mod">
          <ac:chgData name="Fabrizio Grosso" userId="2d487810-e344-400c-b06d-c732b6dd0c0e" providerId="ADAL" clId="{EBC520F3-1C71-4824-B541-89081173BA6F}" dt="2024-09-16T21:05:34.285" v="8437" actId="478"/>
          <ac:spMkLst>
            <pc:docMk/>
            <pc:sldMk cId="2195117892" sldId="523"/>
            <ac:spMk id="61" creationId="{8178F96A-E6E1-B5B5-271F-F9D7732E54E4}"/>
          </ac:spMkLst>
        </pc:spChg>
        <pc:spChg chg="add del mod">
          <ac:chgData name="Fabrizio Grosso" userId="2d487810-e344-400c-b06d-c732b6dd0c0e" providerId="ADAL" clId="{EBC520F3-1C71-4824-B541-89081173BA6F}" dt="2024-09-16T21:05:34.285" v="8437" actId="478"/>
          <ac:spMkLst>
            <pc:docMk/>
            <pc:sldMk cId="2195117892" sldId="523"/>
            <ac:spMk id="62" creationId="{7FA51AB9-7ABD-BFE1-8ABF-E918CF9051DE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63" creationId="{556CD51E-E5EE-FCBF-8261-8C55515B760B}"/>
          </ac:spMkLst>
        </pc:spChg>
        <pc:spChg chg="add del mod">
          <ac:chgData name="Fabrizio Grosso" userId="2d487810-e344-400c-b06d-c732b6dd0c0e" providerId="ADAL" clId="{EBC520F3-1C71-4824-B541-89081173BA6F}" dt="2024-09-16T21:05:34.285" v="8437" actId="478"/>
          <ac:spMkLst>
            <pc:docMk/>
            <pc:sldMk cId="2195117892" sldId="523"/>
            <ac:spMk id="64" creationId="{608D7A62-5370-0D01-C0A3-0BBC2BDD567F}"/>
          </ac:spMkLst>
        </pc:spChg>
        <pc:spChg chg="add del mod">
          <ac:chgData name="Fabrizio Grosso" userId="2d487810-e344-400c-b06d-c732b6dd0c0e" providerId="ADAL" clId="{EBC520F3-1C71-4824-B541-89081173BA6F}" dt="2024-09-16T21:05:34.285" v="8437" actId="478"/>
          <ac:spMkLst>
            <pc:docMk/>
            <pc:sldMk cId="2195117892" sldId="523"/>
            <ac:spMk id="65" creationId="{C7E6F98C-2FAB-ACBD-9C83-B4883C343454}"/>
          </ac:spMkLst>
        </pc:spChg>
        <pc:spChg chg="add del mod">
          <ac:chgData name="Fabrizio Grosso" userId="2d487810-e344-400c-b06d-c732b6dd0c0e" providerId="ADAL" clId="{EBC520F3-1C71-4824-B541-89081173BA6F}" dt="2024-09-16T21:05:34.285" v="8437" actId="478"/>
          <ac:spMkLst>
            <pc:docMk/>
            <pc:sldMk cId="2195117892" sldId="523"/>
            <ac:spMk id="66" creationId="{77070AEA-7AA5-E6F0-D950-5FCB21FEE393}"/>
          </ac:spMkLst>
        </pc:spChg>
        <pc:spChg chg="mod topLvl modVis">
          <ac:chgData name="Fabrizio Grosso" userId="2d487810-e344-400c-b06d-c732b6dd0c0e" providerId="ADAL" clId="{EBC520F3-1C71-4824-B541-89081173BA6F}" dt="2024-09-17T14:07:32.528" v="9116" actId="1076"/>
          <ac:spMkLst>
            <pc:docMk/>
            <pc:sldMk cId="2195117892" sldId="523"/>
            <ac:spMk id="68" creationId="{2927701A-D186-7010-CB67-5B066370DCFD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69" creationId="{8A31F82B-4496-7F41-3932-604E3130DDEC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70" creationId="{D67B0B69-BC41-025C-A24D-D1AFCB5E1146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71" creationId="{6EE34A74-1384-BE63-6F7B-8B77F15F444F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72" creationId="{DE99B3CD-2283-3E69-9165-012C7024C891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73" creationId="{CEC800C6-2971-C35F-3038-B5DF7B99C533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74" creationId="{B8807EBB-C2C9-6FB7-421E-0DE256E8A8FC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75" creationId="{8355CDEB-6E1C-FCE0-FD1C-DECE894AC53B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76" creationId="{C4D584AA-8902-528D-16B3-D12559A7AB4B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77" creationId="{3AA68A47-E4D1-ECC6-D66A-1CBC0DEBCE8A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78" creationId="{F324A134-DBF5-6063-93CC-F6326EC4A56D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79" creationId="{1AB014A4-1159-3E4D-93A9-30EB9E017A6C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80" creationId="{D4817E42-5C72-BDC3-7DA9-B2069B7F8E3D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81" creationId="{25250F10-1088-50C8-D1D5-92CDF87D2218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82" creationId="{0A477767-6030-6634-F63F-02205BC4165A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83" creationId="{0AC455B2-700E-FFAB-E7B9-3546D10B38C8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84" creationId="{D5E816A8-18B6-D86F-A9A8-B82E5E346808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85" creationId="{82703AA1-DFDD-E686-0E15-B817543ACC59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86" creationId="{D0E65C74-67D3-2295-879C-D8A9439C13F8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87" creationId="{38116A28-9B48-4F4F-6B6D-BF24759B89B7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88" creationId="{76D6ADCD-E679-EAB9-981A-3818A6B55C45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89" creationId="{927B37EB-2596-1B9C-0F2C-0931B6ADBAB4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90" creationId="{27CEC486-DBCD-12C5-4658-1707B22EC2D1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91" creationId="{8750AD01-0AE9-B10A-2A8A-58BEB9A0DF4F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92" creationId="{4A008BC0-7205-6910-38FE-5F1369258D26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93" creationId="{9F02DE04-097C-219F-F1AC-45895001D127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94" creationId="{F77122FE-FBE6-D302-9AFB-D3CC8144A910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95" creationId="{A761770A-DD46-8E91-8475-F0B5F38F683B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96" creationId="{90D83FF9-9C47-9F17-D22A-F0F0CFEAFC2A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97" creationId="{95F6B78E-2D7F-BB06-2182-93E459818B33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98" creationId="{AE9C953E-AF98-2878-F2EF-19E2DCD5886A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99" creationId="{87DE4B80-A5F7-6366-A41F-D55972CBC9DA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00" creationId="{139D9C0D-3AA3-B6F2-0A3A-9544CA0024ED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01" creationId="{A77AA3F4-4B49-9ED2-73DE-0F457099FAEB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02" creationId="{561A0810-D95B-8E72-4AAC-94567CBAEAA5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03" creationId="{21055FD3-E184-2C7A-5761-5A537AD9C781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04" creationId="{85E17A08-AB03-B074-7EBF-9BAC4975A679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05" creationId="{81206940-0E9F-139A-FDA5-AE4B5FC96A93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06" creationId="{D1262237-8226-99B3-266C-305ABF53149A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07" creationId="{D6FCE45E-B8D2-8C41-1577-71FD443055AB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08" creationId="{A047A1C7-97B5-F488-2524-F28770028B84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09" creationId="{9F3A1907-46DE-6404-3C6E-697E9882DD1D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10" creationId="{3EEE9855-7B85-2B9C-1E8C-A8A16444ABF7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11" creationId="{EF27B9AB-3373-0692-ADE9-66AA833CFAC9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12" creationId="{11D9BED3-4F22-8C2E-1BD1-57952FDE7486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13" creationId="{28BF2033-7BB1-BA68-9DFB-68534DCC3A48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14" creationId="{D7C96B99-77E6-F583-3599-8EBE781B3B1A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15" creationId="{F0FE7CB7-CA44-57F7-AD9C-E77D3044D717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16" creationId="{CD4176D2-9D47-4753-B9DA-A315A4EE8A9F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17" creationId="{526D9590-B47C-0844-FDAA-002A551FD501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18" creationId="{88841C97-A24A-77B3-8412-500D2FB51FFB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19" creationId="{A92B97EA-1B4D-7D5E-3C67-E882C4E473C9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20" creationId="{1A5B820D-7381-229B-9754-970691AAA248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21" creationId="{937EFBCD-059A-B5E5-DDC2-9096AE37C1A6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22" creationId="{1FB9A56E-8C55-B0D3-9FB4-8B7E8292BC92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23" creationId="{F9D20212-2CAB-34D1-3101-03DA2A88B0D8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24" creationId="{B0F6EC3B-86F6-E111-3551-04A2CE463BF7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25" creationId="{5C52A8CD-DCD6-0E51-36E7-CBF0FFD32D55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26" creationId="{E7C645F5-EA8A-AB6A-5267-F533AB36D0C2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27" creationId="{13CACAEB-E450-282B-358C-0791AC5334F3}"/>
          </ac:spMkLst>
        </pc:spChg>
        <pc:spChg chg="mod topLvl">
          <ac:chgData name="Fabrizio Grosso" userId="2d487810-e344-400c-b06d-c732b6dd0c0e" providerId="ADAL" clId="{EBC520F3-1C71-4824-B541-89081173BA6F}" dt="2024-09-17T14:05:11.039" v="9100" actId="1076"/>
          <ac:spMkLst>
            <pc:docMk/>
            <pc:sldMk cId="2195117892" sldId="523"/>
            <ac:spMk id="128" creationId="{007E1307-97BC-92CA-EFDA-7FCE13E40267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28" creationId="{CDA3A9F4-9AAF-83D3-4A4C-BCECD45C1001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29" creationId="{48B76AE5-BF31-CA51-BB80-86608347964F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30" creationId="{F03B5E48-9466-B5F7-1951-EE9C2327C537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31" creationId="{112B237E-D80B-96C8-B6E1-6C6276D07F31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32" creationId="{69139A8F-B520-547D-4145-72E3C7EC4E51}"/>
          </ac:spMkLst>
        </pc:spChg>
        <pc:spChg chg="mod topLvl">
          <ac:chgData name="Fabrizio Grosso" userId="2d487810-e344-400c-b06d-c732b6dd0c0e" providerId="ADAL" clId="{EBC520F3-1C71-4824-B541-89081173BA6F}" dt="2024-09-17T14:06:31.761" v="9109" actId="1076"/>
          <ac:spMkLst>
            <pc:docMk/>
            <pc:sldMk cId="2195117892" sldId="523"/>
            <ac:spMk id="132" creationId="{F59D2490-0E00-4DBC-1426-7DFB28897294}"/>
          </ac:spMkLst>
        </pc:spChg>
        <pc:spChg chg="mod topLvl">
          <ac:chgData name="Fabrizio Grosso" userId="2d487810-e344-400c-b06d-c732b6dd0c0e" providerId="ADAL" clId="{EBC520F3-1C71-4824-B541-89081173BA6F}" dt="2024-09-17T14:06:36.410" v="9110" actId="1076"/>
          <ac:spMkLst>
            <pc:docMk/>
            <pc:sldMk cId="2195117892" sldId="523"/>
            <ac:spMk id="133" creationId="{F3284F60-7CB3-0C3C-C417-61B6250E75BB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33" creationId="{F4A1237A-CC88-CA0D-A9D9-862C4705E3DA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34" creationId="{7970BCAE-CED0-C826-BFC8-5EE24B70FF41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35" creationId="{C3CA3836-E572-EE2C-3AEB-265D0E31CC1A}"/>
          </ac:spMkLst>
        </pc:spChg>
        <pc:spChg chg="mod topLvl">
          <ac:chgData name="Fabrizio Grosso" userId="2d487810-e344-400c-b06d-c732b6dd0c0e" providerId="ADAL" clId="{EBC520F3-1C71-4824-B541-89081173BA6F}" dt="2024-09-17T14:51:24.087" v="9117" actId="1076"/>
          <ac:spMkLst>
            <pc:docMk/>
            <pc:sldMk cId="2195117892" sldId="523"/>
            <ac:spMk id="136" creationId="{44FE111F-49D8-327F-3BD2-832CD7B2247D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36" creationId="{ED92989A-86EB-C375-AABF-FDADB0AA1CA7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37" creationId="{0CA24D03-D21A-CE1E-95D3-745CD155E5A9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38" creationId="{4AE7E8DF-7E04-E2D5-CAD0-850670B48592}"/>
          </ac:spMkLst>
        </pc:spChg>
        <pc:spChg chg="mod topLvl">
          <ac:chgData name="Fabrizio Grosso" userId="2d487810-e344-400c-b06d-c732b6dd0c0e" providerId="ADAL" clId="{EBC520F3-1C71-4824-B541-89081173BA6F}" dt="2024-09-17T14:07:15.371" v="9113" actId="1076"/>
          <ac:spMkLst>
            <pc:docMk/>
            <pc:sldMk cId="2195117892" sldId="523"/>
            <ac:spMk id="139" creationId="{CFD76177-9E53-E653-FC32-0FD03ED0F194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39" creationId="{EF9EEA80-9B01-7769-1B6A-A7061456AEE7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40" creationId="{37EFAA3C-822A-67D5-FE04-13A5B318FF84}"/>
          </ac:spMkLst>
        </pc:spChg>
        <pc:spChg chg="del mod topLvl">
          <ac:chgData name="Fabrizio Grosso" userId="2d487810-e344-400c-b06d-c732b6dd0c0e" providerId="ADAL" clId="{EBC520F3-1C71-4824-B541-89081173BA6F}" dt="2024-09-16T21:03:26.601" v="8401" actId="478"/>
          <ac:spMkLst>
            <pc:docMk/>
            <pc:sldMk cId="2195117892" sldId="523"/>
            <ac:spMk id="141" creationId="{99206993-A174-106E-B210-E05AEC02EA35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42" creationId="{E92934E8-80D1-4A1C-B035-F451FAB303AA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43" creationId="{D280A920-46F3-6499-9061-CD027D95A31F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44" creationId="{A232DE1B-3B3C-A415-C090-CDEC3D9A92AA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45" creationId="{ED631890-A122-E0E5-1B32-C74DAE6FC9C0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46" creationId="{426CCC6E-7809-C139-8DBB-04FC7EC0CC10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47" creationId="{1AEF02F8-1947-BDE6-8F4E-292C08FD9009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48" creationId="{B058B5A8-DC1E-2CD2-74D0-18178CE6A8F2}"/>
          </ac:spMkLst>
        </pc:spChg>
        <pc:spChg chg="mod topLvl modVis">
          <ac:chgData name="Fabrizio Grosso" userId="2d487810-e344-400c-b06d-c732b6dd0c0e" providerId="ADAL" clId="{EBC520F3-1C71-4824-B541-89081173BA6F}" dt="2024-09-17T08:53:10.144" v="8978" actId="164"/>
          <ac:spMkLst>
            <pc:docMk/>
            <pc:sldMk cId="2195117892" sldId="523"/>
            <ac:spMk id="149" creationId="{F2073B4D-A9E8-35E5-2B1E-3F3EEEC6FF75}"/>
          </ac:spMkLst>
        </pc:spChg>
        <pc:spChg chg="mod topLvl">
          <ac:chgData name="Fabrizio Grosso" userId="2d487810-e344-400c-b06d-c732b6dd0c0e" providerId="ADAL" clId="{EBC520F3-1C71-4824-B541-89081173BA6F}" dt="2024-09-17T14:06:24.298" v="9108" actId="1076"/>
          <ac:spMkLst>
            <pc:docMk/>
            <pc:sldMk cId="2195117892" sldId="523"/>
            <ac:spMk id="150" creationId="{0F00E465-108C-AA55-287C-A48579DF4727}"/>
          </ac:spMkLst>
        </pc:spChg>
        <pc:spChg chg="mod topLvl">
          <ac:chgData name="Fabrizio Grosso" userId="2d487810-e344-400c-b06d-c732b6dd0c0e" providerId="ADAL" clId="{EBC520F3-1C71-4824-B541-89081173BA6F}" dt="2024-09-17T14:06:14.746" v="9107" actId="1076"/>
          <ac:spMkLst>
            <pc:docMk/>
            <pc:sldMk cId="2195117892" sldId="523"/>
            <ac:spMk id="154" creationId="{74C59EC8-3459-073D-BA93-A55F7C27123A}"/>
          </ac:spMkLst>
        </pc:spChg>
        <pc:spChg chg="mod topLvl">
          <ac:chgData name="Fabrizio Grosso" userId="2d487810-e344-400c-b06d-c732b6dd0c0e" providerId="ADAL" clId="{EBC520F3-1C71-4824-B541-89081173BA6F}" dt="2024-09-17T14:05:27.609" v="9102" actId="1076"/>
          <ac:spMkLst>
            <pc:docMk/>
            <pc:sldMk cId="2195117892" sldId="523"/>
            <ac:spMk id="158" creationId="{C8D57FF5-4B2F-0B83-254D-C7CAC1E546F1}"/>
          </ac:spMkLst>
        </pc:spChg>
        <pc:spChg chg="mod topLvl">
          <ac:chgData name="Fabrizio Grosso" userId="2d487810-e344-400c-b06d-c732b6dd0c0e" providerId="ADAL" clId="{EBC520F3-1C71-4824-B541-89081173BA6F}" dt="2024-09-17T14:05:23.233" v="9101" actId="1076"/>
          <ac:spMkLst>
            <pc:docMk/>
            <pc:sldMk cId="2195117892" sldId="523"/>
            <ac:spMk id="162" creationId="{4193633A-0C1B-803A-5CE7-B01CD3F217F1}"/>
          </ac:spMkLst>
        </pc:spChg>
        <pc:spChg chg="mod topLvl">
          <ac:chgData name="Fabrizio Grosso" userId="2d487810-e344-400c-b06d-c732b6dd0c0e" providerId="ADAL" clId="{EBC520F3-1C71-4824-B541-89081173BA6F}" dt="2024-09-17T14:51:26.430" v="9118" actId="1076"/>
          <ac:spMkLst>
            <pc:docMk/>
            <pc:sldMk cId="2195117892" sldId="523"/>
            <ac:spMk id="167" creationId="{0C1BEDB5-0E2D-8BC0-94D2-D0D42F6FA4CA}"/>
          </ac:spMkLst>
        </pc:spChg>
        <pc:spChg chg="mod topLvl">
          <ac:chgData name="Fabrizio Grosso" userId="2d487810-e344-400c-b06d-c732b6dd0c0e" providerId="ADAL" clId="{EBC520F3-1C71-4824-B541-89081173BA6F}" dt="2024-09-17T14:04:01.639" v="9086" actId="1076"/>
          <ac:spMkLst>
            <pc:docMk/>
            <pc:sldMk cId="2195117892" sldId="523"/>
            <ac:spMk id="171" creationId="{9E59E401-BD47-0680-BB07-4FE3A8B149F1}"/>
          </ac:spMkLst>
        </pc:spChg>
        <pc:spChg chg="mod topLvl">
          <ac:chgData name="Fabrizio Grosso" userId="2d487810-e344-400c-b06d-c732b6dd0c0e" providerId="ADAL" clId="{EBC520F3-1C71-4824-B541-89081173BA6F}" dt="2024-09-17T14:03:30.209" v="9082" actId="1076"/>
          <ac:spMkLst>
            <pc:docMk/>
            <pc:sldMk cId="2195117892" sldId="523"/>
            <ac:spMk id="175" creationId="{186E1A91-BD13-E906-EDE3-9DD4ABB03799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253" creationId="{C28E4856-4C2F-BA25-5906-6243450980B4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254" creationId="{02F3B70B-2D1E-E8EF-A142-471402B34272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255" creationId="{87A5D6D0-F641-D474-4194-A37722AEE872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256" creationId="{7CFA6C32-EE75-9136-EA60-5A09681F962A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257" creationId="{F907B8A2-E6CD-74E8-E70D-500456EEEF26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258" creationId="{FB4E0077-7EF6-E1E7-3535-4102DEAEF901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259" creationId="{8C09D036-90E9-FFE6-3586-DC1378B2AB88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260" creationId="{F01D6926-CBCE-3BA1-D960-F0CF6AE987CD}"/>
          </ac:spMkLst>
        </pc:spChg>
        <pc:spChg chg="add mod">
          <ac:chgData name="Fabrizio Grosso" userId="2d487810-e344-400c-b06d-c732b6dd0c0e" providerId="ADAL" clId="{EBC520F3-1C71-4824-B541-89081173BA6F}" dt="2024-09-16T21:48:04.050" v="8513"/>
          <ac:spMkLst>
            <pc:docMk/>
            <pc:sldMk cId="2195117892" sldId="523"/>
            <ac:spMk id="270" creationId="{F7EAFD9C-6506-68AD-A71C-0EECFC54B3B0}"/>
          </ac:spMkLst>
        </pc:spChg>
        <pc:spChg chg="add mod">
          <ac:chgData name="Fabrizio Grosso" userId="2d487810-e344-400c-b06d-c732b6dd0c0e" providerId="ADAL" clId="{EBC520F3-1C71-4824-B541-89081173BA6F}" dt="2024-09-16T21:48:04.050" v="8513"/>
          <ac:spMkLst>
            <pc:docMk/>
            <pc:sldMk cId="2195117892" sldId="523"/>
            <ac:spMk id="271" creationId="{3D64A906-BD12-C270-F65B-6B73F412DB99}"/>
          </ac:spMkLst>
        </pc:spChg>
        <pc:spChg chg="add mod">
          <ac:chgData name="Fabrizio Grosso" userId="2d487810-e344-400c-b06d-c732b6dd0c0e" providerId="ADAL" clId="{EBC520F3-1C71-4824-B541-89081173BA6F}" dt="2024-09-16T21:48:04.050" v="8513"/>
          <ac:spMkLst>
            <pc:docMk/>
            <pc:sldMk cId="2195117892" sldId="523"/>
            <ac:spMk id="272" creationId="{9E61803E-B287-77E3-5B73-D5944159F64B}"/>
          </ac:spMkLst>
        </pc:spChg>
        <pc:spChg chg="add mod">
          <ac:chgData name="Fabrizio Grosso" userId="2d487810-e344-400c-b06d-c732b6dd0c0e" providerId="ADAL" clId="{EBC520F3-1C71-4824-B541-89081173BA6F}" dt="2024-09-16T21:48:04.050" v="8513"/>
          <ac:spMkLst>
            <pc:docMk/>
            <pc:sldMk cId="2195117892" sldId="523"/>
            <ac:spMk id="273" creationId="{6DD1C423-23E6-0EEE-DF64-18755D4C7255}"/>
          </ac:spMkLst>
        </pc:spChg>
        <pc:spChg chg="add mod">
          <ac:chgData name="Fabrizio Grosso" userId="2d487810-e344-400c-b06d-c732b6dd0c0e" providerId="ADAL" clId="{EBC520F3-1C71-4824-B541-89081173BA6F}" dt="2024-09-16T21:48:04.050" v="8513"/>
          <ac:spMkLst>
            <pc:docMk/>
            <pc:sldMk cId="2195117892" sldId="523"/>
            <ac:spMk id="274" creationId="{18B39C42-BEC6-E999-9278-1ACD14622B49}"/>
          </ac:spMkLst>
        </pc:spChg>
        <pc:spChg chg="add mod">
          <ac:chgData name="Fabrizio Grosso" userId="2d487810-e344-400c-b06d-c732b6dd0c0e" providerId="ADAL" clId="{EBC520F3-1C71-4824-B541-89081173BA6F}" dt="2024-09-16T21:48:04.050" v="8513"/>
          <ac:spMkLst>
            <pc:docMk/>
            <pc:sldMk cId="2195117892" sldId="523"/>
            <ac:spMk id="275" creationId="{E26FD6D8-AEA5-A7DE-FE8C-CA7E4A2CCC0F}"/>
          </ac:spMkLst>
        </pc:spChg>
        <pc:spChg chg="add mod">
          <ac:chgData name="Fabrizio Grosso" userId="2d487810-e344-400c-b06d-c732b6dd0c0e" providerId="ADAL" clId="{EBC520F3-1C71-4824-B541-89081173BA6F}" dt="2024-09-16T21:48:04.050" v="8513"/>
          <ac:spMkLst>
            <pc:docMk/>
            <pc:sldMk cId="2195117892" sldId="523"/>
            <ac:spMk id="276" creationId="{F88E386B-E598-2F02-F7E9-525DD858CF7D}"/>
          </ac:spMkLst>
        </pc:spChg>
        <pc:spChg chg="add mod">
          <ac:chgData name="Fabrizio Grosso" userId="2d487810-e344-400c-b06d-c732b6dd0c0e" providerId="ADAL" clId="{EBC520F3-1C71-4824-B541-89081173BA6F}" dt="2024-09-16T21:48:04.050" v="8513"/>
          <ac:spMkLst>
            <pc:docMk/>
            <pc:sldMk cId="2195117892" sldId="523"/>
            <ac:spMk id="277" creationId="{DACC6F22-078F-FE99-22FE-ACF22CBD65AB}"/>
          </ac:spMkLst>
        </pc:spChg>
        <pc:spChg chg="add mod">
          <ac:chgData name="Fabrizio Grosso" userId="2d487810-e344-400c-b06d-c732b6dd0c0e" providerId="ADAL" clId="{EBC520F3-1C71-4824-B541-89081173BA6F}" dt="2024-09-16T21:48:03.831" v="8512"/>
          <ac:spMkLst>
            <pc:docMk/>
            <pc:sldMk cId="2195117892" sldId="523"/>
            <ac:spMk id="287" creationId="{6A369FFB-7122-8958-AD7A-0A25558E6701}"/>
          </ac:spMkLst>
        </pc:spChg>
        <pc:spChg chg="add mod">
          <ac:chgData name="Fabrizio Grosso" userId="2d487810-e344-400c-b06d-c732b6dd0c0e" providerId="ADAL" clId="{EBC520F3-1C71-4824-B541-89081173BA6F}" dt="2024-09-16T21:48:03.831" v="8512"/>
          <ac:spMkLst>
            <pc:docMk/>
            <pc:sldMk cId="2195117892" sldId="523"/>
            <ac:spMk id="288" creationId="{894081A2-6217-A3FA-CCC8-D85C1707DBF9}"/>
          </ac:spMkLst>
        </pc:spChg>
        <pc:spChg chg="add mod">
          <ac:chgData name="Fabrizio Grosso" userId="2d487810-e344-400c-b06d-c732b6dd0c0e" providerId="ADAL" clId="{EBC520F3-1C71-4824-B541-89081173BA6F}" dt="2024-09-16T21:48:03.831" v="8512"/>
          <ac:spMkLst>
            <pc:docMk/>
            <pc:sldMk cId="2195117892" sldId="523"/>
            <ac:spMk id="289" creationId="{A5E00C5A-7647-9CDB-571B-805CDBD503D4}"/>
          </ac:spMkLst>
        </pc:spChg>
        <pc:spChg chg="add mod">
          <ac:chgData name="Fabrizio Grosso" userId="2d487810-e344-400c-b06d-c732b6dd0c0e" providerId="ADAL" clId="{EBC520F3-1C71-4824-B541-89081173BA6F}" dt="2024-09-16T21:48:03.831" v="8512"/>
          <ac:spMkLst>
            <pc:docMk/>
            <pc:sldMk cId="2195117892" sldId="523"/>
            <ac:spMk id="290" creationId="{F6B2FECE-0B9E-2A15-F7E2-1F7AD9C560C0}"/>
          </ac:spMkLst>
        </pc:spChg>
        <pc:spChg chg="add mod">
          <ac:chgData name="Fabrizio Grosso" userId="2d487810-e344-400c-b06d-c732b6dd0c0e" providerId="ADAL" clId="{EBC520F3-1C71-4824-B541-89081173BA6F}" dt="2024-09-16T21:48:03.831" v="8512"/>
          <ac:spMkLst>
            <pc:docMk/>
            <pc:sldMk cId="2195117892" sldId="523"/>
            <ac:spMk id="291" creationId="{84A20026-D188-F65A-3932-C6A61C64EEE5}"/>
          </ac:spMkLst>
        </pc:spChg>
        <pc:spChg chg="add mod">
          <ac:chgData name="Fabrizio Grosso" userId="2d487810-e344-400c-b06d-c732b6dd0c0e" providerId="ADAL" clId="{EBC520F3-1C71-4824-B541-89081173BA6F}" dt="2024-09-16T21:48:03.831" v="8512"/>
          <ac:spMkLst>
            <pc:docMk/>
            <pc:sldMk cId="2195117892" sldId="523"/>
            <ac:spMk id="292" creationId="{774A50DC-E16F-3816-928D-29DED4344B18}"/>
          </ac:spMkLst>
        </pc:spChg>
        <pc:spChg chg="add mod">
          <ac:chgData name="Fabrizio Grosso" userId="2d487810-e344-400c-b06d-c732b6dd0c0e" providerId="ADAL" clId="{EBC520F3-1C71-4824-B541-89081173BA6F}" dt="2024-09-16T21:48:03.831" v="8512"/>
          <ac:spMkLst>
            <pc:docMk/>
            <pc:sldMk cId="2195117892" sldId="523"/>
            <ac:spMk id="293" creationId="{B7F58D92-0ED7-C47B-FC95-2C683F99D0FE}"/>
          </ac:spMkLst>
        </pc:spChg>
        <pc:spChg chg="add mod">
          <ac:chgData name="Fabrizio Grosso" userId="2d487810-e344-400c-b06d-c732b6dd0c0e" providerId="ADAL" clId="{EBC520F3-1C71-4824-B541-89081173BA6F}" dt="2024-09-16T21:48:03.831" v="8512"/>
          <ac:spMkLst>
            <pc:docMk/>
            <pc:sldMk cId="2195117892" sldId="523"/>
            <ac:spMk id="294" creationId="{C3012690-5E34-A326-9BF5-00ACA566BC73}"/>
          </ac:spMkLst>
        </pc:spChg>
        <pc:spChg chg="add mod">
          <ac:chgData name="Fabrizio Grosso" userId="2d487810-e344-400c-b06d-c732b6dd0c0e" providerId="ADAL" clId="{EBC520F3-1C71-4824-B541-89081173BA6F}" dt="2024-09-16T21:48:03.565" v="8511"/>
          <ac:spMkLst>
            <pc:docMk/>
            <pc:sldMk cId="2195117892" sldId="523"/>
            <ac:spMk id="304" creationId="{95D832F2-726C-B8A6-FDA6-36A5B9B769A5}"/>
          </ac:spMkLst>
        </pc:spChg>
        <pc:spChg chg="add mod">
          <ac:chgData name="Fabrizio Grosso" userId="2d487810-e344-400c-b06d-c732b6dd0c0e" providerId="ADAL" clId="{EBC520F3-1C71-4824-B541-89081173BA6F}" dt="2024-09-16T21:48:03.565" v="8511"/>
          <ac:spMkLst>
            <pc:docMk/>
            <pc:sldMk cId="2195117892" sldId="523"/>
            <ac:spMk id="305" creationId="{AE467839-E116-5699-FD98-229045DF589C}"/>
          </ac:spMkLst>
        </pc:spChg>
        <pc:spChg chg="add mod">
          <ac:chgData name="Fabrizio Grosso" userId="2d487810-e344-400c-b06d-c732b6dd0c0e" providerId="ADAL" clId="{EBC520F3-1C71-4824-B541-89081173BA6F}" dt="2024-09-16T21:48:03.565" v="8511"/>
          <ac:spMkLst>
            <pc:docMk/>
            <pc:sldMk cId="2195117892" sldId="523"/>
            <ac:spMk id="306" creationId="{06CC0B90-43F1-5F05-3C2D-CBA0A9FB1C2E}"/>
          </ac:spMkLst>
        </pc:spChg>
        <pc:spChg chg="add mod">
          <ac:chgData name="Fabrizio Grosso" userId="2d487810-e344-400c-b06d-c732b6dd0c0e" providerId="ADAL" clId="{EBC520F3-1C71-4824-B541-89081173BA6F}" dt="2024-09-16T21:48:03.565" v="8511"/>
          <ac:spMkLst>
            <pc:docMk/>
            <pc:sldMk cId="2195117892" sldId="523"/>
            <ac:spMk id="307" creationId="{DB59DA71-C56B-F06C-A52D-4A16264F9605}"/>
          </ac:spMkLst>
        </pc:spChg>
        <pc:spChg chg="add mod">
          <ac:chgData name="Fabrizio Grosso" userId="2d487810-e344-400c-b06d-c732b6dd0c0e" providerId="ADAL" clId="{EBC520F3-1C71-4824-B541-89081173BA6F}" dt="2024-09-16T21:48:03.565" v="8511"/>
          <ac:spMkLst>
            <pc:docMk/>
            <pc:sldMk cId="2195117892" sldId="523"/>
            <ac:spMk id="308" creationId="{C8AAFBA5-A747-9EA0-01D0-EF3C141869CE}"/>
          </ac:spMkLst>
        </pc:spChg>
        <pc:spChg chg="add mod">
          <ac:chgData name="Fabrizio Grosso" userId="2d487810-e344-400c-b06d-c732b6dd0c0e" providerId="ADAL" clId="{EBC520F3-1C71-4824-B541-89081173BA6F}" dt="2024-09-16T21:48:03.565" v="8511"/>
          <ac:spMkLst>
            <pc:docMk/>
            <pc:sldMk cId="2195117892" sldId="523"/>
            <ac:spMk id="309" creationId="{8B045BC6-7B1D-ED83-F547-4DCDB0752DE0}"/>
          </ac:spMkLst>
        </pc:spChg>
        <pc:spChg chg="add mod">
          <ac:chgData name="Fabrizio Grosso" userId="2d487810-e344-400c-b06d-c732b6dd0c0e" providerId="ADAL" clId="{EBC520F3-1C71-4824-B541-89081173BA6F}" dt="2024-09-16T21:48:03.565" v="8511"/>
          <ac:spMkLst>
            <pc:docMk/>
            <pc:sldMk cId="2195117892" sldId="523"/>
            <ac:spMk id="310" creationId="{3DC19DD7-B698-D5DF-453B-C9C8426E0B89}"/>
          </ac:spMkLst>
        </pc:spChg>
        <pc:spChg chg="add mod">
          <ac:chgData name="Fabrizio Grosso" userId="2d487810-e344-400c-b06d-c732b6dd0c0e" providerId="ADAL" clId="{EBC520F3-1C71-4824-B541-89081173BA6F}" dt="2024-09-16T21:48:03.565" v="8511"/>
          <ac:spMkLst>
            <pc:docMk/>
            <pc:sldMk cId="2195117892" sldId="523"/>
            <ac:spMk id="311" creationId="{ADD100CD-A8D0-EB4F-2A39-A08D54A3081C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24" creationId="{44615854-4DB0-DCB5-305F-1C80A360F67B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25" creationId="{40924897-CB44-1574-DA1B-330DB36FCE62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26" creationId="{3EC639E2-21C7-4E42-8415-8AA0940A429D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27" creationId="{95B8CED1-4ECA-1595-D8B7-7295F57B0267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28" creationId="{C46A95E4-6BB8-8D30-12CD-4143299057EC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29" creationId="{BD559CF5-D9AB-8692-BC23-2A5A6CCE5E7B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30" creationId="{9E0AC511-6EFE-4801-6014-CDC8C2D09E5B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31" creationId="{E713EC45-5DB4-E3EB-9FDD-F9C5958726DF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45" creationId="{089AD006-7BF3-A4DF-B5D8-981B09451205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46" creationId="{4E246E99-AFB8-3764-273F-560122E81B49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47" creationId="{2AE5D5AA-72CE-E84B-A660-3C75FA1638CA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48" creationId="{D39897D5-EBB8-8A1F-E6A8-898745544DA0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49" creationId="{DDE73BAF-4860-D192-88DC-740B7E33A441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50" creationId="{FD4DB9C3-324B-4158-69AD-F315C348FBF5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51" creationId="{E48F0E03-DAF4-DF4D-859A-5F9B01F7F1C1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52" creationId="{550BE024-B377-C022-90CB-78057FB8DF63}"/>
          </ac:spMkLst>
        </pc:spChg>
        <pc:spChg chg="add mod modVis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81" creationId="{E35DB5DD-E9E4-102E-A634-1E0452339BA0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82" creationId="{1DFE3351-17DA-313C-6867-C050FB98C8FE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83" creationId="{A64645E3-002A-0F6D-57D1-A9168B68B413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84" creationId="{8D7380F3-5087-224F-00D6-84C46DFB143D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85" creationId="{3E33F6C9-ADA9-09BA-A64C-CEB5F5E9DE38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86" creationId="{C5F3DBE6-7AA1-0F2B-1488-E1A7858EC1BE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87" creationId="{F574FA7F-5B98-626E-C9F6-E984D75C8674}"/>
          </ac:spMkLst>
        </pc:spChg>
        <pc:spChg chg="add mod topLvl">
          <ac:chgData name="Fabrizio Grosso" userId="2d487810-e344-400c-b06d-c732b6dd0c0e" providerId="ADAL" clId="{EBC520F3-1C71-4824-B541-89081173BA6F}" dt="2024-09-17T13:54:11.057" v="9044" actId="164"/>
          <ac:spMkLst>
            <pc:docMk/>
            <pc:sldMk cId="2195117892" sldId="523"/>
            <ac:spMk id="388" creationId="{FFC89CB9-0585-86BD-7056-02D5D300899B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09" creationId="{89C459C6-E2DA-F781-17F2-F7D58FD44426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10" creationId="{DFFE1DA6-6047-E1B2-B2BB-61156C76EA4E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50" creationId="{8260E7F6-1FBE-EE0D-035C-095F61812822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51" creationId="{206B4478-AAB0-EBD5-51F2-5445E6822491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52" creationId="{2AE103F4-3277-6EC4-86B8-EAE0B9FC175E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57" creationId="{87BAA230-13BD-2FA7-1C2D-95D7EAF1F945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58" creationId="{DB47BE1D-3322-4123-AE92-F45498DBEB7D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59" creationId="{53CF5EF5-6AC4-0B76-F2AA-1673624A61B0}"/>
          </ac:spMkLst>
        </pc:spChg>
        <pc:spChg chg="add del mod">
          <ac:chgData name="Fabrizio Grosso" userId="2d487810-e344-400c-b06d-c732b6dd0c0e" providerId="ADAL" clId="{EBC520F3-1C71-4824-B541-89081173BA6F}" dt="2024-09-16T21:55:28.187" v="8603" actId="478"/>
          <ac:spMkLst>
            <pc:docMk/>
            <pc:sldMk cId="2195117892" sldId="523"/>
            <ac:spMk id="464" creationId="{63E3F3FC-E356-812C-76BD-5F525DE3D464}"/>
          </ac:spMkLst>
        </pc:spChg>
        <pc:spChg chg="add del mod">
          <ac:chgData name="Fabrizio Grosso" userId="2d487810-e344-400c-b06d-c732b6dd0c0e" providerId="ADAL" clId="{EBC520F3-1C71-4824-B541-89081173BA6F}" dt="2024-09-16T21:55:28.187" v="8603" actId="478"/>
          <ac:spMkLst>
            <pc:docMk/>
            <pc:sldMk cId="2195117892" sldId="523"/>
            <ac:spMk id="465" creationId="{484B6E75-7489-B6D3-9627-B1763C5F34F8}"/>
          </ac:spMkLst>
        </pc:spChg>
        <pc:spChg chg="add del mod">
          <ac:chgData name="Fabrizio Grosso" userId="2d487810-e344-400c-b06d-c732b6dd0c0e" providerId="ADAL" clId="{EBC520F3-1C71-4824-B541-89081173BA6F}" dt="2024-09-16T21:55:28.187" v="8603" actId="478"/>
          <ac:spMkLst>
            <pc:docMk/>
            <pc:sldMk cId="2195117892" sldId="523"/>
            <ac:spMk id="466" creationId="{0D935863-6D8C-9C8E-E40D-FCB08392EA3B}"/>
          </ac:spMkLst>
        </pc:spChg>
        <pc:spChg chg="add del mod">
          <ac:chgData name="Fabrizio Grosso" userId="2d487810-e344-400c-b06d-c732b6dd0c0e" providerId="ADAL" clId="{EBC520F3-1C71-4824-B541-89081173BA6F}" dt="2024-09-16T21:55:39.181" v="8605" actId="478"/>
          <ac:spMkLst>
            <pc:docMk/>
            <pc:sldMk cId="2195117892" sldId="523"/>
            <ac:spMk id="471" creationId="{6BA37C06-9FD3-B2A2-7A81-12741B53BE1B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72" creationId="{FAEC26E3-FD99-936C-3245-AB38F0F633D2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73" creationId="{E101E67E-9C7A-188E-19A3-D59B17D0D77E}"/>
          </ac:spMkLst>
        </pc:spChg>
        <pc:spChg chg="add del mod">
          <ac:chgData name="Fabrizio Grosso" userId="2d487810-e344-400c-b06d-c732b6dd0c0e" providerId="ADAL" clId="{EBC520F3-1C71-4824-B541-89081173BA6F}" dt="2024-09-16T21:56:26.358" v="8612" actId="478"/>
          <ac:spMkLst>
            <pc:docMk/>
            <pc:sldMk cId="2195117892" sldId="523"/>
            <ac:spMk id="479" creationId="{806C394D-4B37-7EC3-DD7A-BAD433C8869F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80" creationId="{CFA42F17-9A34-BE83-A91C-768FC3EA46B5}"/>
          </ac:spMkLst>
        </pc:spChg>
        <pc:spChg chg="add del mod">
          <ac:chgData name="Fabrizio Grosso" userId="2d487810-e344-400c-b06d-c732b6dd0c0e" providerId="ADAL" clId="{EBC520F3-1C71-4824-B541-89081173BA6F}" dt="2024-09-16T21:56:24.188" v="8610" actId="478"/>
          <ac:spMkLst>
            <pc:docMk/>
            <pc:sldMk cId="2195117892" sldId="523"/>
            <ac:spMk id="481" creationId="{8E749600-C3C2-9B27-E2AE-4A8ECE4C848A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88" creationId="{68B25297-F650-59D0-462C-263AEA0AE104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91" creationId="{BBCF7DD3-AE96-0AAF-C43B-50D368681529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94" creationId="{6773C163-4A4F-DE5B-33DE-7783D8BAB42A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497" creationId="{3D501D26-B42A-73A9-DB9A-F350EB0F83A3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500" creationId="{DB8C1309-B453-7A6C-ADCD-0392AC999B76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503" creationId="{34D6A978-42F5-5E59-E46E-74D42BD7F29A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506" creationId="{D8A027EA-21E2-E69A-2A9C-EB8EDF1D3A3E}"/>
          </ac:spMkLst>
        </pc:spChg>
        <pc:spChg chg="add mod topLvl">
          <ac:chgData name="Fabrizio Grosso" userId="2d487810-e344-400c-b06d-c732b6dd0c0e" providerId="ADAL" clId="{EBC520F3-1C71-4824-B541-89081173BA6F}" dt="2024-09-17T13:55:24.397" v="9049" actId="164"/>
          <ac:spMkLst>
            <pc:docMk/>
            <pc:sldMk cId="2195117892" sldId="523"/>
            <ac:spMk id="509" creationId="{A76F1505-CAC1-DC39-8A77-02D2942A1269}"/>
          </ac:spMkLst>
        </pc:spChg>
        <pc:spChg chg="mod topLvl">
          <ac:chgData name="Fabrizio Grosso" userId="2d487810-e344-400c-b06d-c732b6dd0c0e" providerId="ADAL" clId="{EBC520F3-1C71-4824-B541-89081173BA6F}" dt="2024-09-17T14:51:28.566" v="9119" actId="1076"/>
          <ac:spMkLst>
            <pc:docMk/>
            <pc:sldMk cId="2195117892" sldId="523"/>
            <ac:spMk id="552" creationId="{6D198330-6D28-3F63-9291-0962E79B1C36}"/>
          </ac:spMkLst>
        </pc:spChg>
        <pc:spChg chg="mod topLvl">
          <ac:chgData name="Fabrizio Grosso" userId="2d487810-e344-400c-b06d-c732b6dd0c0e" providerId="ADAL" clId="{EBC520F3-1C71-4824-B541-89081173BA6F}" dt="2024-09-17T14:51:31.277" v="9120" actId="1076"/>
          <ac:spMkLst>
            <pc:docMk/>
            <pc:sldMk cId="2195117892" sldId="523"/>
            <ac:spMk id="553" creationId="{15286F53-FD51-E833-DFA7-2025EF58C891}"/>
          </ac:spMkLst>
        </pc:spChg>
        <pc:spChg chg="mod topLvl">
          <ac:chgData name="Fabrizio Grosso" userId="2d487810-e344-400c-b06d-c732b6dd0c0e" providerId="ADAL" clId="{EBC520F3-1C71-4824-B541-89081173BA6F}" dt="2024-09-17T14:51:35.172" v="9121" actId="1076"/>
          <ac:spMkLst>
            <pc:docMk/>
            <pc:sldMk cId="2195117892" sldId="523"/>
            <ac:spMk id="554" creationId="{B129F9C3-BCF5-9459-423B-0E942E9B5DC7}"/>
          </ac:spMkLst>
        </pc:spChg>
        <pc:spChg chg="mod topLvl">
          <ac:chgData name="Fabrizio Grosso" userId="2d487810-e344-400c-b06d-c732b6dd0c0e" providerId="ADAL" clId="{EBC520F3-1C71-4824-B541-89081173BA6F}" dt="2024-09-17T14:04:18.772" v="9090" actId="1076"/>
          <ac:spMkLst>
            <pc:docMk/>
            <pc:sldMk cId="2195117892" sldId="523"/>
            <ac:spMk id="558" creationId="{3DF004BE-6F7B-8F67-80F2-C47CFBE1D197}"/>
          </ac:spMkLst>
        </pc:spChg>
        <pc:spChg chg="mod topLvl">
          <ac:chgData name="Fabrizio Grosso" userId="2d487810-e344-400c-b06d-c732b6dd0c0e" providerId="ADAL" clId="{EBC520F3-1C71-4824-B541-89081173BA6F}" dt="2024-09-17T14:04:22.758" v="9092" actId="1076"/>
          <ac:spMkLst>
            <pc:docMk/>
            <pc:sldMk cId="2195117892" sldId="523"/>
            <ac:spMk id="559" creationId="{C6FBC4D6-F5A1-8FF8-3BF8-179E93B5E83D}"/>
          </ac:spMkLst>
        </pc:spChg>
        <pc:spChg chg="mod topLvl">
          <ac:chgData name="Fabrizio Grosso" userId="2d487810-e344-400c-b06d-c732b6dd0c0e" providerId="ADAL" clId="{EBC520F3-1C71-4824-B541-89081173BA6F}" dt="2024-09-17T14:04:41.852" v="9095" actId="1076"/>
          <ac:spMkLst>
            <pc:docMk/>
            <pc:sldMk cId="2195117892" sldId="523"/>
            <ac:spMk id="560" creationId="{50E4DB9B-E748-935C-92F9-0489EA9D5FB9}"/>
          </ac:spMkLst>
        </pc:spChg>
        <pc:spChg chg="mod topLvl">
          <ac:chgData name="Fabrizio Grosso" userId="2d487810-e344-400c-b06d-c732b6dd0c0e" providerId="ADAL" clId="{EBC520F3-1C71-4824-B541-89081173BA6F}" dt="2024-09-17T14:05:03.992" v="9098" actId="1076"/>
          <ac:spMkLst>
            <pc:docMk/>
            <pc:sldMk cId="2195117892" sldId="523"/>
            <ac:spMk id="565" creationId="{7F4C8E05-2BCD-A745-DB69-22F7CE6FE329}"/>
          </ac:spMkLst>
        </pc:spChg>
        <pc:spChg chg="mod topLvl">
          <ac:chgData name="Fabrizio Grosso" userId="2d487810-e344-400c-b06d-c732b6dd0c0e" providerId="ADAL" clId="{EBC520F3-1C71-4824-B541-89081173BA6F}" dt="2024-09-17T14:05:07.321" v="9099" actId="1076"/>
          <ac:spMkLst>
            <pc:docMk/>
            <pc:sldMk cId="2195117892" sldId="523"/>
            <ac:spMk id="567" creationId="{E1FE8A25-93E3-25E6-430D-13F42161E268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568" creationId="{0B58A82C-BB9E-6BA0-542B-32D9AE134D43}"/>
          </ac:spMkLst>
        </pc:spChg>
        <pc:spChg chg="mod topLvl modVis">
          <ac:chgData name="Fabrizio Grosso" userId="2d487810-e344-400c-b06d-c732b6dd0c0e" providerId="ADAL" clId="{EBC520F3-1C71-4824-B541-89081173BA6F}" dt="2024-09-17T08:53:19.884" v="8980" actId="1076"/>
          <ac:spMkLst>
            <pc:docMk/>
            <pc:sldMk cId="2195117892" sldId="523"/>
            <ac:spMk id="569" creationId="{4773FBAF-C8C5-4251-75CD-6069ECA7C3BD}"/>
          </ac:spMkLst>
        </pc:spChg>
        <pc:spChg chg="mod topLvl modVis">
          <ac:chgData name="Fabrizio Grosso" userId="2d487810-e344-400c-b06d-c732b6dd0c0e" providerId="ADAL" clId="{EBC520F3-1C71-4824-B541-89081173BA6F}" dt="2024-09-17T08:53:22.279" v="8981" actId="1076"/>
          <ac:spMkLst>
            <pc:docMk/>
            <pc:sldMk cId="2195117892" sldId="523"/>
            <ac:spMk id="570" creationId="{B05EF431-E7CB-7006-8721-6E36A9DB9EE5}"/>
          </ac:spMkLst>
        </pc:spChg>
        <pc:spChg chg="mod topLvl modVis">
          <ac:chgData name="Fabrizio Grosso" userId="2d487810-e344-400c-b06d-c732b6dd0c0e" providerId="ADAL" clId="{EBC520F3-1C71-4824-B541-89081173BA6F}" dt="2024-09-17T08:53:28.510" v="8982" actId="1076"/>
          <ac:spMkLst>
            <pc:docMk/>
            <pc:sldMk cId="2195117892" sldId="523"/>
            <ac:spMk id="571" creationId="{5FC0298F-1B5D-959B-C2E9-508A74D4391B}"/>
          </ac:spMkLst>
        </pc:spChg>
        <pc:spChg chg="mod topLvl modVis">
          <ac:chgData name="Fabrizio Grosso" userId="2d487810-e344-400c-b06d-c732b6dd0c0e" providerId="ADAL" clId="{EBC520F3-1C71-4824-B541-89081173BA6F}" dt="2024-09-17T08:53:31.536" v="8983" actId="1076"/>
          <ac:spMkLst>
            <pc:docMk/>
            <pc:sldMk cId="2195117892" sldId="523"/>
            <ac:spMk id="572" creationId="{664AA24E-2404-86D1-D0D7-4E493FF909A1}"/>
          </ac:spMkLst>
        </pc:spChg>
        <pc:spChg chg="mod topLvl modVis">
          <ac:chgData name="Fabrizio Grosso" userId="2d487810-e344-400c-b06d-c732b6dd0c0e" providerId="ADAL" clId="{EBC520F3-1C71-4824-B541-89081173BA6F}" dt="2024-09-17T08:53:34.552" v="8984" actId="1076"/>
          <ac:spMkLst>
            <pc:docMk/>
            <pc:sldMk cId="2195117892" sldId="523"/>
            <ac:spMk id="573" creationId="{18C5E80E-2435-6385-B2E0-EE86CC75BC6D}"/>
          </ac:spMkLst>
        </pc:spChg>
        <pc:spChg chg="mod topLvl modVis">
          <ac:chgData name="Fabrizio Grosso" userId="2d487810-e344-400c-b06d-c732b6dd0c0e" providerId="ADAL" clId="{EBC520F3-1C71-4824-B541-89081173BA6F}" dt="2024-09-17T08:53:40.966" v="8985" actId="1076"/>
          <ac:spMkLst>
            <pc:docMk/>
            <pc:sldMk cId="2195117892" sldId="523"/>
            <ac:spMk id="574" creationId="{2EE1C261-4B24-4ADB-6E38-D7E5287F0710}"/>
          </ac:spMkLst>
        </pc:spChg>
        <pc:spChg chg="mod topLvl modVis">
          <ac:chgData name="Fabrizio Grosso" userId="2d487810-e344-400c-b06d-c732b6dd0c0e" providerId="ADAL" clId="{EBC520F3-1C71-4824-B541-89081173BA6F}" dt="2024-09-17T08:53:44.103" v="8986" actId="1076"/>
          <ac:spMkLst>
            <pc:docMk/>
            <pc:sldMk cId="2195117892" sldId="523"/>
            <ac:spMk id="575" creationId="{E6CBE083-A8E6-7B07-A3A1-9F045B406169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585" creationId="{FE54376A-BCE9-95E3-C333-6BB976620453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586" creationId="{EDF2FA9D-F3E9-8259-EB4C-011694EC1251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587" creationId="{6B24210B-6F47-4E16-258F-33FD131034FA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588" creationId="{13576548-C2DF-680F-5AF3-1F93C04B25AF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589" creationId="{23A74E0F-D3CF-F485-02D2-FFBF3FC76CAE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590" creationId="{99EBDB56-3D0F-1DE8-A9C5-981D3F6688C6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591" creationId="{DE52AA86-DBB4-0CFA-09E9-77FE3B47017A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592" creationId="{97B0F01C-419B-66A0-2F3A-F7FF66AD0AB4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02" creationId="{B5ECF20A-C9B9-7C5B-DB02-EF6359BB5044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03" creationId="{8AD07867-F023-8623-7ED7-CB56F69AED7B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04" creationId="{1DCC1EF2-1CF9-77BD-88F4-6DE7396C4741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05" creationId="{DF214773-4258-E222-0B77-D935DF1A0B68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06" creationId="{84A611DE-55F7-6807-1EA3-B87BD06E9C25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07" creationId="{0B48F8E1-E395-A647-6971-53EB1D693F36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08" creationId="{EFB454CB-14CB-FEAC-B362-AEBDA4A4D3D9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09" creationId="{31C54A62-8552-26FA-EC12-CFA462634162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19" creationId="{8687BE9E-BAA8-5DA9-2522-873ADA190402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20" creationId="{5E7B3CB2-87D9-9F97-60CA-89629EBB4094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21" creationId="{CBC34D88-2D10-1DE8-C71D-998A34037567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22" creationId="{E45936B4-BDC4-30E7-7E39-8D6F33EB4E39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23" creationId="{BF5C1C61-A054-C425-92E9-161DD1D4AB62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24" creationId="{4F46D74C-602D-2A5E-3141-442332901ACF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25" creationId="{3F90014E-E299-9537-4E62-965E5CC8C25F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26" creationId="{4BCCB4F7-75B8-2A4F-86D0-85070F3D7275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36" creationId="{22BA8CB3-F0A9-A514-9BF7-1A145AC83A72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37" creationId="{CD96F9F0-365C-3170-7778-73574A9EDDE0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38" creationId="{979D69BA-B588-BC30-CAAC-B9A7A721461D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39" creationId="{ABAC0AA4-03FC-E155-73EF-398426892FA7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40" creationId="{7D429500-BA51-A35F-F285-0972193D953D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41" creationId="{7E5C4428-549C-A1B0-6764-6F594FF47013}"/>
          </ac:spMkLst>
        </pc:spChg>
        <pc:spChg chg="mod topLvl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42" creationId="{CA30CDB0-DC23-72B8-3583-6753B6B7054F}"/>
          </ac:spMkLst>
        </pc:spChg>
        <pc:spChg chg="add mod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52" creationId="{554EF977-2EB0-8484-B45F-0F2ED94AB80B}"/>
          </ac:spMkLst>
        </pc:spChg>
        <pc:spChg chg="add mod modVis">
          <ac:chgData name="Fabrizio Grosso" userId="2d487810-e344-400c-b06d-c732b6dd0c0e" providerId="ADAL" clId="{EBC520F3-1C71-4824-B541-89081173BA6F}" dt="2024-09-17T08:53:13.720" v="8979" actId="33935"/>
          <ac:spMkLst>
            <pc:docMk/>
            <pc:sldMk cId="2195117892" sldId="523"/>
            <ac:spMk id="653" creationId="{A114FE37-46F7-3AD5-29A3-BA91824DB3ED}"/>
          </ac:spMkLst>
        </pc:spChg>
        <pc:grpChg chg="add del mod">
          <ac:chgData name="Fabrizio Grosso" userId="2d487810-e344-400c-b06d-c732b6dd0c0e" providerId="ADAL" clId="{EBC520F3-1C71-4824-B541-89081173BA6F}" dt="2024-09-16T20:58:10.519" v="8341" actId="165"/>
          <ac:grpSpMkLst>
            <pc:docMk/>
            <pc:sldMk cId="2195117892" sldId="523"/>
            <ac:grpSpMk id="3" creationId="{E66EFAA1-BF97-B8CF-721D-D02D9DCB91C5}"/>
          </ac:grpSpMkLst>
        </pc:grpChg>
        <pc:grpChg chg="add del mod">
          <ac:chgData name="Fabrizio Grosso" userId="2d487810-e344-400c-b06d-c732b6dd0c0e" providerId="ADAL" clId="{EBC520F3-1C71-4824-B541-89081173BA6F}" dt="2024-09-17T07:03:12.140" v="8890" actId="165"/>
          <ac:grpSpMkLst>
            <pc:docMk/>
            <pc:sldMk cId="2195117892" sldId="523"/>
            <ac:grpSpMk id="67" creationId="{54C22BED-1D8D-E6E7-394B-6A7A9614101C}"/>
          </ac:grpSpMkLst>
        </pc:grpChg>
        <pc:grpChg chg="add mod modVis">
          <ac:chgData name="Fabrizio Grosso" userId="2d487810-e344-400c-b06d-c732b6dd0c0e" providerId="ADAL" clId="{EBC520F3-1C71-4824-B541-89081173BA6F}" dt="2024-09-17T13:55:45.246" v="9051" actId="33935"/>
          <ac:grpSpMkLst>
            <pc:docMk/>
            <pc:sldMk cId="2195117892" sldId="523"/>
            <ac:grpSpMk id="531" creationId="{1A03C863-8EC8-EA07-8445-056AE5C214D7}"/>
          </ac:grpSpMkLst>
        </pc:grpChg>
        <pc:grpChg chg="add mod modVis">
          <ac:chgData name="Fabrizio Grosso" userId="2d487810-e344-400c-b06d-c732b6dd0c0e" providerId="ADAL" clId="{EBC520F3-1C71-4824-B541-89081173BA6F}" dt="2024-09-17T13:55:45.246" v="9051" actId="33935"/>
          <ac:grpSpMkLst>
            <pc:docMk/>
            <pc:sldMk cId="2195117892" sldId="523"/>
            <ac:grpSpMk id="545" creationId="{7B55D443-17BB-BB26-0202-B1A6CB515079}"/>
          </ac:grpSpMkLst>
        </pc:grpChg>
        <pc:grpChg chg="add mod">
          <ac:chgData name="Fabrizio Grosso" userId="2d487810-e344-400c-b06d-c732b6dd0c0e" providerId="ADAL" clId="{EBC520F3-1C71-4824-B541-89081173BA6F}" dt="2024-09-17T13:55:24.397" v="9049" actId="164"/>
          <ac:grpSpMkLst>
            <pc:docMk/>
            <pc:sldMk cId="2195117892" sldId="523"/>
            <ac:grpSpMk id="546" creationId="{F4C13D68-7F5A-86B3-5C90-493770F21A62}"/>
          </ac:grpSpMkLst>
        </pc:grpChg>
        <pc:grpChg chg="add del mod">
          <ac:chgData name="Fabrizio Grosso" userId="2d487810-e344-400c-b06d-c732b6dd0c0e" providerId="ADAL" clId="{EBC520F3-1C71-4824-B541-89081173BA6F}" dt="2024-09-17T13:58:39.900" v="9060" actId="165"/>
          <ac:grpSpMkLst>
            <pc:docMk/>
            <pc:sldMk cId="2195117892" sldId="523"/>
            <ac:grpSpMk id="547" creationId="{8CB748DD-ECC3-1292-E267-90E65E10E305}"/>
          </ac:grpSpMkLst>
        </pc:grpChg>
        <pc:grpChg chg="add mod">
          <ac:chgData name="Fabrizio Grosso" userId="2d487810-e344-400c-b06d-c732b6dd0c0e" providerId="ADAL" clId="{EBC520F3-1C71-4824-B541-89081173BA6F}" dt="2024-09-16T22:00:35.763" v="8676" actId="164"/>
          <ac:grpSpMkLst>
            <pc:docMk/>
            <pc:sldMk cId="2195117892" sldId="523"/>
            <ac:grpSpMk id="562" creationId="{898F7250-11E8-A34F-AD41-AACCA54B0769}"/>
          </ac:grpSpMkLst>
        </pc:grpChg>
        <pc:grpChg chg="add del mod modVis">
          <ac:chgData name="Fabrizio Grosso" userId="2d487810-e344-400c-b06d-c732b6dd0c0e" providerId="ADAL" clId="{EBC520F3-1C71-4824-B541-89081173BA6F}" dt="2024-09-17T13:53:22.069" v="9043" actId="165"/>
          <ac:grpSpMkLst>
            <pc:docMk/>
            <pc:sldMk cId="2195117892" sldId="523"/>
            <ac:grpSpMk id="563" creationId="{44144A15-6ABD-FCB9-A239-EE5D674BA86F}"/>
          </ac:grpSpMkLst>
        </pc:grpChg>
        <pc:grpChg chg="add del mod modVis">
          <ac:chgData name="Fabrizio Grosso" userId="2d487810-e344-400c-b06d-c732b6dd0c0e" providerId="ADAL" clId="{EBC520F3-1C71-4824-B541-89081173BA6F}" dt="2024-09-17T13:54:38.562" v="9048" actId="165"/>
          <ac:grpSpMkLst>
            <pc:docMk/>
            <pc:sldMk cId="2195117892" sldId="523"/>
            <ac:grpSpMk id="566" creationId="{F6D7B289-24AE-4929-C3EB-BD3F64A3F5E1}"/>
          </ac:grpSpMkLst>
        </pc:grpChg>
        <pc:grpChg chg="add del mod">
          <ac:chgData name="Fabrizio Grosso" userId="2d487810-e344-400c-b06d-c732b6dd0c0e" providerId="ADAL" clId="{EBC520F3-1C71-4824-B541-89081173BA6F}" dt="2024-09-16T22:05:08.042" v="8688" actId="165"/>
          <ac:grpSpMkLst>
            <pc:docMk/>
            <pc:sldMk cId="2195117892" sldId="523"/>
            <ac:grpSpMk id="567" creationId="{825C3573-F0F6-9169-5159-97F71E6F1200}"/>
          </ac:grpSpMkLst>
        </pc:grpChg>
        <pc:cxnChg chg="add mod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55" creationId="{9E5497F9-A06D-3D7B-2201-95EADF0EFA75}"/>
          </ac:cxnSpMkLst>
        </pc:cxnChg>
        <pc:cxnChg chg="mod topLvl">
          <ac:chgData name="Fabrizio Grosso" userId="2d487810-e344-400c-b06d-c732b6dd0c0e" providerId="ADAL" clId="{EBC520F3-1C71-4824-B541-89081173BA6F}" dt="2024-09-17T14:05:37.285" v="9104" actId="14100"/>
          <ac:cxnSpMkLst>
            <pc:docMk/>
            <pc:sldMk cId="2195117892" sldId="523"/>
            <ac:cxnSpMk id="129" creationId="{B063EAF1-B662-48AB-4759-0786CAAC324F}"/>
          </ac:cxnSpMkLst>
        </pc:cxnChg>
        <pc:cxnChg chg="mod topLvl">
          <ac:chgData name="Fabrizio Grosso" userId="2d487810-e344-400c-b06d-c732b6dd0c0e" providerId="ADAL" clId="{EBC520F3-1C71-4824-B541-89081173BA6F}" dt="2024-09-17T14:05:43.630" v="9106" actId="14100"/>
          <ac:cxnSpMkLst>
            <pc:docMk/>
            <pc:sldMk cId="2195117892" sldId="523"/>
            <ac:cxnSpMk id="130" creationId="{1ECA00A0-37FB-7150-5926-57434FC9DA54}"/>
          </ac:cxnSpMkLst>
        </pc:cxnChg>
        <pc:cxnChg chg="mod topLvl">
          <ac:chgData name="Fabrizio Grosso" userId="2d487810-e344-400c-b06d-c732b6dd0c0e" providerId="ADAL" clId="{EBC520F3-1C71-4824-B541-89081173BA6F}" dt="2024-09-17T14:53:22.558" v="9137" actId="14100"/>
          <ac:cxnSpMkLst>
            <pc:docMk/>
            <pc:sldMk cId="2195117892" sldId="523"/>
            <ac:cxnSpMk id="131" creationId="{84EFB42B-92C2-2131-1065-1CD0A3C67704}"/>
          </ac:cxnSpMkLst>
        </pc:cxnChg>
        <pc:cxnChg chg="mod topLvl">
          <ac:chgData name="Fabrizio Grosso" userId="2d487810-e344-400c-b06d-c732b6dd0c0e" providerId="ADAL" clId="{EBC520F3-1C71-4824-B541-89081173BA6F}" dt="2024-09-17T14:07:11.084" v="9112" actId="14100"/>
          <ac:cxnSpMkLst>
            <pc:docMk/>
            <pc:sldMk cId="2195117892" sldId="523"/>
            <ac:cxnSpMk id="134" creationId="{7C0A4A3A-0AE7-0BB6-5133-883211245B6D}"/>
          </ac:cxnSpMkLst>
        </pc:cxnChg>
        <pc:cxnChg chg="mod topLvl">
          <ac:chgData name="Fabrizio Grosso" userId="2d487810-e344-400c-b06d-c732b6dd0c0e" providerId="ADAL" clId="{EBC520F3-1C71-4824-B541-89081173BA6F}" dt="2024-09-17T14:52:47.820" v="9132" actId="14100"/>
          <ac:cxnSpMkLst>
            <pc:docMk/>
            <pc:sldMk cId="2195117892" sldId="523"/>
            <ac:cxnSpMk id="135" creationId="{893D5B35-3B5F-7D58-73B4-BA29071D4FCF}"/>
          </ac:cxnSpMkLst>
        </pc:cxnChg>
        <pc:cxnChg chg="mod topLvl">
          <ac:chgData name="Fabrizio Grosso" userId="2d487810-e344-400c-b06d-c732b6dd0c0e" providerId="ADAL" clId="{EBC520F3-1C71-4824-B541-89081173BA6F}" dt="2024-09-17T14:55:32.258" v="9143" actId="14100"/>
          <ac:cxnSpMkLst>
            <pc:docMk/>
            <pc:sldMk cId="2195117892" sldId="523"/>
            <ac:cxnSpMk id="137" creationId="{B0F6EB91-2455-B680-D39B-26D0D4479FDC}"/>
          </ac:cxnSpMkLst>
        </pc:cxnChg>
        <pc:cxnChg chg="mod topLvl">
          <ac:chgData name="Fabrizio Grosso" userId="2d487810-e344-400c-b06d-c732b6dd0c0e" providerId="ADAL" clId="{EBC520F3-1C71-4824-B541-89081173BA6F}" dt="2024-09-17T14:52:15.047" v="9128" actId="14100"/>
          <ac:cxnSpMkLst>
            <pc:docMk/>
            <pc:sldMk cId="2195117892" sldId="523"/>
            <ac:cxnSpMk id="138" creationId="{3D3C7C1A-193B-97D4-1C99-DD1ED360ADCA}"/>
          </ac:cxnSpMkLst>
        </pc:cxnChg>
        <pc:cxnChg chg="mod topLvl">
          <ac:chgData name="Fabrizio Grosso" userId="2d487810-e344-400c-b06d-c732b6dd0c0e" providerId="ADAL" clId="{EBC520F3-1C71-4824-B541-89081173BA6F}" dt="2024-09-17T14:55:36.055" v="9144" actId="14100"/>
          <ac:cxnSpMkLst>
            <pc:docMk/>
            <pc:sldMk cId="2195117892" sldId="523"/>
            <ac:cxnSpMk id="140" creationId="{B68DDEF1-85D4-619F-E067-64B3E447DF08}"/>
          </ac:cxnSpMkLst>
        </pc:cxnChg>
        <pc:cxnChg chg="mod topLvl">
          <ac:chgData name="Fabrizio Grosso" userId="2d487810-e344-400c-b06d-c732b6dd0c0e" providerId="ADAL" clId="{EBC520F3-1C71-4824-B541-89081173BA6F}" dt="2024-09-17T14:52:38.498" v="9131" actId="14100"/>
          <ac:cxnSpMkLst>
            <pc:docMk/>
            <pc:sldMk cId="2195117892" sldId="523"/>
            <ac:cxnSpMk id="141" creationId="{98882BFB-6F4B-FC23-9018-1044DAB4BE00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151" creationId="{2291D07B-FB77-C020-8F98-12689507851F}"/>
          </ac:cxnSpMkLst>
        </pc:cxnChg>
        <pc:cxnChg chg="mod topLvl">
          <ac:chgData name="Fabrizio Grosso" userId="2d487810-e344-400c-b06d-c732b6dd0c0e" providerId="ADAL" clId="{EBC520F3-1C71-4824-B541-89081173BA6F}" dt="2024-09-17T14:55:52.944" v="9147" actId="14100"/>
          <ac:cxnSpMkLst>
            <pc:docMk/>
            <pc:sldMk cId="2195117892" sldId="523"/>
            <ac:cxnSpMk id="152" creationId="{0AEAEDBC-2F32-F8D1-C0E8-5C6831BC3D00}"/>
          </ac:cxnSpMkLst>
        </pc:cxnChg>
        <pc:cxnChg chg="del mod topLvl">
          <ac:chgData name="Fabrizio Grosso" userId="2d487810-e344-400c-b06d-c732b6dd0c0e" providerId="ADAL" clId="{EBC520F3-1C71-4824-B541-89081173BA6F}" dt="2024-09-18T09:21:30.656" v="9197" actId="478"/>
          <ac:cxnSpMkLst>
            <pc:docMk/>
            <pc:sldMk cId="2195117892" sldId="523"/>
            <ac:cxnSpMk id="153" creationId="{74E05C57-6F35-5511-7799-7F1082AF1A16}"/>
          </ac:cxnSpMkLst>
        </pc:cxnChg>
        <pc:cxnChg chg="mod topLvl">
          <ac:chgData name="Fabrizio Grosso" userId="2d487810-e344-400c-b06d-c732b6dd0c0e" providerId="ADAL" clId="{EBC520F3-1C71-4824-B541-89081173BA6F}" dt="2024-09-17T14:56:11.427" v="9148" actId="14100"/>
          <ac:cxnSpMkLst>
            <pc:docMk/>
            <pc:sldMk cId="2195117892" sldId="523"/>
            <ac:cxnSpMk id="155" creationId="{E7FD6F4D-F5F5-B925-CE6B-CF763D385A68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156" creationId="{7FE06A1A-AC63-9DDC-1684-9F7CDD01CB54}"/>
          </ac:cxnSpMkLst>
        </pc:cxnChg>
        <pc:cxnChg chg="mod topLvl">
          <ac:chgData name="Fabrizio Grosso" userId="2d487810-e344-400c-b06d-c732b6dd0c0e" providerId="ADAL" clId="{EBC520F3-1C71-4824-B541-89081173BA6F}" dt="2024-09-17T14:53:01.340" v="9134" actId="14100"/>
          <ac:cxnSpMkLst>
            <pc:docMk/>
            <pc:sldMk cId="2195117892" sldId="523"/>
            <ac:cxnSpMk id="157" creationId="{967C4110-B82B-4B3C-477E-BB93F55F07C8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159" creationId="{CF3FB158-46F2-DE47-DD04-ED5B6C5D19E9}"/>
          </ac:cxnSpMkLst>
        </pc:cxnChg>
        <pc:cxnChg chg="mod topLvl">
          <ac:chgData name="Fabrizio Grosso" userId="2d487810-e344-400c-b06d-c732b6dd0c0e" providerId="ADAL" clId="{EBC520F3-1C71-4824-B541-89081173BA6F}" dt="2024-09-17T14:56:24.140" v="9149" actId="14100"/>
          <ac:cxnSpMkLst>
            <pc:docMk/>
            <pc:sldMk cId="2195117892" sldId="523"/>
            <ac:cxnSpMk id="160" creationId="{AB41FE79-0E74-95F3-5B57-2B583534F7D5}"/>
          </ac:cxnSpMkLst>
        </pc:cxnChg>
        <pc:cxnChg chg="mod topLvl">
          <ac:chgData name="Fabrizio Grosso" userId="2d487810-e344-400c-b06d-c732b6dd0c0e" providerId="ADAL" clId="{EBC520F3-1C71-4824-B541-89081173BA6F}" dt="2024-09-17T14:53:13.401" v="9135" actId="14100"/>
          <ac:cxnSpMkLst>
            <pc:docMk/>
            <pc:sldMk cId="2195117892" sldId="523"/>
            <ac:cxnSpMk id="161" creationId="{FB498325-7877-64E4-59CF-08254CE45A6E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163" creationId="{F57E227A-4EDE-91BE-D120-F1C6934393DD}"/>
          </ac:cxnSpMkLst>
        </pc:cxnChg>
        <pc:cxnChg chg="mod topLvl">
          <ac:chgData name="Fabrizio Grosso" userId="2d487810-e344-400c-b06d-c732b6dd0c0e" providerId="ADAL" clId="{EBC520F3-1C71-4824-B541-89081173BA6F}" dt="2024-09-17T14:56:37.704" v="9150" actId="14100"/>
          <ac:cxnSpMkLst>
            <pc:docMk/>
            <pc:sldMk cId="2195117892" sldId="523"/>
            <ac:cxnSpMk id="164" creationId="{CC5055E6-3B2F-A9A0-6212-9F0185CE430C}"/>
          </ac:cxnSpMkLst>
        </pc:cxnChg>
        <pc:cxnChg chg="mod topLvl">
          <ac:chgData name="Fabrizio Grosso" userId="2d487810-e344-400c-b06d-c732b6dd0c0e" providerId="ADAL" clId="{EBC520F3-1C71-4824-B541-89081173BA6F}" dt="2024-09-17T14:53:18.040" v="9136" actId="14100"/>
          <ac:cxnSpMkLst>
            <pc:docMk/>
            <pc:sldMk cId="2195117892" sldId="523"/>
            <ac:cxnSpMk id="165" creationId="{E259D238-63AF-6753-76C7-4E032517BC07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166" creationId="{DBFE2E3C-B9A8-B971-C5A3-51D7E2E8DAE4}"/>
          </ac:cxnSpMkLst>
        </pc:cxnChg>
        <pc:cxnChg chg="mod topLvl">
          <ac:chgData name="Fabrizio Grosso" userId="2d487810-e344-400c-b06d-c732b6dd0c0e" providerId="ADAL" clId="{EBC520F3-1C71-4824-B541-89081173BA6F}" dt="2024-09-17T14:55:27.668" v="9142" actId="14100"/>
          <ac:cxnSpMkLst>
            <pc:docMk/>
            <pc:sldMk cId="2195117892" sldId="523"/>
            <ac:cxnSpMk id="168" creationId="{012E236D-E95C-731B-42C3-2B89C9DD400D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169" creationId="{2B4A4D29-3E03-097E-68F5-E78B3EBC9F16}"/>
          </ac:cxnSpMkLst>
        </pc:cxnChg>
        <pc:cxnChg chg="mod topLvl">
          <ac:chgData name="Fabrizio Grosso" userId="2d487810-e344-400c-b06d-c732b6dd0c0e" providerId="ADAL" clId="{EBC520F3-1C71-4824-B541-89081173BA6F}" dt="2024-09-17T14:52:22.169" v="9129" actId="14100"/>
          <ac:cxnSpMkLst>
            <pc:docMk/>
            <pc:sldMk cId="2195117892" sldId="523"/>
            <ac:cxnSpMk id="170" creationId="{D3DB7310-CBD5-DDE0-24FD-09F8DDCCC8ED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172" creationId="{EC287854-CC33-B3CA-B253-CF060ABC0F4C}"/>
          </ac:cxnSpMkLst>
        </pc:cxnChg>
        <pc:cxnChg chg="mod topLvl">
          <ac:chgData name="Fabrizio Grosso" userId="2d487810-e344-400c-b06d-c732b6dd0c0e" providerId="ADAL" clId="{EBC520F3-1C71-4824-B541-89081173BA6F}" dt="2024-09-17T15:00:43.448" v="9152" actId="14100"/>
          <ac:cxnSpMkLst>
            <pc:docMk/>
            <pc:sldMk cId="2195117892" sldId="523"/>
            <ac:cxnSpMk id="173" creationId="{AD1C8848-F635-D49A-786D-F24B3BF45AAC}"/>
          </ac:cxnSpMkLst>
        </pc:cxnChg>
        <pc:cxnChg chg="mod topLvl">
          <ac:chgData name="Fabrizio Grosso" userId="2d487810-e344-400c-b06d-c732b6dd0c0e" providerId="ADAL" clId="{EBC520F3-1C71-4824-B541-89081173BA6F}" dt="2024-09-17T14:53:43.532" v="9140" actId="14100"/>
          <ac:cxnSpMkLst>
            <pc:docMk/>
            <pc:sldMk cId="2195117892" sldId="523"/>
            <ac:cxnSpMk id="174" creationId="{47367F24-BB0F-3330-C4B2-1C0232AA63B0}"/>
          </ac:cxnSpMkLst>
        </pc:cxnChg>
        <pc:cxnChg chg="mod topLvl">
          <ac:chgData name="Fabrizio Grosso" userId="2d487810-e344-400c-b06d-c732b6dd0c0e" providerId="ADAL" clId="{EBC520F3-1C71-4824-B541-89081173BA6F}" dt="2024-09-17T15:00:47.161" v="9153" actId="14100"/>
          <ac:cxnSpMkLst>
            <pc:docMk/>
            <pc:sldMk cId="2195117892" sldId="523"/>
            <ac:cxnSpMk id="176" creationId="{CC5FBC71-8C94-F711-5495-8FD2F764515C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177" creationId="{FB1A762F-EA30-91B5-79E5-225161CB54E2}"/>
          </ac:cxnSpMkLst>
        </pc:cxnChg>
        <pc:cxnChg chg="mod topLvl">
          <ac:chgData name="Fabrizio Grosso" userId="2d487810-e344-400c-b06d-c732b6dd0c0e" providerId="ADAL" clId="{EBC520F3-1C71-4824-B541-89081173BA6F}" dt="2024-09-17T14:53:26.475" v="9138" actId="14100"/>
          <ac:cxnSpMkLst>
            <pc:docMk/>
            <pc:sldMk cId="2195117892" sldId="523"/>
            <ac:cxnSpMk id="178" creationId="{53CD9F4C-7156-14C6-3C81-8C33F45B1CEB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181" creationId="{1ADE4C3A-6BDC-E4E9-B756-F5AD4F4E504A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261" creationId="{DF30D502-A0C2-07A9-4929-3CE68976DA4E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262" creationId="{19CD680D-77D9-3FE2-4C3B-A96EA99B15EA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263" creationId="{417E6E16-901B-E5E4-2096-14F15A9A4CB9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264" creationId="{98B42D07-8321-4392-2FB1-E84F7B2141A6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265" creationId="{0667CBA3-A774-4E8F-FBF3-F0EB975DB134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266" creationId="{ECC2003E-3ADC-4D34-9842-E2A66602FDA6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267" creationId="{ED5A5177-552C-BD23-0BE2-D58B5D081B99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268" creationId="{536E4E18-7333-BF56-70ED-7186A2A94489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269" creationId="{5E526EE8-C617-099A-4B21-65093B391BB6}"/>
          </ac:cxnSpMkLst>
        </pc:cxnChg>
        <pc:cxnChg chg="add mod">
          <ac:chgData name="Fabrizio Grosso" userId="2d487810-e344-400c-b06d-c732b6dd0c0e" providerId="ADAL" clId="{EBC520F3-1C71-4824-B541-89081173BA6F}" dt="2024-09-16T21:48:04.050" v="8513"/>
          <ac:cxnSpMkLst>
            <pc:docMk/>
            <pc:sldMk cId="2195117892" sldId="523"/>
            <ac:cxnSpMk id="278" creationId="{7BC95B2F-AB42-AA57-B19B-BD5A0489BDA9}"/>
          </ac:cxnSpMkLst>
        </pc:cxnChg>
        <pc:cxnChg chg="add mod">
          <ac:chgData name="Fabrizio Grosso" userId="2d487810-e344-400c-b06d-c732b6dd0c0e" providerId="ADAL" clId="{EBC520F3-1C71-4824-B541-89081173BA6F}" dt="2024-09-16T21:48:04.050" v="8513"/>
          <ac:cxnSpMkLst>
            <pc:docMk/>
            <pc:sldMk cId="2195117892" sldId="523"/>
            <ac:cxnSpMk id="279" creationId="{7D971127-DF9F-1E85-3EAA-A471CA72C391}"/>
          </ac:cxnSpMkLst>
        </pc:cxnChg>
        <pc:cxnChg chg="add mod">
          <ac:chgData name="Fabrizio Grosso" userId="2d487810-e344-400c-b06d-c732b6dd0c0e" providerId="ADAL" clId="{EBC520F3-1C71-4824-B541-89081173BA6F}" dt="2024-09-16T21:48:04.050" v="8513"/>
          <ac:cxnSpMkLst>
            <pc:docMk/>
            <pc:sldMk cId="2195117892" sldId="523"/>
            <ac:cxnSpMk id="280" creationId="{EF593BBC-B589-BBD1-894B-62F5177C206E}"/>
          </ac:cxnSpMkLst>
        </pc:cxnChg>
        <pc:cxnChg chg="add mod">
          <ac:chgData name="Fabrizio Grosso" userId="2d487810-e344-400c-b06d-c732b6dd0c0e" providerId="ADAL" clId="{EBC520F3-1C71-4824-B541-89081173BA6F}" dt="2024-09-16T21:48:04.050" v="8513"/>
          <ac:cxnSpMkLst>
            <pc:docMk/>
            <pc:sldMk cId="2195117892" sldId="523"/>
            <ac:cxnSpMk id="281" creationId="{35041C86-6186-1EB6-E095-A82DC180547A}"/>
          </ac:cxnSpMkLst>
        </pc:cxnChg>
        <pc:cxnChg chg="add mod">
          <ac:chgData name="Fabrizio Grosso" userId="2d487810-e344-400c-b06d-c732b6dd0c0e" providerId="ADAL" clId="{EBC520F3-1C71-4824-B541-89081173BA6F}" dt="2024-09-16T21:48:04.050" v="8513"/>
          <ac:cxnSpMkLst>
            <pc:docMk/>
            <pc:sldMk cId="2195117892" sldId="523"/>
            <ac:cxnSpMk id="282" creationId="{0D9150DE-1D4B-991B-463E-317585D16822}"/>
          </ac:cxnSpMkLst>
        </pc:cxnChg>
        <pc:cxnChg chg="add mod">
          <ac:chgData name="Fabrizio Grosso" userId="2d487810-e344-400c-b06d-c732b6dd0c0e" providerId="ADAL" clId="{EBC520F3-1C71-4824-B541-89081173BA6F}" dt="2024-09-16T21:48:04.050" v="8513"/>
          <ac:cxnSpMkLst>
            <pc:docMk/>
            <pc:sldMk cId="2195117892" sldId="523"/>
            <ac:cxnSpMk id="283" creationId="{839D0672-B66F-7D2E-75AB-597C588B48B5}"/>
          </ac:cxnSpMkLst>
        </pc:cxnChg>
        <pc:cxnChg chg="add mod">
          <ac:chgData name="Fabrizio Grosso" userId="2d487810-e344-400c-b06d-c732b6dd0c0e" providerId="ADAL" clId="{EBC520F3-1C71-4824-B541-89081173BA6F}" dt="2024-09-16T21:48:04.050" v="8513"/>
          <ac:cxnSpMkLst>
            <pc:docMk/>
            <pc:sldMk cId="2195117892" sldId="523"/>
            <ac:cxnSpMk id="284" creationId="{EB481BC8-218A-8957-A846-C6EC84BD0BA7}"/>
          </ac:cxnSpMkLst>
        </pc:cxnChg>
        <pc:cxnChg chg="add mod">
          <ac:chgData name="Fabrizio Grosso" userId="2d487810-e344-400c-b06d-c732b6dd0c0e" providerId="ADAL" clId="{EBC520F3-1C71-4824-B541-89081173BA6F}" dt="2024-09-16T21:48:04.050" v="8513"/>
          <ac:cxnSpMkLst>
            <pc:docMk/>
            <pc:sldMk cId="2195117892" sldId="523"/>
            <ac:cxnSpMk id="285" creationId="{6D501DE3-17DC-2010-EE2E-AA5205770372}"/>
          </ac:cxnSpMkLst>
        </pc:cxnChg>
        <pc:cxnChg chg="add mod">
          <ac:chgData name="Fabrizio Grosso" userId="2d487810-e344-400c-b06d-c732b6dd0c0e" providerId="ADAL" clId="{EBC520F3-1C71-4824-B541-89081173BA6F}" dt="2024-09-16T21:48:04.050" v="8513"/>
          <ac:cxnSpMkLst>
            <pc:docMk/>
            <pc:sldMk cId="2195117892" sldId="523"/>
            <ac:cxnSpMk id="286" creationId="{0F591369-27C7-7285-C8D3-433615E86759}"/>
          </ac:cxnSpMkLst>
        </pc:cxnChg>
        <pc:cxnChg chg="add mod">
          <ac:chgData name="Fabrizio Grosso" userId="2d487810-e344-400c-b06d-c732b6dd0c0e" providerId="ADAL" clId="{EBC520F3-1C71-4824-B541-89081173BA6F}" dt="2024-09-16T21:48:03.831" v="8512"/>
          <ac:cxnSpMkLst>
            <pc:docMk/>
            <pc:sldMk cId="2195117892" sldId="523"/>
            <ac:cxnSpMk id="295" creationId="{A6E618F3-DF34-8F30-D724-BBC9349DFC66}"/>
          </ac:cxnSpMkLst>
        </pc:cxnChg>
        <pc:cxnChg chg="add mod">
          <ac:chgData name="Fabrizio Grosso" userId="2d487810-e344-400c-b06d-c732b6dd0c0e" providerId="ADAL" clId="{EBC520F3-1C71-4824-B541-89081173BA6F}" dt="2024-09-16T21:48:03.831" v="8512"/>
          <ac:cxnSpMkLst>
            <pc:docMk/>
            <pc:sldMk cId="2195117892" sldId="523"/>
            <ac:cxnSpMk id="296" creationId="{7D1381BD-E344-A8C9-56E3-AD12774349C4}"/>
          </ac:cxnSpMkLst>
        </pc:cxnChg>
        <pc:cxnChg chg="add mod">
          <ac:chgData name="Fabrizio Grosso" userId="2d487810-e344-400c-b06d-c732b6dd0c0e" providerId="ADAL" clId="{EBC520F3-1C71-4824-B541-89081173BA6F}" dt="2024-09-16T21:48:03.831" v="8512"/>
          <ac:cxnSpMkLst>
            <pc:docMk/>
            <pc:sldMk cId="2195117892" sldId="523"/>
            <ac:cxnSpMk id="297" creationId="{E0A5FA73-0896-AA2B-7807-E0BE24DF73B5}"/>
          </ac:cxnSpMkLst>
        </pc:cxnChg>
        <pc:cxnChg chg="add mod">
          <ac:chgData name="Fabrizio Grosso" userId="2d487810-e344-400c-b06d-c732b6dd0c0e" providerId="ADAL" clId="{EBC520F3-1C71-4824-B541-89081173BA6F}" dt="2024-09-16T21:48:03.831" v="8512"/>
          <ac:cxnSpMkLst>
            <pc:docMk/>
            <pc:sldMk cId="2195117892" sldId="523"/>
            <ac:cxnSpMk id="298" creationId="{658C185E-C20A-B969-1F21-F1397ED01DE4}"/>
          </ac:cxnSpMkLst>
        </pc:cxnChg>
        <pc:cxnChg chg="add mod">
          <ac:chgData name="Fabrizio Grosso" userId="2d487810-e344-400c-b06d-c732b6dd0c0e" providerId="ADAL" clId="{EBC520F3-1C71-4824-B541-89081173BA6F}" dt="2024-09-16T21:48:03.831" v="8512"/>
          <ac:cxnSpMkLst>
            <pc:docMk/>
            <pc:sldMk cId="2195117892" sldId="523"/>
            <ac:cxnSpMk id="299" creationId="{761CDEB4-4D55-8910-DEE7-4FBCA7B184D5}"/>
          </ac:cxnSpMkLst>
        </pc:cxnChg>
        <pc:cxnChg chg="add mod">
          <ac:chgData name="Fabrizio Grosso" userId="2d487810-e344-400c-b06d-c732b6dd0c0e" providerId="ADAL" clId="{EBC520F3-1C71-4824-B541-89081173BA6F}" dt="2024-09-16T21:48:03.831" v="8512"/>
          <ac:cxnSpMkLst>
            <pc:docMk/>
            <pc:sldMk cId="2195117892" sldId="523"/>
            <ac:cxnSpMk id="300" creationId="{90EBBABB-98FB-D543-F2F8-E04723C6E8E7}"/>
          </ac:cxnSpMkLst>
        </pc:cxnChg>
        <pc:cxnChg chg="add mod">
          <ac:chgData name="Fabrizio Grosso" userId="2d487810-e344-400c-b06d-c732b6dd0c0e" providerId="ADAL" clId="{EBC520F3-1C71-4824-B541-89081173BA6F}" dt="2024-09-16T21:48:03.831" v="8512"/>
          <ac:cxnSpMkLst>
            <pc:docMk/>
            <pc:sldMk cId="2195117892" sldId="523"/>
            <ac:cxnSpMk id="301" creationId="{83660244-EBB6-0072-ED50-1DD856B906B4}"/>
          </ac:cxnSpMkLst>
        </pc:cxnChg>
        <pc:cxnChg chg="add mod">
          <ac:chgData name="Fabrizio Grosso" userId="2d487810-e344-400c-b06d-c732b6dd0c0e" providerId="ADAL" clId="{EBC520F3-1C71-4824-B541-89081173BA6F}" dt="2024-09-16T21:48:03.831" v="8512"/>
          <ac:cxnSpMkLst>
            <pc:docMk/>
            <pc:sldMk cId="2195117892" sldId="523"/>
            <ac:cxnSpMk id="302" creationId="{D80BAFF3-D47F-C855-1E23-C6B1837C7A0F}"/>
          </ac:cxnSpMkLst>
        </pc:cxnChg>
        <pc:cxnChg chg="add mod">
          <ac:chgData name="Fabrizio Grosso" userId="2d487810-e344-400c-b06d-c732b6dd0c0e" providerId="ADAL" clId="{EBC520F3-1C71-4824-B541-89081173BA6F}" dt="2024-09-16T21:48:03.831" v="8512"/>
          <ac:cxnSpMkLst>
            <pc:docMk/>
            <pc:sldMk cId="2195117892" sldId="523"/>
            <ac:cxnSpMk id="303" creationId="{53B7B5C1-B4D3-ADE9-2B2E-BD755D318544}"/>
          </ac:cxnSpMkLst>
        </pc:cxnChg>
        <pc:cxnChg chg="add mod">
          <ac:chgData name="Fabrizio Grosso" userId="2d487810-e344-400c-b06d-c732b6dd0c0e" providerId="ADAL" clId="{EBC520F3-1C71-4824-B541-89081173BA6F}" dt="2024-09-16T21:48:03.565" v="8511"/>
          <ac:cxnSpMkLst>
            <pc:docMk/>
            <pc:sldMk cId="2195117892" sldId="523"/>
            <ac:cxnSpMk id="312" creationId="{34641DA4-4161-B72A-5966-760834DA8487}"/>
          </ac:cxnSpMkLst>
        </pc:cxnChg>
        <pc:cxnChg chg="add mod">
          <ac:chgData name="Fabrizio Grosso" userId="2d487810-e344-400c-b06d-c732b6dd0c0e" providerId="ADAL" clId="{EBC520F3-1C71-4824-B541-89081173BA6F}" dt="2024-09-16T21:48:03.565" v="8511"/>
          <ac:cxnSpMkLst>
            <pc:docMk/>
            <pc:sldMk cId="2195117892" sldId="523"/>
            <ac:cxnSpMk id="313" creationId="{5D33C791-B146-80EE-1B46-2937B5E51AF7}"/>
          </ac:cxnSpMkLst>
        </pc:cxnChg>
        <pc:cxnChg chg="add mod">
          <ac:chgData name="Fabrizio Grosso" userId="2d487810-e344-400c-b06d-c732b6dd0c0e" providerId="ADAL" clId="{EBC520F3-1C71-4824-B541-89081173BA6F}" dt="2024-09-16T21:48:03.565" v="8511"/>
          <ac:cxnSpMkLst>
            <pc:docMk/>
            <pc:sldMk cId="2195117892" sldId="523"/>
            <ac:cxnSpMk id="314" creationId="{9CD9F801-DE3A-F82C-CC80-1EFC153B24CC}"/>
          </ac:cxnSpMkLst>
        </pc:cxnChg>
        <pc:cxnChg chg="add mod">
          <ac:chgData name="Fabrizio Grosso" userId="2d487810-e344-400c-b06d-c732b6dd0c0e" providerId="ADAL" clId="{EBC520F3-1C71-4824-B541-89081173BA6F}" dt="2024-09-16T21:48:03.565" v="8511"/>
          <ac:cxnSpMkLst>
            <pc:docMk/>
            <pc:sldMk cId="2195117892" sldId="523"/>
            <ac:cxnSpMk id="315" creationId="{A4B61893-C4DA-5088-F9F8-459A5BA7C1E6}"/>
          </ac:cxnSpMkLst>
        </pc:cxnChg>
        <pc:cxnChg chg="add mod">
          <ac:chgData name="Fabrizio Grosso" userId="2d487810-e344-400c-b06d-c732b6dd0c0e" providerId="ADAL" clId="{EBC520F3-1C71-4824-B541-89081173BA6F}" dt="2024-09-16T21:48:03.565" v="8511"/>
          <ac:cxnSpMkLst>
            <pc:docMk/>
            <pc:sldMk cId="2195117892" sldId="523"/>
            <ac:cxnSpMk id="316" creationId="{F9BD13A0-C497-5A8C-0760-3412D02680D3}"/>
          </ac:cxnSpMkLst>
        </pc:cxnChg>
        <pc:cxnChg chg="add mod">
          <ac:chgData name="Fabrizio Grosso" userId="2d487810-e344-400c-b06d-c732b6dd0c0e" providerId="ADAL" clId="{EBC520F3-1C71-4824-B541-89081173BA6F}" dt="2024-09-16T21:48:03.565" v="8511"/>
          <ac:cxnSpMkLst>
            <pc:docMk/>
            <pc:sldMk cId="2195117892" sldId="523"/>
            <ac:cxnSpMk id="317" creationId="{208179F0-220F-4F80-3A63-3702C62E3F0E}"/>
          </ac:cxnSpMkLst>
        </pc:cxnChg>
        <pc:cxnChg chg="add mod">
          <ac:chgData name="Fabrizio Grosso" userId="2d487810-e344-400c-b06d-c732b6dd0c0e" providerId="ADAL" clId="{EBC520F3-1C71-4824-B541-89081173BA6F}" dt="2024-09-16T21:48:03.565" v="8511"/>
          <ac:cxnSpMkLst>
            <pc:docMk/>
            <pc:sldMk cId="2195117892" sldId="523"/>
            <ac:cxnSpMk id="318" creationId="{423758D3-148C-5E05-0789-055D8ADA2D55}"/>
          </ac:cxnSpMkLst>
        </pc:cxnChg>
        <pc:cxnChg chg="add mod">
          <ac:chgData name="Fabrizio Grosso" userId="2d487810-e344-400c-b06d-c732b6dd0c0e" providerId="ADAL" clId="{EBC520F3-1C71-4824-B541-89081173BA6F}" dt="2024-09-16T21:48:03.565" v="8511"/>
          <ac:cxnSpMkLst>
            <pc:docMk/>
            <pc:sldMk cId="2195117892" sldId="523"/>
            <ac:cxnSpMk id="319" creationId="{28D35CEF-94EA-9513-7540-85B7B3473AF1}"/>
          </ac:cxnSpMkLst>
        </pc:cxnChg>
        <pc:cxnChg chg="add mod">
          <ac:chgData name="Fabrizio Grosso" userId="2d487810-e344-400c-b06d-c732b6dd0c0e" providerId="ADAL" clId="{EBC520F3-1C71-4824-B541-89081173BA6F}" dt="2024-09-16T21:48:03.565" v="8511"/>
          <ac:cxnSpMkLst>
            <pc:docMk/>
            <pc:sldMk cId="2195117892" sldId="523"/>
            <ac:cxnSpMk id="320" creationId="{6A85148F-95E0-4215-1DE2-54AC2900E539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32" creationId="{8FBDC1BE-94F1-94B5-4BE1-B106B775E174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33" creationId="{4329EBF6-6D01-6A27-58D3-A0E8D72C0DDA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34" creationId="{D8EA57ED-8666-1905-200D-E8BFBB5B1D6B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35" creationId="{18FB8355-3F06-ED5C-CD92-713FB7A8FDD5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36" creationId="{C12761BE-E37F-E44A-C928-636A1A6FE53D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37" creationId="{2CB78708-47EF-8B51-A688-DD7C83E03B0C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38" creationId="{5444BE35-6361-097C-628A-13F19C579FF0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39" creationId="{C22D3320-C33F-0479-6D5D-AC237C95C123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40" creationId="{80AAE118-B9AC-79AD-AC5E-0223D463D1DC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53" creationId="{F7371C9E-7265-9100-A6D9-E08D40ADBC2D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54" creationId="{08F25D41-8C99-7B81-51BD-B617D5CF10B2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55" creationId="{50CC4C4E-CB5E-A533-72A6-443E0A1B918A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56" creationId="{C5BC5C7F-A79F-5956-B273-82AE68580924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57" creationId="{B5437D80-682F-AA01-F435-89D6477036E8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58" creationId="{38266399-344F-1A7A-DB19-FBC45CA2BB60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59" creationId="{33DEB691-96C4-03FA-2239-580279B08FA4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60" creationId="{31192BCB-56C7-B70B-22E2-23C5AC2583E8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61" creationId="{D3A27315-7D5F-BE61-B7D9-63B80E4DBFFE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89" creationId="{79C8B1C6-0332-B989-F068-0E35753B3C1A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90" creationId="{C75BAA63-20A7-8033-1764-CD07F8E877C7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91" creationId="{C95B927D-B6B7-90C4-556D-A4947245E399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92" creationId="{BD5D5DAC-D2EA-1263-DB91-1105B4DEAE44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93" creationId="{7D5934E5-3AD4-B59A-5785-6A3C3FF051A8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94" creationId="{C2420511-2E3C-486A-AE4C-8029150869D4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95" creationId="{D5D7310F-24DC-D387-81ED-70E175E41FB8}"/>
          </ac:cxnSpMkLst>
        </pc:cxnChg>
        <pc:cxnChg chg="add mod topLvl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96" creationId="{65971379-2E53-0F05-52FB-DA1E9F83F799}"/>
          </ac:cxnSpMkLst>
        </pc:cxnChg>
        <pc:cxnChg chg="add mod modVis">
          <ac:chgData name="Fabrizio Grosso" userId="2d487810-e344-400c-b06d-c732b6dd0c0e" providerId="ADAL" clId="{EBC520F3-1C71-4824-B541-89081173BA6F}" dt="2024-09-17T13:54:11.057" v="9044" actId="164"/>
          <ac:cxnSpMkLst>
            <pc:docMk/>
            <pc:sldMk cId="2195117892" sldId="523"/>
            <ac:cxnSpMk id="397" creationId="{2D2D38CF-0017-FACD-9629-28E2A5D3E4F3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27" creationId="{72D80C8A-7185-D9BF-8276-B853B6308C3B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31" creationId="{AEF857BA-55CD-CC74-0895-AA92A5B6C40B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34" creationId="{0BCEC56A-66E9-43A8-DC7D-3947DDE1C242}"/>
          </ac:cxnSpMkLst>
        </pc:cxnChg>
        <pc:cxnChg chg="add del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37" creationId="{23B84A74-3CFE-66D0-41D6-20410D1239EF}"/>
          </ac:cxnSpMkLst>
        </pc:cxnChg>
        <pc:cxnChg chg="add mod modVis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53" creationId="{76257D30-29D9-AC1D-BB15-BA2DF79CEFC0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54" creationId="{830529D6-59DE-A371-7F68-9A16023BEAE3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55" creationId="{F8F6B826-3828-29B8-6621-88A3B34A6202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56" creationId="{F8E60FA9-F27D-7B69-4903-0667625EA9B8}"/>
          </ac:cxnSpMkLst>
        </pc:cxnChg>
        <pc:cxnChg chg="add mod modVis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60" creationId="{1E9C8A2B-1111-D15D-B4AE-643E3F69B51F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61" creationId="{BB8797B4-80F0-C1D0-5890-E791B0CF83ED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62" creationId="{8990EC1B-7D04-F060-D4B9-2C397C6F6735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63" creationId="{302E89C1-8B42-609B-D41C-A57DACCD6447}"/>
          </ac:cxnSpMkLst>
        </pc:cxnChg>
        <pc:cxnChg chg="add del mod">
          <ac:chgData name="Fabrizio Grosso" userId="2d487810-e344-400c-b06d-c732b6dd0c0e" providerId="ADAL" clId="{EBC520F3-1C71-4824-B541-89081173BA6F}" dt="2024-09-16T21:55:28.187" v="8603" actId="478"/>
          <ac:cxnSpMkLst>
            <pc:docMk/>
            <pc:sldMk cId="2195117892" sldId="523"/>
            <ac:cxnSpMk id="467" creationId="{AEA41352-D096-D458-408C-8C146C657AC1}"/>
          </ac:cxnSpMkLst>
        </pc:cxnChg>
        <pc:cxnChg chg="add del mod">
          <ac:chgData name="Fabrizio Grosso" userId="2d487810-e344-400c-b06d-c732b6dd0c0e" providerId="ADAL" clId="{EBC520F3-1C71-4824-B541-89081173BA6F}" dt="2024-09-16T21:55:28.187" v="8603" actId="478"/>
          <ac:cxnSpMkLst>
            <pc:docMk/>
            <pc:sldMk cId="2195117892" sldId="523"/>
            <ac:cxnSpMk id="468" creationId="{21336E7A-0CD7-1CB3-7699-664593824A32}"/>
          </ac:cxnSpMkLst>
        </pc:cxnChg>
        <pc:cxnChg chg="add del mod">
          <ac:chgData name="Fabrizio Grosso" userId="2d487810-e344-400c-b06d-c732b6dd0c0e" providerId="ADAL" clId="{EBC520F3-1C71-4824-B541-89081173BA6F}" dt="2024-09-16T21:55:28.187" v="8603" actId="478"/>
          <ac:cxnSpMkLst>
            <pc:docMk/>
            <pc:sldMk cId="2195117892" sldId="523"/>
            <ac:cxnSpMk id="469" creationId="{95BEA26C-AC84-4B34-333A-E6C787E5A755}"/>
          </ac:cxnSpMkLst>
        </pc:cxnChg>
        <pc:cxnChg chg="add del mod">
          <ac:chgData name="Fabrizio Grosso" userId="2d487810-e344-400c-b06d-c732b6dd0c0e" providerId="ADAL" clId="{EBC520F3-1C71-4824-B541-89081173BA6F}" dt="2024-09-16T21:55:28.187" v="8603" actId="478"/>
          <ac:cxnSpMkLst>
            <pc:docMk/>
            <pc:sldMk cId="2195117892" sldId="523"/>
            <ac:cxnSpMk id="470" creationId="{679CBDA4-ED7F-DEF6-513F-CCB7AE131E91}"/>
          </ac:cxnSpMkLst>
        </pc:cxnChg>
        <pc:cxnChg chg="add mod modVis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74" creationId="{5EFB5038-040C-B9E8-3812-921E96885A68}"/>
          </ac:cxnSpMkLst>
        </pc:cxnChg>
        <pc:cxnChg chg="add del mod">
          <ac:chgData name="Fabrizio Grosso" userId="2d487810-e344-400c-b06d-c732b6dd0c0e" providerId="ADAL" clId="{EBC520F3-1C71-4824-B541-89081173BA6F}" dt="2024-09-16T21:55:40.048" v="8606" actId="478"/>
          <ac:cxnSpMkLst>
            <pc:docMk/>
            <pc:sldMk cId="2195117892" sldId="523"/>
            <ac:cxnSpMk id="475" creationId="{1A353527-DDE1-BB71-1382-7653033018F8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76" creationId="{707201D6-FF7D-F901-A3AB-07F133D788C9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77" creationId="{6638388D-0801-B8AD-F898-AFE7260125CF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82" creationId="{BC49CA43-EA02-8B16-CC4A-8868C49B584A}"/>
          </ac:cxnSpMkLst>
        </pc:cxnChg>
        <pc:cxnChg chg="add del mod">
          <ac:chgData name="Fabrizio Grosso" userId="2d487810-e344-400c-b06d-c732b6dd0c0e" providerId="ADAL" clId="{EBC520F3-1C71-4824-B541-89081173BA6F}" dt="2024-09-16T21:56:25.715" v="8611" actId="478"/>
          <ac:cxnSpMkLst>
            <pc:docMk/>
            <pc:sldMk cId="2195117892" sldId="523"/>
            <ac:cxnSpMk id="483" creationId="{0739A502-068C-2908-DDD6-0124F6A347AE}"/>
          </ac:cxnSpMkLst>
        </pc:cxnChg>
        <pc:cxnChg chg="add del mod">
          <ac:chgData name="Fabrizio Grosso" userId="2d487810-e344-400c-b06d-c732b6dd0c0e" providerId="ADAL" clId="{EBC520F3-1C71-4824-B541-89081173BA6F}" dt="2024-09-16T21:56:22.897" v="8609" actId="478"/>
          <ac:cxnSpMkLst>
            <pc:docMk/>
            <pc:sldMk cId="2195117892" sldId="523"/>
            <ac:cxnSpMk id="484" creationId="{33FC673B-6D7E-229B-7CFE-6704754604DE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85" creationId="{7218CC92-BA9D-A037-1584-678A77665B2A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89" creationId="{F6DDF458-EEDC-5790-41BD-1F954BB1B0D4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90" creationId="{06BF3A97-72F5-6EB9-6190-BBC815D498E2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92" creationId="{3D2420D9-24CF-7D42-E291-082EB2768B34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93" creationId="{F58674D1-15AF-AA27-8E74-271F9347FB85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95" creationId="{B0454F33-E29E-F4FE-EACF-A659D4137168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96" creationId="{FC4B4067-7445-955F-D76F-AC309338D2C0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98" creationId="{9A2EA4B0-0807-7E72-1B13-E52F5C399CB0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499" creationId="{425A6566-3845-4600-788E-CA9322548BCA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501" creationId="{E376C2FD-43D6-710E-27B3-950F158E6E46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502" creationId="{8C23D276-ED39-AABE-334A-96DB1FB9A498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504" creationId="{2B347254-6CFE-C4C7-5CAA-FAD2C9D1F4DB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505" creationId="{5344A174-6D61-CB13-7D5A-8F594509B54E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507" creationId="{A8B64B16-0620-738C-E093-D893168A4BEF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508" creationId="{7294B775-D65F-6A85-2A59-4803D51B0A39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510" creationId="{E55B4057-D7FB-EECD-D4B2-EEE179E69827}"/>
          </ac:cxnSpMkLst>
        </pc:cxnChg>
        <pc:cxnChg chg="add mod topLvl">
          <ac:chgData name="Fabrizio Grosso" userId="2d487810-e344-400c-b06d-c732b6dd0c0e" providerId="ADAL" clId="{EBC520F3-1C71-4824-B541-89081173BA6F}" dt="2024-09-17T13:55:24.397" v="9049" actId="164"/>
          <ac:cxnSpMkLst>
            <pc:docMk/>
            <pc:sldMk cId="2195117892" sldId="523"/>
            <ac:cxnSpMk id="511" creationId="{18878C01-632D-645C-3078-3C335512672C}"/>
          </ac:cxnSpMkLst>
        </pc:cxnChg>
        <pc:cxnChg chg="mod topLvl">
          <ac:chgData name="Fabrizio Grosso" userId="2d487810-e344-400c-b06d-c732b6dd0c0e" providerId="ADAL" clId="{EBC520F3-1C71-4824-B541-89081173BA6F}" dt="2024-09-17T14:55:21.385" v="9141" actId="14100"/>
          <ac:cxnSpMkLst>
            <pc:docMk/>
            <pc:sldMk cId="2195117892" sldId="523"/>
            <ac:cxnSpMk id="548" creationId="{43ECEB31-B64B-7F09-BC43-C417F2DE1D8A}"/>
          </ac:cxnSpMkLst>
        </pc:cxnChg>
        <pc:cxnChg chg="mod topLvl">
          <ac:chgData name="Fabrizio Grosso" userId="2d487810-e344-400c-b06d-c732b6dd0c0e" providerId="ADAL" clId="{EBC520F3-1C71-4824-B541-89081173BA6F}" dt="2024-09-17T15:00:40.565" v="9151" actId="14100"/>
          <ac:cxnSpMkLst>
            <pc:docMk/>
            <pc:sldMk cId="2195117892" sldId="523"/>
            <ac:cxnSpMk id="549" creationId="{DDA93301-9B40-3A30-47FD-26910B382E98}"/>
          </ac:cxnSpMkLst>
        </pc:cxnChg>
        <pc:cxnChg chg="mod topLvl">
          <ac:chgData name="Fabrizio Grosso" userId="2d487810-e344-400c-b06d-c732b6dd0c0e" providerId="ADAL" clId="{EBC520F3-1C71-4824-B541-89081173BA6F}" dt="2024-09-17T14:05:03.992" v="9098" actId="1076"/>
          <ac:cxnSpMkLst>
            <pc:docMk/>
            <pc:sldMk cId="2195117892" sldId="523"/>
            <ac:cxnSpMk id="550" creationId="{917CE0C6-A750-8CA4-FCEC-8CCB0AA1136C}"/>
          </ac:cxnSpMkLst>
        </pc:cxnChg>
        <pc:cxnChg chg="mod topLvl">
          <ac:chgData name="Fabrizio Grosso" userId="2d487810-e344-400c-b06d-c732b6dd0c0e" providerId="ADAL" clId="{EBC520F3-1C71-4824-B541-89081173BA6F}" dt="2024-09-18T09:21:28.232" v="9196" actId="14100"/>
          <ac:cxnSpMkLst>
            <pc:docMk/>
            <pc:sldMk cId="2195117892" sldId="523"/>
            <ac:cxnSpMk id="551" creationId="{A36738B1-DEEE-CF6E-D074-CCE5BF60D6A0}"/>
          </ac:cxnSpMkLst>
        </pc:cxnChg>
        <pc:cxnChg chg="mod topLvl">
          <ac:chgData name="Fabrizio Grosso" userId="2d487810-e344-400c-b06d-c732b6dd0c0e" providerId="ADAL" clId="{EBC520F3-1C71-4824-B541-89081173BA6F}" dt="2024-09-17T14:51:56.971" v="9127" actId="14100"/>
          <ac:cxnSpMkLst>
            <pc:docMk/>
            <pc:sldMk cId="2195117892" sldId="523"/>
            <ac:cxnSpMk id="555" creationId="{D92AC022-04DF-5985-93F4-7FF031F465BF}"/>
          </ac:cxnSpMkLst>
        </pc:cxnChg>
        <pc:cxnChg chg="mod topLvl">
          <ac:chgData name="Fabrizio Grosso" userId="2d487810-e344-400c-b06d-c732b6dd0c0e" providerId="ADAL" clId="{EBC520F3-1C71-4824-B541-89081173BA6F}" dt="2024-09-17T14:51:43.122" v="9123" actId="14100"/>
          <ac:cxnSpMkLst>
            <pc:docMk/>
            <pc:sldMk cId="2195117892" sldId="523"/>
            <ac:cxnSpMk id="556" creationId="{0DF75CB9-A3E0-83AB-F0CC-8DB9453F3FFF}"/>
          </ac:cxnSpMkLst>
        </pc:cxnChg>
        <pc:cxnChg chg="mod topLvl">
          <ac:chgData name="Fabrizio Grosso" userId="2d487810-e344-400c-b06d-c732b6dd0c0e" providerId="ADAL" clId="{EBC520F3-1C71-4824-B541-89081173BA6F}" dt="2024-09-17T14:52:28.344" v="9130" actId="14100"/>
          <ac:cxnSpMkLst>
            <pc:docMk/>
            <pc:sldMk cId="2195117892" sldId="523"/>
            <ac:cxnSpMk id="557" creationId="{299F9B4B-91D8-C9ED-1935-ED82898A7BB7}"/>
          </ac:cxnSpMkLst>
        </pc:cxnChg>
        <pc:cxnChg chg="mod topLvl">
          <ac:chgData name="Fabrizio Grosso" userId="2d487810-e344-400c-b06d-c732b6dd0c0e" providerId="ADAL" clId="{EBC520F3-1C71-4824-B541-89081173BA6F}" dt="2024-09-17T14:04:38.379" v="9094" actId="14100"/>
          <ac:cxnSpMkLst>
            <pc:docMk/>
            <pc:sldMk cId="2195117892" sldId="523"/>
            <ac:cxnSpMk id="561" creationId="{E57A24EA-B47B-6B66-6229-C2E5CF76AD04}"/>
          </ac:cxnSpMkLst>
        </pc:cxnChg>
        <pc:cxnChg chg="mod topLvl">
          <ac:chgData name="Fabrizio Grosso" userId="2d487810-e344-400c-b06d-c732b6dd0c0e" providerId="ADAL" clId="{EBC520F3-1C71-4824-B541-89081173BA6F}" dt="2024-09-17T14:04:48.495" v="9097" actId="14100"/>
          <ac:cxnSpMkLst>
            <pc:docMk/>
            <pc:sldMk cId="2195117892" sldId="523"/>
            <ac:cxnSpMk id="562" creationId="{4BF9B8D3-B201-7EC3-A9C7-F04EA33CADE5}"/>
          </ac:cxnSpMkLst>
        </pc:cxnChg>
        <pc:cxnChg chg="mod topLvl">
          <ac:chgData name="Fabrizio Grosso" userId="2d487810-e344-400c-b06d-c732b6dd0c0e" providerId="ADAL" clId="{EBC520F3-1C71-4824-B541-89081173BA6F}" dt="2024-09-17T14:53:32.980" v="9139" actId="14100"/>
          <ac:cxnSpMkLst>
            <pc:docMk/>
            <pc:sldMk cId="2195117892" sldId="523"/>
            <ac:cxnSpMk id="564" creationId="{BE2AD664-8642-666C-8658-9130327CFC01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576" creationId="{59347791-81E2-BE3B-B5E4-5E619E5BE9CE}"/>
          </ac:cxnSpMkLst>
        </pc:cxnChg>
        <pc:cxnChg chg="mod topLvl modVis">
          <ac:chgData name="Fabrizio Grosso" userId="2d487810-e344-400c-b06d-c732b6dd0c0e" providerId="ADAL" clId="{EBC520F3-1C71-4824-B541-89081173BA6F}" dt="2024-09-17T08:53:19.884" v="8980" actId="1076"/>
          <ac:cxnSpMkLst>
            <pc:docMk/>
            <pc:sldMk cId="2195117892" sldId="523"/>
            <ac:cxnSpMk id="577" creationId="{EE84A639-307B-2B46-DC10-01E861B72506}"/>
          </ac:cxnSpMkLst>
        </pc:cxnChg>
        <pc:cxnChg chg="mod topLvl modVis">
          <ac:chgData name="Fabrizio Grosso" userId="2d487810-e344-400c-b06d-c732b6dd0c0e" providerId="ADAL" clId="{EBC520F3-1C71-4824-B541-89081173BA6F}" dt="2024-09-17T08:53:22.279" v="8981" actId="1076"/>
          <ac:cxnSpMkLst>
            <pc:docMk/>
            <pc:sldMk cId="2195117892" sldId="523"/>
            <ac:cxnSpMk id="578" creationId="{E11E462F-7299-9631-CA47-01915AB2DA02}"/>
          </ac:cxnSpMkLst>
        </pc:cxnChg>
        <pc:cxnChg chg="mod topLvl modVis">
          <ac:chgData name="Fabrizio Grosso" userId="2d487810-e344-400c-b06d-c732b6dd0c0e" providerId="ADAL" clId="{EBC520F3-1C71-4824-B541-89081173BA6F}" dt="2024-09-17T08:53:28.510" v="8982" actId="1076"/>
          <ac:cxnSpMkLst>
            <pc:docMk/>
            <pc:sldMk cId="2195117892" sldId="523"/>
            <ac:cxnSpMk id="579" creationId="{E9DB89F9-6038-4B7C-1378-B519F266A515}"/>
          </ac:cxnSpMkLst>
        </pc:cxnChg>
        <pc:cxnChg chg="mod topLvl modVis">
          <ac:chgData name="Fabrizio Grosso" userId="2d487810-e344-400c-b06d-c732b6dd0c0e" providerId="ADAL" clId="{EBC520F3-1C71-4824-B541-89081173BA6F}" dt="2024-09-17T08:53:31.536" v="8983" actId="1076"/>
          <ac:cxnSpMkLst>
            <pc:docMk/>
            <pc:sldMk cId="2195117892" sldId="523"/>
            <ac:cxnSpMk id="580" creationId="{13F35561-7924-120F-652A-85AAABA5EE96}"/>
          </ac:cxnSpMkLst>
        </pc:cxnChg>
        <pc:cxnChg chg="mod topLvl modVis">
          <ac:chgData name="Fabrizio Grosso" userId="2d487810-e344-400c-b06d-c732b6dd0c0e" providerId="ADAL" clId="{EBC520F3-1C71-4824-B541-89081173BA6F}" dt="2024-09-17T08:53:34.552" v="8984" actId="1076"/>
          <ac:cxnSpMkLst>
            <pc:docMk/>
            <pc:sldMk cId="2195117892" sldId="523"/>
            <ac:cxnSpMk id="581" creationId="{267A501E-0BE7-DD16-B993-584740EFA574}"/>
          </ac:cxnSpMkLst>
        </pc:cxnChg>
        <pc:cxnChg chg="mod topLvl modVis">
          <ac:chgData name="Fabrizio Grosso" userId="2d487810-e344-400c-b06d-c732b6dd0c0e" providerId="ADAL" clId="{EBC520F3-1C71-4824-B541-89081173BA6F}" dt="2024-09-17T08:53:40.966" v="8985" actId="1076"/>
          <ac:cxnSpMkLst>
            <pc:docMk/>
            <pc:sldMk cId="2195117892" sldId="523"/>
            <ac:cxnSpMk id="582" creationId="{E0FBE07C-8C03-C688-C9F4-8578D41A6366}"/>
          </ac:cxnSpMkLst>
        </pc:cxnChg>
        <pc:cxnChg chg="mod topLvl modVis">
          <ac:chgData name="Fabrizio Grosso" userId="2d487810-e344-400c-b06d-c732b6dd0c0e" providerId="ADAL" clId="{EBC520F3-1C71-4824-B541-89081173BA6F}" dt="2024-09-17T08:53:44.103" v="8986" actId="1076"/>
          <ac:cxnSpMkLst>
            <pc:docMk/>
            <pc:sldMk cId="2195117892" sldId="523"/>
            <ac:cxnSpMk id="583" creationId="{2D5C2C3A-F408-22E5-4E2A-646FD64EB7F1}"/>
          </ac:cxnSpMkLst>
        </pc:cxnChg>
        <pc:cxnChg chg="mod topLvl modVis">
          <ac:chgData name="Fabrizio Grosso" userId="2d487810-e344-400c-b06d-c732b6dd0c0e" providerId="ADAL" clId="{EBC520F3-1C71-4824-B541-89081173BA6F}" dt="2024-09-17T08:53:44.103" v="8986" actId="1076"/>
          <ac:cxnSpMkLst>
            <pc:docMk/>
            <pc:sldMk cId="2195117892" sldId="523"/>
            <ac:cxnSpMk id="584" creationId="{C118F9C0-5BEE-6F98-30E3-8725756EDF3E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593" creationId="{F592D740-BC3A-0A6A-16A3-26D4AF9A11FE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594" creationId="{25D15C93-5BE4-B175-A1CF-C8F9B40C7223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595" creationId="{69A7200F-2FDA-4B58-2713-C2B6E5D432E5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596" creationId="{49CCB5CA-2DE7-44B3-C3AA-4210C9671C7C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597" creationId="{EF0D250E-DBB7-305F-19AE-914D6CC08F77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598" creationId="{2C6E38E5-89FF-E638-2155-6CAA36C54AD2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599" creationId="{66FBF657-4A4D-E1A2-120E-F369EE03D79A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00" creationId="{29568D40-42D8-79F5-8597-B71D708C3480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01" creationId="{A8D81BD4-AEDF-41F7-C7E4-CD39BDEF87CA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10" creationId="{29A62DDF-FB89-D4CB-47FD-EDA7B55FA6C3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11" creationId="{AA96C8B3-3939-7DCF-81A0-614184F0BAB8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12" creationId="{AAEC2F38-2E54-3AF8-66AB-A192CF07DAB9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13" creationId="{11845A5B-6D12-44B2-E640-96418EFD11EA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14" creationId="{A281154D-76FB-51A1-1045-90F700A4E837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15" creationId="{6F957C53-93F8-5A28-CADD-585405A90851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16" creationId="{33345597-6653-E7A3-1EBB-254179DDC4EA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17" creationId="{40740FB3-A8A6-9F05-63D4-263536D4A950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18" creationId="{4E1C3857-A053-E0A3-EF7F-4AF006DCAD7E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27" creationId="{14F16897-EC30-53E8-543C-E1F88C166ED1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28" creationId="{E3E567B2-3078-526F-E0E4-82FE253E35F6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29" creationId="{3BDC8486-5F51-1365-05BE-3F7FA23918A7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30" creationId="{C758AEBD-9CDB-C3CD-A176-905F0070B4D6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31" creationId="{EC72B98C-D1FD-D968-847D-0034463611CB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32" creationId="{6D745F10-8571-7767-6815-58B5F7D251BF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33" creationId="{030F00F8-5627-A8E0-587A-1D9CB40BFBBC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34" creationId="{0C10CC8A-D6FA-9AE1-7067-F56E2A936FD7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35" creationId="{85203D65-34DB-1B3E-E517-6CA26378AC42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43" creationId="{C1065A1E-A556-FB0F-1520-9DEF09F05824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44" creationId="{6B276C86-5C85-ABDD-C940-F49C651750EC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45" creationId="{832A5989-F25B-E37A-B03B-EB7ED31317B4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46" creationId="{60D27456-714C-6712-5AD4-B7B1190D31E1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47" creationId="{04CD0F7A-77CC-4EF5-F9C9-8CD90E229B16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48" creationId="{67FBB5F0-0ABA-0228-7386-B5398F8047A1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49" creationId="{C479F501-FA25-5F4E-837F-DFE868122627}"/>
          </ac:cxnSpMkLst>
        </pc:cxnChg>
        <pc:cxnChg chg="mod topLvl modVis">
          <ac:chgData name="Fabrizio Grosso" userId="2d487810-e344-400c-b06d-c732b6dd0c0e" providerId="ADAL" clId="{EBC520F3-1C71-4824-B541-89081173BA6F}" dt="2024-09-17T08:53:13.720" v="8979" actId="33935"/>
          <ac:cxnSpMkLst>
            <pc:docMk/>
            <pc:sldMk cId="2195117892" sldId="523"/>
            <ac:cxnSpMk id="650" creationId="{E1FDD418-C40F-04F5-4319-8C7C080CADAF}"/>
          </ac:cxnSpMkLst>
        </pc:cxnChg>
        <pc:cxnChg chg="del mod topLvl">
          <ac:chgData name="Fabrizio Grosso" userId="2d487810-e344-400c-b06d-c732b6dd0c0e" providerId="ADAL" clId="{EBC520F3-1C71-4824-B541-89081173BA6F}" dt="2024-09-16T22:05:14.430" v="8689" actId="478"/>
          <ac:cxnSpMkLst>
            <pc:docMk/>
            <pc:sldMk cId="2195117892" sldId="523"/>
            <ac:cxnSpMk id="651" creationId="{C8F9B2D1-BE8D-792B-7439-4998F7EC23A3}"/>
          </ac:cxnSpMkLst>
        </pc:cxnChg>
      </pc:sldChg>
      <pc:sldChg chg="addSp delSp modSp add mod ord modShow">
        <pc:chgData name="Fabrizio Grosso" userId="2d487810-e344-400c-b06d-c732b6dd0c0e" providerId="ADAL" clId="{EBC520F3-1C71-4824-B541-89081173BA6F}" dt="2024-09-18T09:40:23.871" v="9333" actId="729"/>
        <pc:sldMkLst>
          <pc:docMk/>
          <pc:sldMk cId="2952359148" sldId="524"/>
        </pc:sldMkLst>
        <pc:spChg chg="mod">
          <ac:chgData name="Fabrizio Grosso" userId="2d487810-e344-400c-b06d-c732b6dd0c0e" providerId="ADAL" clId="{EBC520F3-1C71-4824-B541-89081173BA6F}" dt="2024-09-18T09:36:51.448" v="9330" actId="14100"/>
          <ac:spMkLst>
            <pc:docMk/>
            <pc:sldMk cId="2952359148" sldId="524"/>
            <ac:spMk id="5" creationId="{D3E53B80-6A21-9DD5-3979-4C73217CEF57}"/>
          </ac:spMkLst>
        </pc:spChg>
        <pc:picChg chg="add mod">
          <ac:chgData name="Fabrizio Grosso" userId="2d487810-e344-400c-b06d-c732b6dd0c0e" providerId="ADAL" clId="{EBC520F3-1C71-4824-B541-89081173BA6F}" dt="2024-09-18T09:37:09.689" v="9332" actId="408"/>
          <ac:picMkLst>
            <pc:docMk/>
            <pc:sldMk cId="2952359148" sldId="524"/>
            <ac:picMk id="4" creationId="{1804993D-1E26-1CF6-FE96-5D62C937663C}"/>
          </ac:picMkLst>
        </pc:picChg>
        <pc:picChg chg="del">
          <ac:chgData name="Fabrizio Grosso" userId="2d487810-e344-400c-b06d-c732b6dd0c0e" providerId="ADAL" clId="{EBC520F3-1C71-4824-B541-89081173BA6F}" dt="2024-09-18T09:29:59.464" v="9208" actId="478"/>
          <ac:picMkLst>
            <pc:docMk/>
            <pc:sldMk cId="2952359148" sldId="524"/>
            <ac:picMk id="7" creationId="{9ECD8468-928B-8A0B-D3A3-30487E52FD7C}"/>
          </ac:picMkLst>
        </pc:picChg>
        <pc:picChg chg="add mod">
          <ac:chgData name="Fabrizio Grosso" userId="2d487810-e344-400c-b06d-c732b6dd0c0e" providerId="ADAL" clId="{EBC520F3-1C71-4824-B541-89081173BA6F}" dt="2024-09-18T09:37:09.689" v="9332" actId="408"/>
          <ac:picMkLst>
            <pc:docMk/>
            <pc:sldMk cId="2952359148" sldId="524"/>
            <ac:picMk id="8" creationId="{820D23BD-E351-DC3D-DC66-0D79CECB37B2}"/>
          </ac:picMkLst>
        </pc:picChg>
      </pc:sldChg>
      <pc:sldChg chg="add del mod modShow">
        <pc:chgData name="Fabrizio Grosso" userId="2d487810-e344-400c-b06d-c732b6dd0c0e" providerId="ADAL" clId="{EBC520F3-1C71-4824-B541-89081173BA6F}" dt="2024-09-16T21:03:08.461" v="8397" actId="2890"/>
        <pc:sldMkLst>
          <pc:docMk/>
          <pc:sldMk cId="3981117918" sldId="524"/>
        </pc:sldMkLst>
      </pc:sldChg>
      <pc:sldChg chg="addSp delSp modSp new del mod modAnim">
        <pc:chgData name="Fabrizio Grosso" userId="2d487810-e344-400c-b06d-c732b6dd0c0e" providerId="ADAL" clId="{EBC520F3-1C71-4824-B541-89081173BA6F}" dt="2024-09-19T08:30:26.175" v="10251" actId="2696"/>
        <pc:sldMkLst>
          <pc:docMk/>
          <pc:sldMk cId="3050843795" sldId="525"/>
        </pc:sldMkLst>
        <pc:spChg chg="mod">
          <ac:chgData name="Fabrizio Grosso" userId="2d487810-e344-400c-b06d-c732b6dd0c0e" providerId="ADAL" clId="{EBC520F3-1C71-4824-B541-89081173BA6F}" dt="2024-09-18T09:49:21.104" v="9407" actId="20577"/>
          <ac:spMkLst>
            <pc:docMk/>
            <pc:sldMk cId="3050843795" sldId="525"/>
            <ac:spMk id="2" creationId="{4983DFE7-441D-B092-142A-884C56092FE5}"/>
          </ac:spMkLst>
        </pc:spChg>
        <pc:spChg chg="mod">
          <ac:chgData name="Fabrizio Grosso" userId="2d487810-e344-400c-b06d-c732b6dd0c0e" providerId="ADAL" clId="{EBC520F3-1C71-4824-B541-89081173BA6F}" dt="2024-09-18T09:54:29.146" v="9562" actId="20577"/>
          <ac:spMkLst>
            <pc:docMk/>
            <pc:sldMk cId="3050843795" sldId="525"/>
            <ac:spMk id="3" creationId="{A5698BEE-BB8F-5869-DE67-0236DD894DBB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4" creationId="{AF3F6314-1370-1689-7AE9-A0F455D4D785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5" creationId="{A5D98B03-D591-3DDD-0D6C-CC86F9C26378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6" creationId="{9DED7BCD-DC3F-1236-E467-FAF8DE9CD1B9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7" creationId="{07D8FC9F-69B5-B038-2CA6-AF67E7A9193C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8" creationId="{877BE652-3DED-97D1-6C6A-BF1EDBE87E86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9" creationId="{DAE3D9C9-3FC3-686E-96AD-C3208DFB5653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10" creationId="{54BDBE6D-A85A-2D56-5727-4599386D4857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11" creationId="{CD3B6EC9-104C-4629-88CB-5933201B7916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12" creationId="{CB13FBBD-2419-6DC0-9E2B-24FAD8A8B5E3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13" creationId="{787284BC-55E3-F39F-3066-5D2EDD612344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14" creationId="{127DAD1F-DE2D-A41D-A77D-257D8FE61564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15" creationId="{78F966A6-BFEA-42CC-39C6-1DB33BB5EFB5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16" creationId="{172E1023-98FE-D5EE-CE60-FEB692649B9A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17" creationId="{3BFD54EC-D4AD-C9E5-C0AB-BCF3BDC62083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18" creationId="{156AFC6D-291B-E9B8-4FA7-20B8202122AE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19" creationId="{9DD991CB-5CE3-B557-0EC4-B101327B1A3E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32" creationId="{34977149-32EB-B4E0-B853-0E858E65EA0F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33" creationId="{58759E16-9D1D-1F1B-843D-026049E492F4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43" creationId="{722EC188-DFEC-229C-033C-AADCF4330817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44" creationId="{182E719D-1DC6-CAD4-AB5B-467BE4E5927D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45" creationId="{DCDF8045-CF96-959F-2DDA-22D3305558FA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46" creationId="{71E402A3-B144-8700-30D5-EE2BDABE3F36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47" creationId="{F893E4E0-4340-C0D2-0DD6-630260EA141A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48" creationId="{0DD4096C-39EC-96B6-AD0E-71971BC683CD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49" creationId="{5C0783E1-900A-150B-B2D6-1B5442BA48B5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50" creationId="{504C3C5A-988C-9138-7761-CBC049719FB4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51" creationId="{1ADE11B5-E1D7-B45B-7E86-4EDB3D572CBC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52" creationId="{303E15C1-7802-E354-932D-23476628E7DE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53" creationId="{2E0B5079-F660-A5AC-7A3F-399B3628EC25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54" creationId="{E77B9E2C-5BAE-827A-0874-3E9089814BBC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55" creationId="{BADA6234-FF8B-7AE7-D254-C40F6DF91AC6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56" creationId="{A76FB7AC-0E74-B7F3-F0DD-B177B7FFD207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57" creationId="{0411014F-99F4-BC63-9250-B050A0B62FE3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58" creationId="{CF4ADB37-981E-DDE1-A3F1-9695EE4B1169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59" creationId="{0B4E9724-00E0-CADB-C411-E5E2FC41EEDA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60" creationId="{F2C64489-8B6D-7AC4-5507-464BF2056CB5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61" creationId="{A05F9B1F-EC1A-4A12-B355-4A7276611A62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62" creationId="{C63E6F3B-5CD7-AB96-D3F5-6BF13B7E538A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63" creationId="{8EC4009A-CEFA-38E9-4F64-65A6CEE2329D}"/>
          </ac:spMkLst>
        </pc:spChg>
        <pc:spChg chg="add mod">
          <ac:chgData name="Fabrizio Grosso" userId="2d487810-e344-400c-b06d-c732b6dd0c0e" providerId="ADAL" clId="{EBC520F3-1C71-4824-B541-89081173BA6F}" dt="2024-09-18T10:19:58.457" v="9709" actId="1076"/>
          <ac:spMkLst>
            <pc:docMk/>
            <pc:sldMk cId="3050843795" sldId="525"/>
            <ac:spMk id="64" creationId="{612B9601-2F21-D18D-AFF0-88FCAE4C5F2E}"/>
          </ac:spMkLst>
        </pc:spChg>
        <pc:cxnChg chg="add del mod">
          <ac:chgData name="Fabrizio Grosso" userId="2d487810-e344-400c-b06d-c732b6dd0c0e" providerId="ADAL" clId="{EBC520F3-1C71-4824-B541-89081173BA6F}" dt="2024-09-18T10:02:26.602" v="9579" actId="478"/>
          <ac:cxnSpMkLst>
            <pc:docMk/>
            <pc:sldMk cId="3050843795" sldId="525"/>
            <ac:cxnSpMk id="20" creationId="{1AF4B1B2-81A2-614B-2741-558D1DDD2A00}"/>
          </ac:cxnSpMkLst>
        </pc:cxnChg>
        <pc:cxnChg chg="add del mod">
          <ac:chgData name="Fabrizio Grosso" userId="2d487810-e344-400c-b06d-c732b6dd0c0e" providerId="ADAL" clId="{EBC520F3-1C71-4824-B541-89081173BA6F}" dt="2024-09-18T10:02:25.722" v="9578" actId="478"/>
          <ac:cxnSpMkLst>
            <pc:docMk/>
            <pc:sldMk cId="3050843795" sldId="525"/>
            <ac:cxnSpMk id="21" creationId="{4757212B-D151-54E6-78E6-9822684CD961}"/>
          </ac:cxnSpMkLst>
        </pc:cxnChg>
        <pc:cxnChg chg="add del mod">
          <ac:chgData name="Fabrizio Grosso" userId="2d487810-e344-400c-b06d-c732b6dd0c0e" providerId="ADAL" clId="{EBC520F3-1C71-4824-B541-89081173BA6F}" dt="2024-09-18T10:02:27.937" v="9581" actId="478"/>
          <ac:cxnSpMkLst>
            <pc:docMk/>
            <pc:sldMk cId="3050843795" sldId="525"/>
            <ac:cxnSpMk id="22" creationId="{DC0C95A6-621D-B31A-D1FD-38EDCCDCFB4F}"/>
          </ac:cxnSpMkLst>
        </pc:cxnChg>
        <pc:cxnChg chg="add del mod">
          <ac:chgData name="Fabrizio Grosso" userId="2d487810-e344-400c-b06d-c732b6dd0c0e" providerId="ADAL" clId="{EBC520F3-1C71-4824-B541-89081173BA6F}" dt="2024-09-18T10:02:20.254" v="9570" actId="478"/>
          <ac:cxnSpMkLst>
            <pc:docMk/>
            <pc:sldMk cId="3050843795" sldId="525"/>
            <ac:cxnSpMk id="23" creationId="{358ACDA3-1F26-3559-022F-C9289DBD91B4}"/>
          </ac:cxnSpMkLst>
        </pc:cxnChg>
        <pc:cxnChg chg="add del mod">
          <ac:chgData name="Fabrizio Grosso" userId="2d487810-e344-400c-b06d-c732b6dd0c0e" providerId="ADAL" clId="{EBC520F3-1C71-4824-B541-89081173BA6F}" dt="2024-09-18T10:02:25.152" v="9577" actId="478"/>
          <ac:cxnSpMkLst>
            <pc:docMk/>
            <pc:sldMk cId="3050843795" sldId="525"/>
            <ac:cxnSpMk id="24" creationId="{CC7212F8-4F28-B067-1A1E-6D53C7AD24F0}"/>
          </ac:cxnSpMkLst>
        </pc:cxnChg>
        <pc:cxnChg chg="add del mod">
          <ac:chgData name="Fabrizio Grosso" userId="2d487810-e344-400c-b06d-c732b6dd0c0e" providerId="ADAL" clId="{EBC520F3-1C71-4824-B541-89081173BA6F}" dt="2024-09-18T10:02:23.669" v="9575" actId="478"/>
          <ac:cxnSpMkLst>
            <pc:docMk/>
            <pc:sldMk cId="3050843795" sldId="525"/>
            <ac:cxnSpMk id="25" creationId="{A366DD76-80A8-911F-6B73-4EE0FAB4C17E}"/>
          </ac:cxnSpMkLst>
        </pc:cxnChg>
        <pc:cxnChg chg="add del mod">
          <ac:chgData name="Fabrizio Grosso" userId="2d487810-e344-400c-b06d-c732b6dd0c0e" providerId="ADAL" clId="{EBC520F3-1C71-4824-B541-89081173BA6F}" dt="2024-09-18T10:02:24.094" v="9576" actId="478"/>
          <ac:cxnSpMkLst>
            <pc:docMk/>
            <pc:sldMk cId="3050843795" sldId="525"/>
            <ac:cxnSpMk id="26" creationId="{58610FB3-C93E-F128-DEDE-CC981A71065D}"/>
          </ac:cxnSpMkLst>
        </pc:cxnChg>
        <pc:cxnChg chg="add del mod">
          <ac:chgData name="Fabrizio Grosso" userId="2d487810-e344-400c-b06d-c732b6dd0c0e" providerId="ADAL" clId="{EBC520F3-1C71-4824-B541-89081173BA6F}" dt="2024-09-18T10:02:29.283" v="9582" actId="478"/>
          <ac:cxnSpMkLst>
            <pc:docMk/>
            <pc:sldMk cId="3050843795" sldId="525"/>
            <ac:cxnSpMk id="27" creationId="{530B0A85-812E-78D4-0019-69BC085AF097}"/>
          </ac:cxnSpMkLst>
        </pc:cxnChg>
        <pc:cxnChg chg="add del mod">
          <ac:chgData name="Fabrizio Grosso" userId="2d487810-e344-400c-b06d-c732b6dd0c0e" providerId="ADAL" clId="{EBC520F3-1C71-4824-B541-89081173BA6F}" dt="2024-09-18T10:02:21.669" v="9572" actId="478"/>
          <ac:cxnSpMkLst>
            <pc:docMk/>
            <pc:sldMk cId="3050843795" sldId="525"/>
            <ac:cxnSpMk id="28" creationId="{EFA28FC1-6012-07EF-158C-B198B7A276D6}"/>
          </ac:cxnSpMkLst>
        </pc:cxnChg>
        <pc:cxnChg chg="add del mod">
          <ac:chgData name="Fabrizio Grosso" userId="2d487810-e344-400c-b06d-c732b6dd0c0e" providerId="ADAL" clId="{EBC520F3-1C71-4824-B541-89081173BA6F}" dt="2024-09-18T10:02:22.960" v="9574" actId="478"/>
          <ac:cxnSpMkLst>
            <pc:docMk/>
            <pc:sldMk cId="3050843795" sldId="525"/>
            <ac:cxnSpMk id="29" creationId="{31E3538B-875B-DB5E-3450-6A4536D23115}"/>
          </ac:cxnSpMkLst>
        </pc:cxnChg>
        <pc:cxnChg chg="add del mod">
          <ac:chgData name="Fabrizio Grosso" userId="2d487810-e344-400c-b06d-c732b6dd0c0e" providerId="ADAL" clId="{EBC520F3-1C71-4824-B541-89081173BA6F}" dt="2024-09-18T10:02:27.119" v="9580" actId="478"/>
          <ac:cxnSpMkLst>
            <pc:docMk/>
            <pc:sldMk cId="3050843795" sldId="525"/>
            <ac:cxnSpMk id="30" creationId="{929CED3B-4F75-713A-0C96-A7D0FA83C823}"/>
          </ac:cxnSpMkLst>
        </pc:cxnChg>
        <pc:cxnChg chg="add del mod">
          <ac:chgData name="Fabrizio Grosso" userId="2d487810-e344-400c-b06d-c732b6dd0c0e" providerId="ADAL" clId="{EBC520F3-1C71-4824-B541-89081173BA6F}" dt="2024-09-18T10:02:20.645" v="9571" actId="478"/>
          <ac:cxnSpMkLst>
            <pc:docMk/>
            <pc:sldMk cId="3050843795" sldId="525"/>
            <ac:cxnSpMk id="31" creationId="{D22726DB-05EF-2EB5-5617-4CEB2B268BC7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66" creationId="{898F5451-AE3B-5E98-83C9-A4847F27CC73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70" creationId="{57B63B9D-9D9B-1F38-E337-82CD7130D05D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71" creationId="{8333927D-9132-1746-D1B5-FABEEA10E4D7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72" creationId="{67722B54-26A8-96AA-0C20-0D69F69FA58C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73" creationId="{2F3557D3-DC77-DEC3-CA5D-DC78D5062A4D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74" creationId="{D3374B11-2E0B-B4DA-EAD7-B9F254874FE5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75" creationId="{20994FF5-A405-FB1F-DD22-0D2B61683860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76" creationId="{28942EBF-EDFA-93CA-464E-28AD98FBE801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77" creationId="{17A68EF6-D008-D9C5-AE15-4B7FC405B0BE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78" creationId="{2105756C-7862-6FAA-1EE6-A5AE04FCE072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79" creationId="{E9EC3AF7-ED6B-422E-18CF-D8EF6834FEB6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80" creationId="{A2B35E3C-256F-D938-2C69-BC843C9B4FCF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109" creationId="{54FF3890-2ADA-B324-9D43-0CFBF0F8591A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110" creationId="{597CA44F-6568-5FFC-7164-737CA0E9497A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111" creationId="{FD395E8B-885F-05AE-BB23-D7D6AFB2BAF7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112" creationId="{5E7FB5DE-38F2-1476-2078-59299DB7055D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113" creationId="{15FD21FC-3BB4-B214-9760-F37B6E49AD23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127" creationId="{44296D82-508F-29D2-2920-AA3A58778DA5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128" creationId="{5D3DFF1A-367E-E730-CB32-58B30A712DDC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129" creationId="{EF652A03-E67B-BB40-8488-359762D445AD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130" creationId="{5D6FE34D-D175-DDAF-2CDC-C393B98C3027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131" creationId="{913A3D9E-7111-8DF2-A63D-EEBA0D7EBE9F}"/>
          </ac:cxnSpMkLst>
        </pc:cxnChg>
        <pc:cxnChg chg="add mod">
          <ac:chgData name="Fabrizio Grosso" userId="2d487810-e344-400c-b06d-c732b6dd0c0e" providerId="ADAL" clId="{EBC520F3-1C71-4824-B541-89081173BA6F}" dt="2024-09-18T10:19:58.457" v="9709" actId="1076"/>
          <ac:cxnSpMkLst>
            <pc:docMk/>
            <pc:sldMk cId="3050843795" sldId="525"/>
            <ac:cxnSpMk id="132" creationId="{9F124971-8085-6663-0986-34A0BCED00CF}"/>
          </ac:cxnSpMkLst>
        </pc:cxnChg>
      </pc:sldChg>
      <pc:sldChg chg="addSp delSp modSp add mod ord delAnim modAnim">
        <pc:chgData name="Fabrizio Grosso" userId="2d487810-e344-400c-b06d-c732b6dd0c0e" providerId="ADAL" clId="{EBC520F3-1C71-4824-B541-89081173BA6F}" dt="2024-09-19T09:28:32.555" v="10713" actId="6549"/>
        <pc:sldMkLst>
          <pc:docMk/>
          <pc:sldMk cId="296910922" sldId="526"/>
        </pc:sldMkLst>
        <pc:spChg chg="mod">
          <ac:chgData name="Fabrizio Grosso" userId="2d487810-e344-400c-b06d-c732b6dd0c0e" providerId="ADAL" clId="{EBC520F3-1C71-4824-B541-89081173BA6F}" dt="2024-09-19T09:28:32.555" v="10713" actId="6549"/>
          <ac:spMkLst>
            <pc:docMk/>
            <pc:sldMk cId="296910922" sldId="526"/>
            <ac:spMk id="3" creationId="{A5698BEE-BB8F-5869-DE67-0236DD894DBB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4" creationId="{AF3F6314-1370-1689-7AE9-A0F455D4D785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5" creationId="{A5D98B03-D591-3DDD-0D6C-CC86F9C26378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6" creationId="{9DED7BCD-DC3F-1236-E467-FAF8DE9CD1B9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7" creationId="{07D8FC9F-69B5-B038-2CA6-AF67E7A9193C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8" creationId="{877BE652-3DED-97D1-6C6A-BF1EDBE87E86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9" creationId="{DAE3D9C9-3FC3-686E-96AD-C3208DFB5653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10" creationId="{54BDBE6D-A85A-2D56-5727-4599386D4857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11" creationId="{CD3B6EC9-104C-4629-88CB-5933201B7916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12" creationId="{CB13FBBD-2419-6DC0-9E2B-24FAD8A8B5E3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13" creationId="{787284BC-55E3-F39F-3066-5D2EDD612344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14" creationId="{127DAD1F-DE2D-A41D-A77D-257D8FE61564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15" creationId="{78F966A6-BFEA-42CC-39C6-1DB33BB5EFB5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16" creationId="{172E1023-98FE-D5EE-CE60-FEB692649B9A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17" creationId="{3BFD54EC-D4AD-C9E5-C0AB-BCF3BDC62083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18" creationId="{156AFC6D-291B-E9B8-4FA7-20B8202122AE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19" creationId="{9DD991CB-5CE3-B557-0EC4-B101327B1A3E}"/>
          </ac:spMkLst>
        </pc:spChg>
        <pc:spChg chg="add 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20" creationId="{E93D1920-1B5A-245A-BC83-7165A2125B08}"/>
          </ac:spMkLst>
        </pc:spChg>
        <pc:spChg chg="add del mod">
          <ac:chgData name="Fabrizio Grosso" userId="2d487810-e344-400c-b06d-c732b6dd0c0e" providerId="ADAL" clId="{EBC520F3-1C71-4824-B541-89081173BA6F}" dt="2024-09-19T07:26:40.881" v="10064" actId="478"/>
          <ac:spMkLst>
            <pc:docMk/>
            <pc:sldMk cId="296910922" sldId="526"/>
            <ac:spMk id="21" creationId="{EBD27101-5F92-67DB-EA3E-854B987FA143}"/>
          </ac:spMkLst>
        </pc:spChg>
        <pc:spChg chg="add del mod">
          <ac:chgData name="Fabrizio Grosso" userId="2d487810-e344-400c-b06d-c732b6dd0c0e" providerId="ADAL" clId="{EBC520F3-1C71-4824-B541-89081173BA6F}" dt="2024-09-19T07:26:37.194" v="10063" actId="478"/>
          <ac:spMkLst>
            <pc:docMk/>
            <pc:sldMk cId="296910922" sldId="526"/>
            <ac:spMk id="22" creationId="{8431A1FC-5879-A13E-C629-759795123C18}"/>
          </ac:spMkLst>
        </pc:spChg>
        <pc:spChg chg="add 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23" creationId="{69806D5D-B7A4-3077-CF9C-067D2D032738}"/>
          </ac:spMkLst>
        </pc:spChg>
        <pc:spChg chg="add 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24" creationId="{A1D0396D-66EC-3C41-2B9D-0FC8A44023CB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32" creationId="{34977149-32EB-B4E0-B853-0E858E65EA0F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33" creationId="{58759E16-9D1D-1F1B-843D-026049E492F4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43" creationId="{722EC188-DFEC-229C-033C-AADCF4330817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44" creationId="{182E719D-1DC6-CAD4-AB5B-467BE4E5927D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45" creationId="{DCDF8045-CF96-959F-2DDA-22D3305558FA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46" creationId="{71E402A3-B144-8700-30D5-EE2BDABE3F36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47" creationId="{F893E4E0-4340-C0D2-0DD6-630260EA141A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48" creationId="{0DD4096C-39EC-96B6-AD0E-71971BC683CD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49" creationId="{5C0783E1-900A-150B-B2D6-1B5442BA48B5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50" creationId="{504C3C5A-988C-9138-7761-CBC049719FB4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51" creationId="{1ADE11B5-E1D7-B45B-7E86-4EDB3D572CBC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52" creationId="{303E15C1-7802-E354-932D-23476628E7DE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53" creationId="{2E0B5079-F660-A5AC-7A3F-399B3628EC25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54" creationId="{E77B9E2C-5BAE-827A-0874-3E9089814BBC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55" creationId="{BADA6234-FF8B-7AE7-D254-C40F6DF91AC6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56" creationId="{A76FB7AC-0E74-B7F3-F0DD-B177B7FFD207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57" creationId="{0411014F-99F4-BC63-9250-B050A0B62FE3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58" creationId="{CF4ADB37-981E-DDE1-A3F1-9695EE4B1169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59" creationId="{0B4E9724-00E0-CADB-C411-E5E2FC41EEDA}"/>
          </ac:spMkLst>
        </pc:spChg>
        <pc:spChg chg="del">
          <ac:chgData name="Fabrizio Grosso" userId="2d487810-e344-400c-b06d-c732b6dd0c0e" providerId="ADAL" clId="{EBC520F3-1C71-4824-B541-89081173BA6F}" dt="2024-09-18T10:20:52.805" v="9721" actId="478"/>
          <ac:spMkLst>
            <pc:docMk/>
            <pc:sldMk cId="296910922" sldId="526"/>
            <ac:spMk id="60" creationId="{F2C64489-8B6D-7AC4-5507-464BF2056CB5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61" creationId="{A05F9B1F-EC1A-4A12-B355-4A7276611A62}"/>
          </ac:spMkLst>
        </pc:spChg>
        <pc:spChg chg="del">
          <ac:chgData name="Fabrizio Grosso" userId="2d487810-e344-400c-b06d-c732b6dd0c0e" providerId="ADAL" clId="{EBC520F3-1C71-4824-B541-89081173BA6F}" dt="2024-09-18T10:20:48.745" v="9719" actId="478"/>
          <ac:spMkLst>
            <pc:docMk/>
            <pc:sldMk cId="296910922" sldId="526"/>
            <ac:spMk id="62" creationId="{C63E6F3B-5CD7-AB96-D3F5-6BF13B7E538A}"/>
          </ac:spMkLst>
        </pc:spChg>
        <pc:spChg chg="mod">
          <ac:chgData name="Fabrizio Grosso" userId="2d487810-e344-400c-b06d-c732b6dd0c0e" providerId="ADAL" clId="{EBC520F3-1C71-4824-B541-89081173BA6F}" dt="2024-09-19T08:09:48.531" v="10136" actId="164"/>
          <ac:spMkLst>
            <pc:docMk/>
            <pc:sldMk cId="296910922" sldId="526"/>
            <ac:spMk id="63" creationId="{8EC4009A-CEFA-38E9-4F64-65A6CEE2329D}"/>
          </ac:spMkLst>
        </pc:spChg>
        <pc:spChg chg="del">
          <ac:chgData name="Fabrizio Grosso" userId="2d487810-e344-400c-b06d-c732b6dd0c0e" providerId="ADAL" clId="{EBC520F3-1C71-4824-B541-89081173BA6F}" dt="2024-09-18T10:20:50.784" v="9720" actId="478"/>
          <ac:spMkLst>
            <pc:docMk/>
            <pc:sldMk cId="296910922" sldId="526"/>
            <ac:spMk id="64" creationId="{612B9601-2F21-D18D-AFF0-88FCAE4C5F2E}"/>
          </ac:spMkLst>
        </pc:spChg>
        <pc:spChg chg="add mod">
          <ac:chgData name="Fabrizio Grosso" userId="2d487810-e344-400c-b06d-c732b6dd0c0e" providerId="ADAL" clId="{EBC520F3-1C71-4824-B541-89081173BA6F}" dt="2024-09-19T07:43:19.226" v="10129" actId="1076"/>
          <ac:spMkLst>
            <pc:docMk/>
            <pc:sldMk cId="296910922" sldId="526"/>
            <ac:spMk id="67" creationId="{5254616D-EDA7-FAE1-C9B0-D08CA8A41ED1}"/>
          </ac:spMkLst>
        </pc:spChg>
        <pc:spChg chg="add mod">
          <ac:chgData name="Fabrizio Grosso" userId="2d487810-e344-400c-b06d-c732b6dd0c0e" providerId="ADAL" clId="{EBC520F3-1C71-4824-B541-89081173BA6F}" dt="2024-09-19T07:44:05.819" v="10132" actId="1076"/>
          <ac:spMkLst>
            <pc:docMk/>
            <pc:sldMk cId="296910922" sldId="526"/>
            <ac:spMk id="68" creationId="{A1DB30EC-0350-4601-E47B-EA0B382FC516}"/>
          </ac:spMkLst>
        </pc:spChg>
        <pc:grpChg chg="add mod">
          <ac:chgData name="Fabrizio Grosso" userId="2d487810-e344-400c-b06d-c732b6dd0c0e" providerId="ADAL" clId="{EBC520F3-1C71-4824-B541-89081173BA6F}" dt="2024-09-19T08:09:48.531" v="10136" actId="164"/>
          <ac:grpSpMkLst>
            <pc:docMk/>
            <pc:sldMk cId="296910922" sldId="526"/>
            <ac:grpSpMk id="69" creationId="{93BB77EB-9D57-1A6A-A05F-EE3AD13E2D9A}"/>
          </ac:grpSpMkLst>
        </pc:grpChg>
        <pc:cxnChg chg="add 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25" creationId="{A344A9F3-FC72-D6F3-33ED-53E8F9027A30}"/>
          </ac:cxnSpMkLst>
        </pc:cxnChg>
        <pc:cxnChg chg="add 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28" creationId="{E4E9F067-BBD9-A74A-195D-E8C10A70BF92}"/>
          </ac:cxnSpMkLst>
        </pc:cxnChg>
        <pc:cxnChg chg="add 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29" creationId="{7B6848E4-3A51-1E23-A97F-88EC2CCD2C0C}"/>
          </ac:cxnSpMkLst>
        </pc:cxnChg>
        <pc:cxnChg chg="add 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30" creationId="{3F59C20E-120C-6445-42EB-FCCF165A4F4B}"/>
          </ac:cxnSpMkLst>
        </pc:cxnChg>
        <pc:cxnChg chg="add 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31" creationId="{632B8E4C-1B23-D9D1-83AF-CFA7B9DF26C2}"/>
          </ac:cxnSpMkLst>
        </pc:cxnChg>
        <pc:cxnChg chg="add 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34" creationId="{D15898B8-6C24-8299-C9FB-6A57F153BA9A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66" creationId="{898F5451-AE3B-5E98-83C9-A4847F27CC73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70" creationId="{57B63B9D-9D9B-1F38-E337-82CD7130D05D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71" creationId="{8333927D-9132-1746-D1B5-FABEEA10E4D7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72" creationId="{67722B54-26A8-96AA-0C20-0D69F69FA58C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73" creationId="{2F3557D3-DC77-DEC3-CA5D-DC78D5062A4D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74" creationId="{D3374B11-2E0B-B4DA-EAD7-B9F254874FE5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75" creationId="{20994FF5-A405-FB1F-DD22-0D2B61683860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76" creationId="{28942EBF-EDFA-93CA-464E-28AD98FBE801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77" creationId="{17A68EF6-D008-D9C5-AE15-4B7FC405B0BE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78" creationId="{2105756C-7862-6FAA-1EE6-A5AE04FCE072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79" creationId="{E9EC3AF7-ED6B-422E-18CF-D8EF6834FEB6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80" creationId="{A2B35E3C-256F-D938-2C69-BC843C9B4FCF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109" creationId="{54FF3890-2ADA-B324-9D43-0CFBF0F8591A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110" creationId="{597CA44F-6568-5FFC-7164-737CA0E9497A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111" creationId="{FD395E8B-885F-05AE-BB23-D7D6AFB2BAF7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112" creationId="{5E7FB5DE-38F2-1476-2078-59299DB7055D}"/>
          </ac:cxnSpMkLst>
        </pc:cxnChg>
        <pc:cxnChg chg="mod">
          <ac:chgData name="Fabrizio Grosso" userId="2d487810-e344-400c-b06d-c732b6dd0c0e" providerId="ADAL" clId="{EBC520F3-1C71-4824-B541-89081173BA6F}" dt="2024-09-19T08:09:48.531" v="10136" actId="164"/>
          <ac:cxnSpMkLst>
            <pc:docMk/>
            <pc:sldMk cId="296910922" sldId="526"/>
            <ac:cxnSpMk id="113" creationId="{15FD21FC-3BB4-B214-9760-F37B6E49AD23}"/>
          </ac:cxnSpMkLst>
        </pc:cxnChg>
        <pc:cxnChg chg="del mod">
          <ac:chgData name="Fabrizio Grosso" userId="2d487810-e344-400c-b06d-c732b6dd0c0e" providerId="ADAL" clId="{EBC520F3-1C71-4824-B541-89081173BA6F}" dt="2024-09-18T10:20:43.027" v="9717" actId="478"/>
          <ac:cxnSpMkLst>
            <pc:docMk/>
            <pc:sldMk cId="296910922" sldId="526"/>
            <ac:cxnSpMk id="127" creationId="{44296D82-508F-29D2-2920-AA3A58778DA5}"/>
          </ac:cxnSpMkLst>
        </pc:cxnChg>
        <pc:cxnChg chg="del mod">
          <ac:chgData name="Fabrizio Grosso" userId="2d487810-e344-400c-b06d-c732b6dd0c0e" providerId="ADAL" clId="{EBC520F3-1C71-4824-B541-89081173BA6F}" dt="2024-09-18T10:20:41.070" v="9714" actId="478"/>
          <ac:cxnSpMkLst>
            <pc:docMk/>
            <pc:sldMk cId="296910922" sldId="526"/>
            <ac:cxnSpMk id="128" creationId="{5D3DFF1A-367E-E730-CB32-58B30A712DDC}"/>
          </ac:cxnSpMkLst>
        </pc:cxnChg>
        <pc:cxnChg chg="del mod">
          <ac:chgData name="Fabrizio Grosso" userId="2d487810-e344-400c-b06d-c732b6dd0c0e" providerId="ADAL" clId="{EBC520F3-1C71-4824-B541-89081173BA6F}" dt="2024-09-18T10:20:43.731" v="9718" actId="478"/>
          <ac:cxnSpMkLst>
            <pc:docMk/>
            <pc:sldMk cId="296910922" sldId="526"/>
            <ac:cxnSpMk id="129" creationId="{EF652A03-E67B-BB40-8488-359762D445AD}"/>
          </ac:cxnSpMkLst>
        </pc:cxnChg>
        <pc:cxnChg chg="del mod">
          <ac:chgData name="Fabrizio Grosso" userId="2d487810-e344-400c-b06d-c732b6dd0c0e" providerId="ADAL" clId="{EBC520F3-1C71-4824-B541-89081173BA6F}" dt="2024-09-18T10:20:40.178" v="9713" actId="478"/>
          <ac:cxnSpMkLst>
            <pc:docMk/>
            <pc:sldMk cId="296910922" sldId="526"/>
            <ac:cxnSpMk id="130" creationId="{5D6FE34D-D175-DDAF-2CDC-C393B98C3027}"/>
          </ac:cxnSpMkLst>
        </pc:cxnChg>
        <pc:cxnChg chg="del mod">
          <ac:chgData name="Fabrizio Grosso" userId="2d487810-e344-400c-b06d-c732b6dd0c0e" providerId="ADAL" clId="{EBC520F3-1C71-4824-B541-89081173BA6F}" dt="2024-09-18T10:20:42.215" v="9716" actId="478"/>
          <ac:cxnSpMkLst>
            <pc:docMk/>
            <pc:sldMk cId="296910922" sldId="526"/>
            <ac:cxnSpMk id="131" creationId="{913A3D9E-7111-8DF2-A63D-EEBA0D7EBE9F}"/>
          </ac:cxnSpMkLst>
        </pc:cxnChg>
        <pc:cxnChg chg="del mod">
          <ac:chgData name="Fabrizio Grosso" userId="2d487810-e344-400c-b06d-c732b6dd0c0e" providerId="ADAL" clId="{EBC520F3-1C71-4824-B541-89081173BA6F}" dt="2024-09-18T10:20:41.651" v="9715" actId="478"/>
          <ac:cxnSpMkLst>
            <pc:docMk/>
            <pc:sldMk cId="296910922" sldId="526"/>
            <ac:cxnSpMk id="132" creationId="{9F124971-8085-6663-0986-34A0BCED00CF}"/>
          </ac:cxnSpMkLst>
        </pc:cxnChg>
      </pc:sldChg>
      <pc:sldChg chg="add del">
        <pc:chgData name="Fabrizio Grosso" userId="2d487810-e344-400c-b06d-c732b6dd0c0e" providerId="ADAL" clId="{EBC520F3-1C71-4824-B541-89081173BA6F}" dt="2024-09-19T07:32:05.362" v="10105" actId="47"/>
        <pc:sldMkLst>
          <pc:docMk/>
          <pc:sldMk cId="1064002820" sldId="527"/>
        </pc:sldMkLst>
      </pc:sldChg>
      <pc:sldChg chg="addSp modSp add mod modTransition modAnim">
        <pc:chgData name="Fabrizio Grosso" userId="2d487810-e344-400c-b06d-c732b6dd0c0e" providerId="ADAL" clId="{EBC520F3-1C71-4824-B541-89081173BA6F}" dt="2024-09-19T09:28:16.589" v="10712" actId="6549"/>
        <pc:sldMkLst>
          <pc:docMk/>
          <pc:sldMk cId="3421694293" sldId="527"/>
        </pc:sldMkLst>
        <pc:spChg chg="mod">
          <ac:chgData name="Fabrizio Grosso" userId="2d487810-e344-400c-b06d-c732b6dd0c0e" providerId="ADAL" clId="{EBC520F3-1C71-4824-B541-89081173BA6F}" dt="2024-09-19T09:28:16.589" v="10712" actId="6549"/>
          <ac:spMkLst>
            <pc:docMk/>
            <pc:sldMk cId="3421694293" sldId="527"/>
            <ac:spMk id="3" creationId="{A5698BEE-BB8F-5869-DE67-0236DD894DBB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4" creationId="{AF3F6314-1370-1689-7AE9-A0F455D4D785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5" creationId="{A5D98B03-D591-3DDD-0D6C-CC86F9C26378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6" creationId="{9DED7BCD-DC3F-1236-E467-FAF8DE9CD1B9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7" creationId="{07D8FC9F-69B5-B038-2CA6-AF67E7A9193C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8" creationId="{877BE652-3DED-97D1-6C6A-BF1EDBE87E86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9" creationId="{DAE3D9C9-3FC3-686E-96AD-C3208DFB5653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10" creationId="{54BDBE6D-A85A-2D56-5727-4599386D4857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11" creationId="{CD3B6EC9-104C-4629-88CB-5933201B7916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12" creationId="{CB13FBBD-2419-6DC0-9E2B-24FAD8A8B5E3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13" creationId="{787284BC-55E3-F39F-3066-5D2EDD612344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14" creationId="{127DAD1F-DE2D-A41D-A77D-257D8FE61564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15" creationId="{78F966A6-BFEA-42CC-39C6-1DB33BB5EFB5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16" creationId="{172E1023-98FE-D5EE-CE60-FEB692649B9A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17" creationId="{3BFD54EC-D4AD-C9E5-C0AB-BCF3BDC62083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18" creationId="{156AFC6D-291B-E9B8-4FA7-20B8202122AE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19" creationId="{9DD991CB-5CE3-B557-0EC4-B101327B1A3E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20" creationId="{E93D1920-1B5A-245A-BC83-7165A2125B08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21" creationId="{5C710B5A-B4A7-3555-3DDC-B8915C452BD2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22" creationId="{EE0C4BD2-3736-5C1F-A45C-8047FD7A7FB7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23" creationId="{69806D5D-B7A4-3077-CF9C-067D2D032738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24" creationId="{A1D0396D-66EC-3C41-2B9D-0FC8A44023CB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26" creationId="{537E5E2E-6DEB-1448-029A-1D3B38F5295C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27" creationId="{97560D4D-7BBD-BB91-B0FA-F1546E2965C9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32" creationId="{34977149-32EB-B4E0-B853-0E858E65EA0F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33" creationId="{58759E16-9D1D-1F1B-843D-026049E492F4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35" creationId="{15F6758C-2590-F13B-7E2B-68DF81FFDA0C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36" creationId="{A35F97BB-6FB9-3162-30E6-9A5B472B30A2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37" creationId="{39B91E3D-A4F1-CD49-EF70-AFDE283B17A6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38" creationId="{9A5455E6-2483-EB44-D7A5-BDF01C12BCF0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39" creationId="{1C2BBA7F-7419-9CDD-935D-4C89C1407685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40" creationId="{93BAACEA-A5A3-9BF3-A355-82F466EEC211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41" creationId="{D069A48D-4FCD-B1B6-B706-3A36263FA9FD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42" creationId="{63297620-F622-37CD-9AC3-F0056CEE48E0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43" creationId="{722EC188-DFEC-229C-033C-AADCF4330817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44" creationId="{182E719D-1DC6-CAD4-AB5B-467BE4E5927D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45" creationId="{DCDF8045-CF96-959F-2DDA-22D3305558FA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46" creationId="{71E402A3-B144-8700-30D5-EE2BDABE3F36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47" creationId="{F893E4E0-4340-C0D2-0DD6-630260EA141A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48" creationId="{0DD4096C-39EC-96B6-AD0E-71971BC683CD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49" creationId="{5C0783E1-900A-150B-B2D6-1B5442BA48B5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50" creationId="{504C3C5A-988C-9138-7761-CBC049719FB4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51" creationId="{1ADE11B5-E1D7-B45B-7E86-4EDB3D572CBC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52" creationId="{303E15C1-7802-E354-932D-23476628E7DE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53" creationId="{2E0B5079-F660-A5AC-7A3F-399B3628EC25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54" creationId="{E77B9E2C-5BAE-827A-0874-3E9089814BBC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55" creationId="{BADA6234-FF8B-7AE7-D254-C40F6DF91AC6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56" creationId="{A76FB7AC-0E74-B7F3-F0DD-B177B7FFD207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57" creationId="{0411014F-99F4-BC63-9250-B050A0B62FE3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58" creationId="{CF4ADB37-981E-DDE1-A3F1-9695EE4B1169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59" creationId="{0B4E9724-00E0-CADB-C411-E5E2FC41EEDA}"/>
          </ac:spMkLst>
        </pc:spChg>
        <pc:spChg chg="add mod">
          <ac:chgData name="Fabrizio Grosso" userId="2d487810-e344-400c-b06d-c732b6dd0c0e" providerId="ADAL" clId="{EBC520F3-1C71-4824-B541-89081173BA6F}" dt="2024-09-19T08:29:31.239" v="10250" actId="962"/>
          <ac:spMkLst>
            <pc:docMk/>
            <pc:sldMk cId="3421694293" sldId="527"/>
            <ac:spMk id="60" creationId="{E01D799F-4148-D997-F66D-886ECE3F6B5F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61" creationId="{A05F9B1F-EC1A-4A12-B355-4A7276611A62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62" creationId="{F4FDECE4-FDF7-5FD7-E364-6740885957C8}"/>
          </ac:spMkLst>
        </pc:spChg>
        <pc:spChg chg="mod">
          <ac:chgData name="Fabrizio Grosso" userId="2d487810-e344-400c-b06d-c732b6dd0c0e" providerId="ADAL" clId="{EBC520F3-1C71-4824-B541-89081173BA6F}" dt="2024-09-19T07:39:20.187" v="10123" actId="1076"/>
          <ac:spMkLst>
            <pc:docMk/>
            <pc:sldMk cId="3421694293" sldId="527"/>
            <ac:spMk id="63" creationId="{8EC4009A-CEFA-38E9-4F64-65A6CEE2329D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64" creationId="{8C94ADFE-6625-08A4-C15A-B657C3342B66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65" creationId="{7516E9ED-E4F7-1D62-77D7-3EBAD053CB5B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67" creationId="{879C1767-E773-7998-FCE9-5646A9DF2881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68" creationId="{9F6DB120-25E5-F32B-C4CB-D6EDAB4B7E64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69" creationId="{2DC4C78D-5294-EA35-EAC6-AAABB6A348FC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81" creationId="{927C5BF9-AB61-C519-044F-7DC636D501F2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82" creationId="{027B0A87-1FF6-29D9-2146-F93BEE8046EE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83" creationId="{0A1D7425-6E2C-4DB7-DD84-7214E624C63E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84" creationId="{14AEDD80-4844-873F-3E86-610E0EFEFB76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85" creationId="{A07237EF-9F52-A129-0FC8-0943C2963B44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86" creationId="{D9993EF1-5BBA-B1F3-437A-B3B2E656AB7B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87" creationId="{240B53A2-5EFE-0843-C69A-42D2EFE5CAD3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88" creationId="{464F6D3A-2592-29A0-A246-BA5D6118E712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89" creationId="{8F012326-60FE-7846-1DEA-30BDD93FDB59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90" creationId="{7BBEE565-2761-9B9C-3F87-55AD9A928067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91" creationId="{68C2AA7F-F1A9-4F0F-4956-4277A7DB1432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92" creationId="{3C23F383-90DD-5564-C5C0-EC67E234C639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93" creationId="{99FEB398-F1ED-011B-17D3-0009CC4AAAE0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94" creationId="{2A1DB35C-FADE-8D3B-AF74-1DCD23882404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95" creationId="{21CA1FBB-0629-FBB2-EBF0-60C8D16D54C9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96" creationId="{3CC2D336-58C3-BE30-7B9A-2C703F8E3EDC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97" creationId="{973FCF83-37EE-D8E6-81D2-5C080BC6FF73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98" creationId="{C1B191CB-18D0-BEA9-167F-BAA08EE73E80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121" creationId="{05F497EA-22DE-7F46-F564-E42DDCB850EE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122" creationId="{C715CD94-094D-0883-9C8A-74BF8E6E6B6C}"/>
          </ac:spMkLst>
        </pc:spChg>
        <pc:spChg chg="add mod">
          <ac:chgData name="Fabrizio Grosso" userId="2d487810-e344-400c-b06d-c732b6dd0c0e" providerId="ADAL" clId="{EBC520F3-1C71-4824-B541-89081173BA6F}" dt="2024-09-19T07:39:55.514" v="10125" actId="1076"/>
          <ac:spMkLst>
            <pc:docMk/>
            <pc:sldMk cId="3421694293" sldId="527"/>
            <ac:spMk id="123" creationId="{91B7B8A0-7631-E41A-9A29-17D9F374E73E}"/>
          </ac:spMkLst>
        </pc:sp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25" creationId="{A344A9F3-FC72-D6F3-33ED-53E8F9027A30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28" creationId="{E4E9F067-BBD9-A74A-195D-E8C10A70BF92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29" creationId="{7B6848E4-3A51-1E23-A97F-88EC2CCD2C0C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30" creationId="{3F59C20E-120C-6445-42EB-FCCF165A4F4B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31" creationId="{632B8E4C-1B23-D9D1-83AF-CFA7B9DF26C2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34" creationId="{D15898B8-6C24-8299-C9FB-6A57F153BA9A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66" creationId="{898F5451-AE3B-5E98-83C9-A4847F27CC73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70" creationId="{57B63B9D-9D9B-1F38-E337-82CD7130D05D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71" creationId="{8333927D-9132-1746-D1B5-FABEEA10E4D7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72" creationId="{67722B54-26A8-96AA-0C20-0D69F69FA58C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73" creationId="{2F3557D3-DC77-DEC3-CA5D-DC78D5062A4D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74" creationId="{D3374B11-2E0B-B4DA-EAD7-B9F254874FE5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75" creationId="{20994FF5-A405-FB1F-DD22-0D2B61683860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76" creationId="{28942EBF-EDFA-93CA-464E-28AD98FBE801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77" creationId="{17A68EF6-D008-D9C5-AE15-4B7FC405B0BE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78" creationId="{2105756C-7862-6FAA-1EE6-A5AE04FCE072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79" creationId="{E9EC3AF7-ED6B-422E-18CF-D8EF6834FEB6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80" creationId="{A2B35E3C-256F-D938-2C69-BC843C9B4FCF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99" creationId="{719DCB89-D57D-9922-DA14-D4562C8EAE5B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00" creationId="{608C0987-5C69-F5F2-4C8A-42CEECD15CB4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01" creationId="{6C49332D-3946-CB30-B917-F7611A51CE4C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02" creationId="{9C3947DB-D904-8DC2-5913-C8E240FC537D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03" creationId="{F66797DD-184E-3342-BAC6-DFFE5DDD46F9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04" creationId="{45188498-7B9F-E4E3-ACF8-70BA021F6636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05" creationId="{1CBB9737-D69F-AA8C-6532-0D6C5049C4B4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06" creationId="{BFD93D56-8707-6DE4-2E98-57C3188A1EB3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07" creationId="{A8B28C97-CD01-83C5-444B-7EB116189F3D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08" creationId="{29B99D50-2742-4325-2B00-7C35C8359D25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109" creationId="{54FF3890-2ADA-B324-9D43-0CFBF0F8591A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110" creationId="{597CA44F-6568-5FFC-7164-737CA0E9497A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111" creationId="{FD395E8B-885F-05AE-BB23-D7D6AFB2BAF7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112" creationId="{5E7FB5DE-38F2-1476-2078-59299DB7055D}"/>
          </ac:cxnSpMkLst>
        </pc:cxnChg>
        <pc:cxnChg chg="mod">
          <ac:chgData name="Fabrizio Grosso" userId="2d487810-e344-400c-b06d-c732b6dd0c0e" providerId="ADAL" clId="{EBC520F3-1C71-4824-B541-89081173BA6F}" dt="2024-09-19T07:39:20.187" v="10123" actId="1076"/>
          <ac:cxnSpMkLst>
            <pc:docMk/>
            <pc:sldMk cId="3421694293" sldId="527"/>
            <ac:cxnSpMk id="113" creationId="{15FD21FC-3BB4-B214-9760-F37B6E49AD23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14" creationId="{244D5083-FC89-38FD-0533-DB51931B1B29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15" creationId="{0B77F3F0-8B84-A80B-4768-74A9815A39A8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16" creationId="{1D118C70-D646-ABCE-8B79-B8DF20B1D0C0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17" creationId="{0AC59F28-F753-0394-6077-7DC5E0E9B986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18" creationId="{B0C1279E-D61A-9E06-2DD6-8A3C4B9FC40D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19" creationId="{7663F1C5-6B03-7470-B087-5EF18CCD493E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20" creationId="{F99AAF66-17C2-BF36-E9C7-80191ECA6B2A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24" creationId="{1F091639-630A-893C-7D9F-9B67AADF85E1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25" creationId="{7F58D14B-90EA-F8DE-7D2F-3148E2B4BB54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26" creationId="{B29374A9-9E53-9EDD-EF15-2A94DAC364C1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27" creationId="{0F94DFAD-8F35-9327-63E9-1029B50FB86D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28" creationId="{3775BA45-5135-B455-ED53-0809B828122C}"/>
          </ac:cxnSpMkLst>
        </pc:cxnChg>
        <pc:cxnChg chg="add mod">
          <ac:chgData name="Fabrizio Grosso" userId="2d487810-e344-400c-b06d-c732b6dd0c0e" providerId="ADAL" clId="{EBC520F3-1C71-4824-B541-89081173BA6F}" dt="2024-09-19T07:39:55.514" v="10125" actId="1076"/>
          <ac:cxnSpMkLst>
            <pc:docMk/>
            <pc:sldMk cId="3421694293" sldId="527"/>
            <ac:cxnSpMk id="129" creationId="{D3BFE553-F390-95AD-A117-BFD7C6C82994}"/>
          </ac:cxnSpMkLst>
        </pc:cxnChg>
      </pc:sldChg>
      <pc:sldChg chg="modSp add mod modAnim">
        <pc:chgData name="Fabrizio Grosso" userId="2d487810-e344-400c-b06d-c732b6dd0c0e" providerId="ADAL" clId="{EBC520F3-1C71-4824-B541-89081173BA6F}" dt="2024-09-19T09:28:03.824" v="10711" actId="6549"/>
        <pc:sldMkLst>
          <pc:docMk/>
          <pc:sldMk cId="1003145234" sldId="528"/>
        </pc:sldMkLst>
        <pc:spChg chg="mod">
          <ac:chgData name="Fabrizio Grosso" userId="2d487810-e344-400c-b06d-c732b6dd0c0e" providerId="ADAL" clId="{EBC520F3-1C71-4824-B541-89081173BA6F}" dt="2024-09-19T09:28:03.824" v="10711" actId="6549"/>
          <ac:spMkLst>
            <pc:docMk/>
            <pc:sldMk cId="1003145234" sldId="528"/>
            <ac:spMk id="3" creationId="{A5698BEE-BB8F-5869-DE67-0236DD894DBB}"/>
          </ac:spMkLst>
        </pc:spChg>
        <pc:spChg chg="mod">
          <ac:chgData name="Fabrizio Grosso" userId="2d487810-e344-400c-b06d-c732b6dd0c0e" providerId="ADAL" clId="{EBC520F3-1C71-4824-B541-89081173BA6F}" dt="2024-09-19T08:17:52.118" v="10187" actId="207"/>
          <ac:spMkLst>
            <pc:docMk/>
            <pc:sldMk cId="1003145234" sldId="528"/>
            <ac:spMk id="14" creationId="{127DAD1F-DE2D-A41D-A77D-257D8FE61564}"/>
          </ac:spMkLst>
        </pc:spChg>
        <pc:spChg chg="mod">
          <ac:chgData name="Fabrizio Grosso" userId="2d487810-e344-400c-b06d-c732b6dd0c0e" providerId="ADAL" clId="{EBC520F3-1C71-4824-B541-89081173BA6F}" dt="2024-09-19T08:16:09.292" v="10171" actId="207"/>
          <ac:spMkLst>
            <pc:docMk/>
            <pc:sldMk cId="1003145234" sldId="528"/>
            <ac:spMk id="15" creationId="{78F966A6-BFEA-42CC-39C6-1DB33BB5EFB5}"/>
          </ac:spMkLst>
        </pc:spChg>
        <pc:spChg chg="mod">
          <ac:chgData name="Fabrizio Grosso" userId="2d487810-e344-400c-b06d-c732b6dd0c0e" providerId="ADAL" clId="{EBC520F3-1C71-4824-B541-89081173BA6F}" dt="2024-09-19T08:18:26.991" v="10190" actId="207"/>
          <ac:spMkLst>
            <pc:docMk/>
            <pc:sldMk cId="1003145234" sldId="528"/>
            <ac:spMk id="16" creationId="{172E1023-98FE-D5EE-CE60-FEB692649B9A}"/>
          </ac:spMkLst>
        </pc:spChg>
        <pc:spChg chg="mod">
          <ac:chgData name="Fabrizio Grosso" userId="2d487810-e344-400c-b06d-c732b6dd0c0e" providerId="ADAL" clId="{EBC520F3-1C71-4824-B541-89081173BA6F}" dt="2024-09-19T08:15:51.124" v="10168" actId="207"/>
          <ac:spMkLst>
            <pc:docMk/>
            <pc:sldMk cId="1003145234" sldId="528"/>
            <ac:spMk id="17" creationId="{3BFD54EC-D4AD-C9E5-C0AB-BCF3BDC62083}"/>
          </ac:spMkLst>
        </pc:spChg>
        <pc:spChg chg="mod">
          <ac:chgData name="Fabrizio Grosso" userId="2d487810-e344-400c-b06d-c732b6dd0c0e" providerId="ADAL" clId="{EBC520F3-1C71-4824-B541-89081173BA6F}" dt="2024-09-19T08:14:38.575" v="10162" actId="207"/>
          <ac:spMkLst>
            <pc:docMk/>
            <pc:sldMk cId="1003145234" sldId="528"/>
            <ac:spMk id="18" creationId="{156AFC6D-291B-E9B8-4FA7-20B8202122AE}"/>
          </ac:spMkLst>
        </pc:spChg>
        <pc:spChg chg="mod">
          <ac:chgData name="Fabrizio Grosso" userId="2d487810-e344-400c-b06d-c732b6dd0c0e" providerId="ADAL" clId="{EBC520F3-1C71-4824-B541-89081173BA6F}" dt="2024-09-19T08:15:24.078" v="10165" actId="207"/>
          <ac:spMkLst>
            <pc:docMk/>
            <pc:sldMk cId="1003145234" sldId="528"/>
            <ac:spMk id="33" creationId="{58759E16-9D1D-1F1B-843D-026049E492F4}"/>
          </ac:spMkLst>
        </pc:spChg>
        <pc:spChg chg="mod ord">
          <ac:chgData name="Fabrizio Grosso" userId="2d487810-e344-400c-b06d-c732b6dd0c0e" providerId="ADAL" clId="{EBC520F3-1C71-4824-B541-89081173BA6F}" dt="2024-09-19T08:27:30.937" v="10245" actId="166"/>
          <ac:spMkLst>
            <pc:docMk/>
            <pc:sldMk cId="1003145234" sldId="528"/>
            <ac:spMk id="41" creationId="{D069A48D-4FCD-B1B6-B706-3A36263FA9FD}"/>
          </ac:spMkLst>
        </pc:spChg>
        <pc:spChg chg="mod ord">
          <ac:chgData name="Fabrizio Grosso" userId="2d487810-e344-400c-b06d-c732b6dd0c0e" providerId="ADAL" clId="{EBC520F3-1C71-4824-B541-89081173BA6F}" dt="2024-09-19T08:27:30.937" v="10245" actId="166"/>
          <ac:spMkLst>
            <pc:docMk/>
            <pc:sldMk cId="1003145234" sldId="528"/>
            <ac:spMk id="42" creationId="{63297620-F622-37CD-9AC3-F0056CEE48E0}"/>
          </ac:spMkLst>
        </pc:spChg>
        <pc:spChg chg="mod">
          <ac:chgData name="Fabrizio Grosso" userId="2d487810-e344-400c-b06d-c732b6dd0c0e" providerId="ADAL" clId="{EBC520F3-1C71-4824-B541-89081173BA6F}" dt="2024-09-19T08:18:26.991" v="10190" actId="207"/>
          <ac:spMkLst>
            <pc:docMk/>
            <pc:sldMk cId="1003145234" sldId="528"/>
            <ac:spMk id="45" creationId="{DCDF8045-CF96-959F-2DDA-22D3305558FA}"/>
          </ac:spMkLst>
        </pc:spChg>
        <pc:spChg chg="mod">
          <ac:chgData name="Fabrizio Grosso" userId="2d487810-e344-400c-b06d-c732b6dd0c0e" providerId="ADAL" clId="{EBC520F3-1C71-4824-B541-89081173BA6F}" dt="2024-09-19T08:18:26.991" v="10190" actId="207"/>
          <ac:spMkLst>
            <pc:docMk/>
            <pc:sldMk cId="1003145234" sldId="528"/>
            <ac:spMk id="46" creationId="{71E402A3-B144-8700-30D5-EE2BDABE3F36}"/>
          </ac:spMkLst>
        </pc:spChg>
        <pc:spChg chg="mod ord">
          <ac:chgData name="Fabrizio Grosso" userId="2d487810-e344-400c-b06d-c732b6dd0c0e" providerId="ADAL" clId="{EBC520F3-1C71-4824-B541-89081173BA6F}" dt="2024-09-19T08:28:15.598" v="10248" actId="962"/>
          <ac:spMkLst>
            <pc:docMk/>
            <pc:sldMk cId="1003145234" sldId="528"/>
            <ac:spMk id="60" creationId="{E01D799F-4148-D997-F66D-886ECE3F6B5F}"/>
          </ac:spMkLst>
        </pc:spChg>
        <pc:spChg chg="mod ord">
          <ac:chgData name="Fabrizio Grosso" userId="2d487810-e344-400c-b06d-c732b6dd0c0e" providerId="ADAL" clId="{EBC520F3-1C71-4824-B541-89081173BA6F}" dt="2024-09-19T08:27:30.937" v="10245" actId="166"/>
          <ac:spMkLst>
            <pc:docMk/>
            <pc:sldMk cId="1003145234" sldId="528"/>
            <ac:spMk id="62" creationId="{F4FDECE4-FDF7-5FD7-E364-6740885957C8}"/>
          </ac:spMkLst>
        </pc:spChg>
        <pc:spChg chg="mod ord">
          <ac:chgData name="Fabrizio Grosso" userId="2d487810-e344-400c-b06d-c732b6dd0c0e" providerId="ADAL" clId="{EBC520F3-1C71-4824-B541-89081173BA6F}" dt="2024-09-19T08:27:30.937" v="10245" actId="166"/>
          <ac:spMkLst>
            <pc:docMk/>
            <pc:sldMk cId="1003145234" sldId="528"/>
            <ac:spMk id="64" creationId="{8C94ADFE-6625-08A4-C15A-B657C3342B66}"/>
          </ac:spMkLst>
        </pc:spChg>
        <pc:spChg chg="mod ord">
          <ac:chgData name="Fabrizio Grosso" userId="2d487810-e344-400c-b06d-c732b6dd0c0e" providerId="ADAL" clId="{EBC520F3-1C71-4824-B541-89081173BA6F}" dt="2024-09-19T08:27:30.937" v="10245" actId="166"/>
          <ac:spMkLst>
            <pc:docMk/>
            <pc:sldMk cId="1003145234" sldId="528"/>
            <ac:spMk id="68" creationId="{9F6DB120-25E5-F32B-C4CB-D6EDAB4B7E64}"/>
          </ac:spMkLst>
        </pc:spChg>
        <pc:spChg chg="mod ord">
          <ac:chgData name="Fabrizio Grosso" userId="2d487810-e344-400c-b06d-c732b6dd0c0e" providerId="ADAL" clId="{EBC520F3-1C71-4824-B541-89081173BA6F}" dt="2024-09-19T08:27:30.937" v="10245" actId="166"/>
          <ac:spMkLst>
            <pc:docMk/>
            <pc:sldMk cId="1003145234" sldId="528"/>
            <ac:spMk id="82" creationId="{027B0A87-1FF6-29D9-2146-F93BEE8046EE}"/>
          </ac:spMkLst>
        </pc:spChg>
        <pc:spChg chg="mod ord">
          <ac:chgData name="Fabrizio Grosso" userId="2d487810-e344-400c-b06d-c732b6dd0c0e" providerId="ADAL" clId="{EBC520F3-1C71-4824-B541-89081173BA6F}" dt="2024-09-19T08:27:30.937" v="10245" actId="166"/>
          <ac:spMkLst>
            <pc:docMk/>
            <pc:sldMk cId="1003145234" sldId="528"/>
            <ac:spMk id="83" creationId="{0A1D7425-6E2C-4DB7-DD84-7214E624C63E}"/>
          </ac:spMkLst>
        </pc:spChg>
        <pc:cxnChg chg="mod">
          <ac:chgData name="Fabrizio Grosso" userId="2d487810-e344-400c-b06d-c732b6dd0c0e" providerId="ADAL" clId="{EBC520F3-1C71-4824-B541-89081173BA6F}" dt="2024-09-19T08:12:17.568" v="10144" actId="692"/>
          <ac:cxnSpMkLst>
            <pc:docMk/>
            <pc:sldMk cId="1003145234" sldId="528"/>
            <ac:cxnSpMk id="70" creationId="{57B63B9D-9D9B-1F38-E337-82CD7130D05D}"/>
          </ac:cxnSpMkLst>
        </pc:cxnChg>
        <pc:cxnChg chg="mod">
          <ac:chgData name="Fabrizio Grosso" userId="2d487810-e344-400c-b06d-c732b6dd0c0e" providerId="ADAL" clId="{EBC520F3-1C71-4824-B541-89081173BA6F}" dt="2024-09-19T08:12:50.777" v="10149" actId="692"/>
          <ac:cxnSpMkLst>
            <pc:docMk/>
            <pc:sldMk cId="1003145234" sldId="528"/>
            <ac:cxnSpMk id="71" creationId="{8333927D-9132-1746-D1B5-FABEEA10E4D7}"/>
          </ac:cxnSpMkLst>
        </pc:cxnChg>
        <pc:cxnChg chg="mod">
          <ac:chgData name="Fabrizio Grosso" userId="2d487810-e344-400c-b06d-c732b6dd0c0e" providerId="ADAL" clId="{EBC520F3-1C71-4824-B541-89081173BA6F}" dt="2024-09-19T08:12:09.442" v="10143" actId="692"/>
          <ac:cxnSpMkLst>
            <pc:docMk/>
            <pc:sldMk cId="1003145234" sldId="528"/>
            <ac:cxnSpMk id="72" creationId="{67722B54-26A8-96AA-0C20-0D69F69FA58C}"/>
          </ac:cxnSpMkLst>
        </pc:cxnChg>
        <pc:cxnChg chg="mod">
          <ac:chgData name="Fabrizio Grosso" userId="2d487810-e344-400c-b06d-c732b6dd0c0e" providerId="ADAL" clId="{EBC520F3-1C71-4824-B541-89081173BA6F}" dt="2024-09-19T08:12:02.926" v="10142" actId="692"/>
          <ac:cxnSpMkLst>
            <pc:docMk/>
            <pc:sldMk cId="1003145234" sldId="528"/>
            <ac:cxnSpMk id="74" creationId="{D3374B11-2E0B-B4DA-EAD7-B9F254874FE5}"/>
          </ac:cxnSpMkLst>
        </pc:cxnChg>
        <pc:cxnChg chg="mod">
          <ac:chgData name="Fabrizio Grosso" userId="2d487810-e344-400c-b06d-c732b6dd0c0e" providerId="ADAL" clId="{EBC520F3-1C71-4824-B541-89081173BA6F}" dt="2024-09-19T08:12:34.926" v="10147" actId="692"/>
          <ac:cxnSpMkLst>
            <pc:docMk/>
            <pc:sldMk cId="1003145234" sldId="528"/>
            <ac:cxnSpMk id="75" creationId="{20994FF5-A405-FB1F-DD22-0D2B61683860}"/>
          </ac:cxnSpMkLst>
        </pc:cxnChg>
        <pc:cxnChg chg="mod">
          <ac:chgData name="Fabrizio Grosso" userId="2d487810-e344-400c-b06d-c732b6dd0c0e" providerId="ADAL" clId="{EBC520F3-1C71-4824-B541-89081173BA6F}" dt="2024-09-19T08:12:44.442" v="10148" actId="692"/>
          <ac:cxnSpMkLst>
            <pc:docMk/>
            <pc:sldMk cId="1003145234" sldId="528"/>
            <ac:cxnSpMk id="76" creationId="{28942EBF-EDFA-93CA-464E-28AD98FBE801}"/>
          </ac:cxnSpMkLst>
        </pc:cxnChg>
        <pc:cxnChg chg="mod">
          <ac:chgData name="Fabrizio Grosso" userId="2d487810-e344-400c-b06d-c732b6dd0c0e" providerId="ADAL" clId="{EBC520F3-1C71-4824-B541-89081173BA6F}" dt="2024-09-19T08:12:29.733" v="10146" actId="692"/>
          <ac:cxnSpMkLst>
            <pc:docMk/>
            <pc:sldMk cId="1003145234" sldId="528"/>
            <ac:cxnSpMk id="78" creationId="{2105756C-7862-6FAA-1EE6-A5AE04FCE072}"/>
          </ac:cxnSpMkLst>
        </pc:cxnChg>
        <pc:cxnChg chg="mod">
          <ac:chgData name="Fabrizio Grosso" userId="2d487810-e344-400c-b06d-c732b6dd0c0e" providerId="ADAL" clId="{EBC520F3-1C71-4824-B541-89081173BA6F}" dt="2024-09-19T08:11:56.528" v="10141" actId="692"/>
          <ac:cxnSpMkLst>
            <pc:docMk/>
            <pc:sldMk cId="1003145234" sldId="528"/>
            <ac:cxnSpMk id="79" creationId="{E9EC3AF7-ED6B-422E-18CF-D8EF6834FEB6}"/>
          </ac:cxnSpMkLst>
        </pc:cxnChg>
        <pc:cxnChg chg="mod">
          <ac:chgData name="Fabrizio Grosso" userId="2d487810-e344-400c-b06d-c732b6dd0c0e" providerId="ADAL" clId="{EBC520F3-1C71-4824-B541-89081173BA6F}" dt="2024-09-19T08:11:50.862" v="10140" actId="692"/>
          <ac:cxnSpMkLst>
            <pc:docMk/>
            <pc:sldMk cId="1003145234" sldId="528"/>
            <ac:cxnSpMk id="80" creationId="{A2B35E3C-256F-D938-2C69-BC843C9B4FCF}"/>
          </ac:cxnSpMkLst>
        </pc:cxnChg>
        <pc:cxnChg chg="mod">
          <ac:chgData name="Fabrizio Grosso" userId="2d487810-e344-400c-b06d-c732b6dd0c0e" providerId="ADAL" clId="{EBC520F3-1C71-4824-B541-89081173BA6F}" dt="2024-09-19T08:13:35.686" v="10154" actId="692"/>
          <ac:cxnSpMkLst>
            <pc:docMk/>
            <pc:sldMk cId="1003145234" sldId="528"/>
            <ac:cxnSpMk id="100" creationId="{608C0987-5C69-F5F2-4C8A-42CEECD15CB4}"/>
          </ac:cxnSpMkLst>
        </pc:cxnChg>
        <pc:cxnChg chg="mod">
          <ac:chgData name="Fabrizio Grosso" userId="2d487810-e344-400c-b06d-c732b6dd0c0e" providerId="ADAL" clId="{EBC520F3-1C71-4824-B541-89081173BA6F}" dt="2024-09-19T08:14:01.881" v="10159" actId="692"/>
          <ac:cxnSpMkLst>
            <pc:docMk/>
            <pc:sldMk cId="1003145234" sldId="528"/>
            <ac:cxnSpMk id="101" creationId="{6C49332D-3946-CB30-B917-F7611A51CE4C}"/>
          </ac:cxnSpMkLst>
        </pc:cxnChg>
        <pc:cxnChg chg="mod">
          <ac:chgData name="Fabrizio Grosso" userId="2d487810-e344-400c-b06d-c732b6dd0c0e" providerId="ADAL" clId="{EBC520F3-1C71-4824-B541-89081173BA6F}" dt="2024-09-19T08:13:30.172" v="10153" actId="692"/>
          <ac:cxnSpMkLst>
            <pc:docMk/>
            <pc:sldMk cId="1003145234" sldId="528"/>
            <ac:cxnSpMk id="102" creationId="{9C3947DB-D904-8DC2-5913-C8E240FC537D}"/>
          </ac:cxnSpMkLst>
        </pc:cxnChg>
        <pc:cxnChg chg="mod">
          <ac:chgData name="Fabrizio Grosso" userId="2d487810-e344-400c-b06d-c732b6dd0c0e" providerId="ADAL" clId="{EBC520F3-1C71-4824-B541-89081173BA6F}" dt="2024-09-19T08:13:23.515" v="10152" actId="692"/>
          <ac:cxnSpMkLst>
            <pc:docMk/>
            <pc:sldMk cId="1003145234" sldId="528"/>
            <ac:cxnSpMk id="104" creationId="{45188498-7B9F-E4E3-ACF8-70BA021F6636}"/>
          </ac:cxnSpMkLst>
        </pc:cxnChg>
        <pc:cxnChg chg="mod">
          <ac:chgData name="Fabrizio Grosso" userId="2d487810-e344-400c-b06d-c732b6dd0c0e" providerId="ADAL" clId="{EBC520F3-1C71-4824-B541-89081173BA6F}" dt="2024-09-19T08:13:50.609" v="10157" actId="692"/>
          <ac:cxnSpMkLst>
            <pc:docMk/>
            <pc:sldMk cId="1003145234" sldId="528"/>
            <ac:cxnSpMk id="105" creationId="{1CBB9737-D69F-AA8C-6532-0D6C5049C4B4}"/>
          </ac:cxnSpMkLst>
        </pc:cxnChg>
        <pc:cxnChg chg="mod">
          <ac:chgData name="Fabrizio Grosso" userId="2d487810-e344-400c-b06d-c732b6dd0c0e" providerId="ADAL" clId="{EBC520F3-1C71-4824-B541-89081173BA6F}" dt="2024-09-19T08:13:56.711" v="10158" actId="692"/>
          <ac:cxnSpMkLst>
            <pc:docMk/>
            <pc:sldMk cId="1003145234" sldId="528"/>
            <ac:cxnSpMk id="106" creationId="{BFD93D56-8707-6DE4-2E98-57C3188A1EB3}"/>
          </ac:cxnSpMkLst>
        </pc:cxnChg>
        <pc:cxnChg chg="mod">
          <ac:chgData name="Fabrizio Grosso" userId="2d487810-e344-400c-b06d-c732b6dd0c0e" providerId="ADAL" clId="{EBC520F3-1C71-4824-B541-89081173BA6F}" dt="2024-09-19T08:13:45.097" v="10156" actId="692"/>
          <ac:cxnSpMkLst>
            <pc:docMk/>
            <pc:sldMk cId="1003145234" sldId="528"/>
            <ac:cxnSpMk id="108" creationId="{29B99D50-2742-4325-2B00-7C35C8359D25}"/>
          </ac:cxnSpMkLst>
        </pc:cxnChg>
        <pc:cxnChg chg="mod">
          <ac:chgData name="Fabrizio Grosso" userId="2d487810-e344-400c-b06d-c732b6dd0c0e" providerId="ADAL" clId="{EBC520F3-1C71-4824-B541-89081173BA6F}" dt="2024-09-19T08:12:23.724" v="10145" actId="692"/>
          <ac:cxnSpMkLst>
            <pc:docMk/>
            <pc:sldMk cId="1003145234" sldId="528"/>
            <ac:cxnSpMk id="112" creationId="{5E7FB5DE-38F2-1476-2078-59299DB7055D}"/>
          </ac:cxnSpMkLst>
        </pc:cxnChg>
        <pc:cxnChg chg="mod">
          <ac:chgData name="Fabrizio Grosso" userId="2d487810-e344-400c-b06d-c732b6dd0c0e" providerId="ADAL" clId="{EBC520F3-1C71-4824-B541-89081173BA6F}" dt="2024-09-19T08:13:13.139" v="10151" actId="692"/>
          <ac:cxnSpMkLst>
            <pc:docMk/>
            <pc:sldMk cId="1003145234" sldId="528"/>
            <ac:cxnSpMk id="114" creationId="{244D5083-FC89-38FD-0533-DB51931B1B29}"/>
          </ac:cxnSpMkLst>
        </pc:cxnChg>
        <pc:cxnChg chg="mod">
          <ac:chgData name="Fabrizio Grosso" userId="2d487810-e344-400c-b06d-c732b6dd0c0e" providerId="ADAL" clId="{EBC520F3-1C71-4824-B541-89081173BA6F}" dt="2024-09-19T08:13:08.828" v="10150" actId="692"/>
          <ac:cxnSpMkLst>
            <pc:docMk/>
            <pc:sldMk cId="1003145234" sldId="528"/>
            <ac:cxnSpMk id="115" creationId="{0B77F3F0-8B84-A80B-4768-74A9815A39A8}"/>
          </ac:cxnSpMkLst>
        </pc:cxnChg>
        <pc:cxnChg chg="mod">
          <ac:chgData name="Fabrizio Grosso" userId="2d487810-e344-400c-b06d-c732b6dd0c0e" providerId="ADAL" clId="{EBC520F3-1C71-4824-B541-89081173BA6F}" dt="2024-09-19T08:13:40.375" v="10155" actId="692"/>
          <ac:cxnSpMkLst>
            <pc:docMk/>
            <pc:sldMk cId="1003145234" sldId="528"/>
            <ac:cxnSpMk id="119" creationId="{7663F1C5-6B03-7470-B087-5EF18CCD493E}"/>
          </ac:cxnSpMkLst>
        </pc:cxnChg>
      </pc:sldChg>
      <pc:sldChg chg="addSp modSp add del mod modAnim">
        <pc:chgData name="Fabrizio Grosso" userId="2d487810-e344-400c-b06d-c732b6dd0c0e" providerId="ADAL" clId="{EBC520F3-1C71-4824-B541-89081173BA6F}" dt="2024-09-19T09:47:37.756" v="11032"/>
        <pc:sldMkLst>
          <pc:docMk/>
          <pc:sldMk cId="1923695552" sldId="529"/>
        </pc:sldMkLst>
        <pc:spChg chg="mod">
          <ac:chgData name="Fabrizio Grosso" userId="2d487810-e344-400c-b06d-c732b6dd0c0e" providerId="ADAL" clId="{EBC520F3-1C71-4824-B541-89081173BA6F}" dt="2024-09-19T09:47:32.412" v="11031" actId="6549"/>
          <ac:spMkLst>
            <pc:docMk/>
            <pc:sldMk cId="1923695552" sldId="529"/>
            <ac:spMk id="3" creationId="{A5698BEE-BB8F-5869-DE67-0236DD894DBB}"/>
          </ac:spMkLst>
        </pc:spChg>
        <pc:spChg chg="ord">
          <ac:chgData name="Fabrizio Grosso" userId="2d487810-e344-400c-b06d-c732b6dd0c0e" providerId="ADAL" clId="{EBC520F3-1C71-4824-B541-89081173BA6F}" dt="2024-09-19T08:23:37.988" v="10234" actId="166"/>
          <ac:spMkLst>
            <pc:docMk/>
            <pc:sldMk cId="1923695552" sldId="529"/>
            <ac:spMk id="41" creationId="{D069A48D-4FCD-B1B6-B706-3A36263FA9FD}"/>
          </ac:spMkLst>
        </pc:spChg>
        <pc:spChg chg="ord">
          <ac:chgData name="Fabrizio Grosso" userId="2d487810-e344-400c-b06d-c732b6dd0c0e" providerId="ADAL" clId="{EBC520F3-1C71-4824-B541-89081173BA6F}" dt="2024-09-19T08:23:37.988" v="10234" actId="166"/>
          <ac:spMkLst>
            <pc:docMk/>
            <pc:sldMk cId="1923695552" sldId="529"/>
            <ac:spMk id="42" creationId="{63297620-F622-37CD-9AC3-F0056CEE48E0}"/>
          </ac:spMkLst>
        </pc:spChg>
        <pc:spChg chg="mod ord">
          <ac:chgData name="Fabrizio Grosso" userId="2d487810-e344-400c-b06d-c732b6dd0c0e" providerId="ADAL" clId="{EBC520F3-1C71-4824-B541-89081173BA6F}" dt="2024-09-19T08:28:20.930" v="10249" actId="962"/>
          <ac:spMkLst>
            <pc:docMk/>
            <pc:sldMk cId="1923695552" sldId="529"/>
            <ac:spMk id="60" creationId="{E01D799F-4148-D997-F66D-886ECE3F6B5F}"/>
          </ac:spMkLst>
        </pc:spChg>
        <pc:spChg chg="mod ord">
          <ac:chgData name="Fabrizio Grosso" userId="2d487810-e344-400c-b06d-c732b6dd0c0e" providerId="ADAL" clId="{EBC520F3-1C71-4824-B541-89081173BA6F}" dt="2024-09-19T08:24:38.883" v="10239" actId="1076"/>
          <ac:spMkLst>
            <pc:docMk/>
            <pc:sldMk cId="1923695552" sldId="529"/>
            <ac:spMk id="62" creationId="{F4FDECE4-FDF7-5FD7-E364-6740885957C8}"/>
          </ac:spMkLst>
        </pc:spChg>
        <pc:spChg chg="ord">
          <ac:chgData name="Fabrizio Grosso" userId="2d487810-e344-400c-b06d-c732b6dd0c0e" providerId="ADAL" clId="{EBC520F3-1C71-4824-B541-89081173BA6F}" dt="2024-09-19T08:23:37.988" v="10234" actId="166"/>
          <ac:spMkLst>
            <pc:docMk/>
            <pc:sldMk cId="1923695552" sldId="529"/>
            <ac:spMk id="64" creationId="{8C94ADFE-6625-08A4-C15A-B657C3342B66}"/>
          </ac:spMkLst>
        </pc:spChg>
        <pc:spChg chg="mod ord">
          <ac:chgData name="Fabrizio Grosso" userId="2d487810-e344-400c-b06d-c732b6dd0c0e" providerId="ADAL" clId="{EBC520F3-1C71-4824-B541-89081173BA6F}" dt="2024-09-19T08:24:33.770" v="10238" actId="1076"/>
          <ac:spMkLst>
            <pc:docMk/>
            <pc:sldMk cId="1923695552" sldId="529"/>
            <ac:spMk id="68" creationId="{9F6DB120-25E5-F32B-C4CB-D6EDAB4B7E64}"/>
          </ac:spMkLst>
        </pc:spChg>
        <pc:spChg chg="ord">
          <ac:chgData name="Fabrizio Grosso" userId="2d487810-e344-400c-b06d-c732b6dd0c0e" providerId="ADAL" clId="{EBC520F3-1C71-4824-B541-89081173BA6F}" dt="2024-09-19T08:23:11.894" v="10225" actId="167"/>
          <ac:spMkLst>
            <pc:docMk/>
            <pc:sldMk cId="1923695552" sldId="529"/>
            <ac:spMk id="81" creationId="{927C5BF9-AB61-C519-044F-7DC636D501F2}"/>
          </ac:spMkLst>
        </pc:spChg>
        <pc:spChg chg="ord">
          <ac:chgData name="Fabrizio Grosso" userId="2d487810-e344-400c-b06d-c732b6dd0c0e" providerId="ADAL" clId="{EBC520F3-1C71-4824-B541-89081173BA6F}" dt="2024-09-19T08:23:37.988" v="10234" actId="166"/>
          <ac:spMkLst>
            <pc:docMk/>
            <pc:sldMk cId="1923695552" sldId="529"/>
            <ac:spMk id="82" creationId="{027B0A87-1FF6-29D9-2146-F93BEE8046EE}"/>
          </ac:spMkLst>
        </pc:spChg>
        <pc:spChg chg="mod ord">
          <ac:chgData name="Fabrizio Grosso" userId="2d487810-e344-400c-b06d-c732b6dd0c0e" providerId="ADAL" clId="{EBC520F3-1C71-4824-B541-89081173BA6F}" dt="2024-09-19T08:27:56.129" v="10246" actId="1076"/>
          <ac:spMkLst>
            <pc:docMk/>
            <pc:sldMk cId="1923695552" sldId="529"/>
            <ac:spMk id="83" creationId="{0A1D7425-6E2C-4DB7-DD84-7214E624C63E}"/>
          </ac:spMkLst>
        </pc:spChg>
        <pc:spChg chg="add mod">
          <ac:chgData name="Fabrizio Grosso" userId="2d487810-e344-400c-b06d-c732b6dd0c0e" providerId="ADAL" clId="{EBC520F3-1C71-4824-B541-89081173BA6F}" dt="2024-09-19T09:47:23.758" v="10978" actId="1076"/>
          <ac:spMkLst>
            <pc:docMk/>
            <pc:sldMk cId="1923695552" sldId="529"/>
            <ac:spMk id="167" creationId="{61F5D025-3F94-608B-70FF-0647478A1575}"/>
          </ac:spMkLst>
        </pc:spChg>
        <pc:cxnChg chg="mod">
          <ac:chgData name="Fabrizio Grosso" userId="2d487810-e344-400c-b06d-c732b6dd0c0e" providerId="ADAL" clId="{EBC520F3-1C71-4824-B541-89081173BA6F}" dt="2024-09-19T08:24:38.883" v="10239" actId="1076"/>
          <ac:cxnSpMkLst>
            <pc:docMk/>
            <pc:sldMk cId="1923695552" sldId="529"/>
            <ac:cxnSpMk id="102" creationId="{9C3947DB-D904-8DC2-5913-C8E240FC537D}"/>
          </ac:cxnSpMkLst>
        </pc:cxnChg>
        <pc:cxnChg chg="mod">
          <ac:chgData name="Fabrizio Grosso" userId="2d487810-e344-400c-b06d-c732b6dd0c0e" providerId="ADAL" clId="{EBC520F3-1C71-4824-B541-89081173BA6F}" dt="2024-09-19T08:24:38.883" v="10239" actId="1076"/>
          <ac:cxnSpMkLst>
            <pc:docMk/>
            <pc:sldMk cId="1923695552" sldId="529"/>
            <ac:cxnSpMk id="104" creationId="{45188498-7B9F-E4E3-ACF8-70BA021F6636}"/>
          </ac:cxnSpMkLst>
        </pc:cxnChg>
        <pc:cxnChg chg="mod">
          <ac:chgData name="Fabrizio Grosso" userId="2d487810-e344-400c-b06d-c732b6dd0c0e" providerId="ADAL" clId="{EBC520F3-1C71-4824-B541-89081173BA6F}" dt="2024-09-19T08:27:56.129" v="10246" actId="1076"/>
          <ac:cxnSpMkLst>
            <pc:docMk/>
            <pc:sldMk cId="1923695552" sldId="529"/>
            <ac:cxnSpMk id="105" creationId="{1CBB9737-D69F-AA8C-6532-0D6C5049C4B4}"/>
          </ac:cxnSpMkLst>
        </pc:cxnChg>
        <pc:cxnChg chg="mod">
          <ac:chgData name="Fabrizio Grosso" userId="2d487810-e344-400c-b06d-c732b6dd0c0e" providerId="ADAL" clId="{EBC520F3-1C71-4824-B541-89081173BA6F}" dt="2024-09-19T08:27:56.129" v="10246" actId="1076"/>
          <ac:cxnSpMkLst>
            <pc:docMk/>
            <pc:sldMk cId="1923695552" sldId="529"/>
            <ac:cxnSpMk id="106" creationId="{BFD93D56-8707-6DE4-2E98-57C3188A1EB3}"/>
          </ac:cxnSpMkLst>
        </pc:cxnChg>
        <pc:cxnChg chg="mod">
          <ac:chgData name="Fabrizio Grosso" userId="2d487810-e344-400c-b06d-c732b6dd0c0e" providerId="ADAL" clId="{EBC520F3-1C71-4824-B541-89081173BA6F}" dt="2024-09-19T08:24:26.710" v="10237" actId="1076"/>
          <ac:cxnSpMkLst>
            <pc:docMk/>
            <pc:sldMk cId="1923695552" sldId="529"/>
            <ac:cxnSpMk id="108" creationId="{29B99D50-2742-4325-2B00-7C35C8359D25}"/>
          </ac:cxnSpMkLst>
        </pc:cxnChg>
        <pc:cxnChg chg="mod">
          <ac:chgData name="Fabrizio Grosso" userId="2d487810-e344-400c-b06d-c732b6dd0c0e" providerId="ADAL" clId="{EBC520F3-1C71-4824-B541-89081173BA6F}" dt="2024-09-19T08:24:33.770" v="10238" actId="1076"/>
          <ac:cxnSpMkLst>
            <pc:docMk/>
            <pc:sldMk cId="1923695552" sldId="529"/>
            <ac:cxnSpMk id="114" creationId="{244D5083-FC89-38FD-0533-DB51931B1B29}"/>
          </ac:cxnSpMkLst>
        </pc:cxnChg>
      </pc:sldChg>
      <pc:sldChg chg="delSp modSp add del mod">
        <pc:chgData name="Fabrizio Grosso" userId="2d487810-e344-400c-b06d-c732b6dd0c0e" providerId="ADAL" clId="{EBC520F3-1C71-4824-B541-89081173BA6F}" dt="2024-09-19T08:31:59.011" v="10260" actId="47"/>
        <pc:sldMkLst>
          <pc:docMk/>
          <pc:sldMk cId="4190933120" sldId="530"/>
        </pc:sldMkLst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4" creationId="{AF3F6314-1370-1689-7AE9-A0F455D4D785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5" creationId="{A5D98B03-D591-3DDD-0D6C-CC86F9C26378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6" creationId="{9DED7BCD-DC3F-1236-E467-FAF8DE9CD1B9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7" creationId="{07D8FC9F-69B5-B038-2CA6-AF67E7A9193C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8" creationId="{877BE652-3DED-97D1-6C6A-BF1EDBE87E86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9" creationId="{DAE3D9C9-3FC3-686E-96AD-C3208DFB5653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10" creationId="{54BDBE6D-A85A-2D56-5727-4599386D4857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11" creationId="{CD3B6EC9-104C-4629-88CB-5933201B7916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12" creationId="{CB13FBBD-2419-6DC0-9E2B-24FAD8A8B5E3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13" creationId="{787284BC-55E3-F39F-3066-5D2EDD612344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14" creationId="{127DAD1F-DE2D-A41D-A77D-257D8FE61564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15" creationId="{78F966A6-BFEA-42CC-39C6-1DB33BB5EFB5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16" creationId="{172E1023-98FE-D5EE-CE60-FEB692649B9A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17" creationId="{3BFD54EC-D4AD-C9E5-C0AB-BCF3BDC62083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18" creationId="{156AFC6D-291B-E9B8-4FA7-20B8202122AE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19" creationId="{9DD991CB-5CE3-B557-0EC4-B101327B1A3E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20" creationId="{E93D1920-1B5A-245A-BC83-7165A2125B08}"/>
          </ac:spMkLst>
        </pc:spChg>
        <pc:spChg chg="del">
          <ac:chgData name="Fabrizio Grosso" userId="2d487810-e344-400c-b06d-c732b6dd0c0e" providerId="ADAL" clId="{EBC520F3-1C71-4824-B541-89081173BA6F}" dt="2024-09-19T08:30:55.541" v="10255" actId="478"/>
          <ac:spMkLst>
            <pc:docMk/>
            <pc:sldMk cId="4190933120" sldId="530"/>
            <ac:spMk id="21" creationId="{5C710B5A-B4A7-3555-3DDC-B8915C452BD2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22" creationId="{EE0C4BD2-3736-5C1F-A45C-8047FD7A7FB7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23" creationId="{69806D5D-B7A4-3077-CF9C-067D2D032738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24" creationId="{A1D0396D-66EC-3C41-2B9D-0FC8A44023CB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26" creationId="{537E5E2E-6DEB-1448-029A-1D3B38F5295C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27" creationId="{97560D4D-7BBD-BB91-B0FA-F1546E2965C9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32" creationId="{34977149-32EB-B4E0-B853-0E858E65EA0F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33" creationId="{58759E16-9D1D-1F1B-843D-026049E492F4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35" creationId="{15F6758C-2590-F13B-7E2B-68DF81FFDA0C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36" creationId="{A35F97BB-6FB9-3162-30E6-9A5B472B30A2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37" creationId="{39B91E3D-A4F1-CD49-EF70-AFDE283B17A6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38" creationId="{9A5455E6-2483-EB44-D7A5-BDF01C12BCF0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39" creationId="{1C2BBA7F-7419-9CDD-935D-4C89C1407685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40" creationId="{93BAACEA-A5A3-9BF3-A355-82F466EEC211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41" creationId="{D069A48D-4FCD-B1B6-B706-3A36263FA9FD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42" creationId="{63297620-F622-37CD-9AC3-F0056CEE48E0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43" creationId="{722EC188-DFEC-229C-033C-AADCF4330817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44" creationId="{182E719D-1DC6-CAD4-AB5B-467BE4E5927D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45" creationId="{DCDF8045-CF96-959F-2DDA-22D3305558FA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46" creationId="{71E402A3-B144-8700-30D5-EE2BDABE3F36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47" creationId="{F893E4E0-4340-C0D2-0DD6-630260EA141A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48" creationId="{0DD4096C-39EC-96B6-AD0E-71971BC683CD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49" creationId="{5C0783E1-900A-150B-B2D6-1B5442BA48B5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50" creationId="{504C3C5A-988C-9138-7761-CBC049719FB4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51" creationId="{1ADE11B5-E1D7-B45B-7E86-4EDB3D572CBC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52" creationId="{303E15C1-7802-E354-932D-23476628E7DE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53" creationId="{2E0B5079-F660-A5AC-7A3F-399B3628EC25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54" creationId="{E77B9E2C-5BAE-827A-0874-3E9089814BBC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55" creationId="{BADA6234-FF8B-7AE7-D254-C40F6DF91AC6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56" creationId="{A76FB7AC-0E74-B7F3-F0DD-B177B7FFD207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57" creationId="{0411014F-99F4-BC63-9250-B050A0B62FE3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58" creationId="{CF4ADB37-981E-DDE1-A3F1-9695EE4B1169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59" creationId="{0B4E9724-00E0-CADB-C411-E5E2FC41EEDA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60" creationId="{E01D799F-4148-D997-F66D-886ECE3F6B5F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61" creationId="{A05F9B1F-EC1A-4A12-B355-4A7276611A62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62" creationId="{F4FDECE4-FDF7-5FD7-E364-6740885957C8}"/>
          </ac:spMkLst>
        </pc:spChg>
        <pc:spChg chg="mod">
          <ac:chgData name="Fabrizio Grosso" userId="2d487810-e344-400c-b06d-c732b6dd0c0e" providerId="ADAL" clId="{EBC520F3-1C71-4824-B541-89081173BA6F}" dt="2024-09-19T08:31:24.311" v="10256" actId="1076"/>
          <ac:spMkLst>
            <pc:docMk/>
            <pc:sldMk cId="4190933120" sldId="530"/>
            <ac:spMk id="63" creationId="{8EC4009A-CEFA-38E9-4F64-65A6CEE2329D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64" creationId="{8C94ADFE-6625-08A4-C15A-B657C3342B66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65" creationId="{7516E9ED-E4F7-1D62-77D7-3EBAD053CB5B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67" creationId="{879C1767-E773-7998-FCE9-5646A9DF2881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68" creationId="{9F6DB120-25E5-F32B-C4CB-D6EDAB4B7E64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69" creationId="{2DC4C78D-5294-EA35-EAC6-AAABB6A348FC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81" creationId="{927C5BF9-AB61-C519-044F-7DC636D501F2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82" creationId="{027B0A87-1FF6-29D9-2146-F93BEE8046EE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83" creationId="{0A1D7425-6E2C-4DB7-DD84-7214E624C63E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84" creationId="{14AEDD80-4844-873F-3E86-610E0EFEFB76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85" creationId="{A07237EF-9F52-A129-0FC8-0943C2963B44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86" creationId="{D9993EF1-5BBA-B1F3-437A-B3B2E656AB7B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87" creationId="{240B53A2-5EFE-0843-C69A-42D2EFE5CAD3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88" creationId="{464F6D3A-2592-29A0-A246-BA5D6118E712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89" creationId="{8F012326-60FE-7846-1DEA-30BDD93FDB59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90" creationId="{7BBEE565-2761-9B9C-3F87-55AD9A928067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91" creationId="{68C2AA7F-F1A9-4F0F-4956-4277A7DB1432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92" creationId="{3C23F383-90DD-5564-C5C0-EC67E234C639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93" creationId="{99FEB398-F1ED-011B-17D3-0009CC4AAAE0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94" creationId="{2A1DB35C-FADE-8D3B-AF74-1DCD23882404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95" creationId="{21CA1FBB-0629-FBB2-EBF0-60C8D16D54C9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96" creationId="{3CC2D336-58C3-BE30-7B9A-2C703F8E3EDC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97" creationId="{973FCF83-37EE-D8E6-81D2-5C080BC6FF73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98" creationId="{C1B191CB-18D0-BEA9-167F-BAA08EE73E80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121" creationId="{05F497EA-22DE-7F46-F564-E42DDCB850EE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122" creationId="{C715CD94-094D-0883-9C8A-74BF8E6E6B6C}"/>
          </ac:spMkLst>
        </pc:spChg>
        <pc:spChg chg="del">
          <ac:chgData name="Fabrizio Grosso" userId="2d487810-e344-400c-b06d-c732b6dd0c0e" providerId="ADAL" clId="{EBC520F3-1C71-4824-B541-89081173BA6F}" dt="2024-09-19T08:30:52.617" v="10254" actId="478"/>
          <ac:spMkLst>
            <pc:docMk/>
            <pc:sldMk cId="4190933120" sldId="530"/>
            <ac:spMk id="123" creationId="{91B7B8A0-7631-E41A-9A29-17D9F374E73E}"/>
          </ac:spMkLst>
        </pc:sp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25" creationId="{A344A9F3-FC72-D6F3-33ED-53E8F9027A30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28" creationId="{E4E9F067-BBD9-A74A-195D-E8C10A70BF92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29" creationId="{7B6848E4-3A51-1E23-A97F-88EC2CCD2C0C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30" creationId="{3F59C20E-120C-6445-42EB-FCCF165A4F4B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31" creationId="{632B8E4C-1B23-D9D1-83AF-CFA7B9DF26C2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34" creationId="{D15898B8-6C24-8299-C9FB-6A57F153BA9A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66" creationId="{898F5451-AE3B-5E98-83C9-A4847F27CC73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70" creationId="{57B63B9D-9D9B-1F38-E337-82CD7130D05D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71" creationId="{8333927D-9132-1746-D1B5-FABEEA10E4D7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72" creationId="{67722B54-26A8-96AA-0C20-0D69F69FA58C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73" creationId="{2F3557D3-DC77-DEC3-CA5D-DC78D5062A4D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74" creationId="{D3374B11-2E0B-B4DA-EAD7-B9F254874FE5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75" creationId="{20994FF5-A405-FB1F-DD22-0D2B61683860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76" creationId="{28942EBF-EDFA-93CA-464E-28AD98FBE801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77" creationId="{17A68EF6-D008-D9C5-AE15-4B7FC405B0BE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78" creationId="{2105756C-7862-6FAA-1EE6-A5AE04FCE072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79" creationId="{E9EC3AF7-ED6B-422E-18CF-D8EF6834FEB6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80" creationId="{A2B35E3C-256F-D938-2C69-BC843C9B4FCF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99" creationId="{719DCB89-D57D-9922-DA14-D4562C8EAE5B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00" creationId="{608C0987-5C69-F5F2-4C8A-42CEECD15CB4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01" creationId="{6C49332D-3946-CB30-B917-F7611A51CE4C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02" creationId="{9C3947DB-D904-8DC2-5913-C8E240FC537D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03" creationId="{F66797DD-184E-3342-BAC6-DFFE5DDD46F9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04" creationId="{45188498-7B9F-E4E3-ACF8-70BA021F6636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05" creationId="{1CBB9737-D69F-AA8C-6532-0D6C5049C4B4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06" creationId="{BFD93D56-8707-6DE4-2E98-57C3188A1EB3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07" creationId="{A8B28C97-CD01-83C5-444B-7EB116189F3D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08" creationId="{29B99D50-2742-4325-2B00-7C35C8359D25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109" creationId="{54FF3890-2ADA-B324-9D43-0CFBF0F8591A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110" creationId="{597CA44F-6568-5FFC-7164-737CA0E9497A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111" creationId="{FD395E8B-885F-05AE-BB23-D7D6AFB2BAF7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112" creationId="{5E7FB5DE-38F2-1476-2078-59299DB7055D}"/>
          </ac:cxnSpMkLst>
        </pc:cxnChg>
        <pc:cxnChg chg="mod">
          <ac:chgData name="Fabrizio Grosso" userId="2d487810-e344-400c-b06d-c732b6dd0c0e" providerId="ADAL" clId="{EBC520F3-1C71-4824-B541-89081173BA6F}" dt="2024-09-19T08:31:24.311" v="10256" actId="1076"/>
          <ac:cxnSpMkLst>
            <pc:docMk/>
            <pc:sldMk cId="4190933120" sldId="530"/>
            <ac:cxnSpMk id="113" creationId="{15FD21FC-3BB4-B214-9760-F37B6E49AD23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14" creationId="{244D5083-FC89-38FD-0533-DB51931B1B29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15" creationId="{0B77F3F0-8B84-A80B-4768-74A9815A39A8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16" creationId="{1D118C70-D646-ABCE-8B79-B8DF20B1D0C0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17" creationId="{0AC59F28-F753-0394-6077-7DC5E0E9B986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18" creationId="{B0C1279E-D61A-9E06-2DD6-8A3C4B9FC40D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19" creationId="{7663F1C5-6B03-7470-B087-5EF18CCD493E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20" creationId="{F99AAF66-17C2-BF36-E9C7-80191ECA6B2A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24" creationId="{1F091639-630A-893C-7D9F-9B67AADF85E1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25" creationId="{7F58D14B-90EA-F8DE-7D2F-3148E2B4BB54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26" creationId="{B29374A9-9E53-9EDD-EF15-2A94DAC364C1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27" creationId="{0F94DFAD-8F35-9327-63E9-1029B50FB86D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28" creationId="{3775BA45-5135-B455-ED53-0809B828122C}"/>
          </ac:cxnSpMkLst>
        </pc:cxnChg>
        <pc:cxnChg chg="del mod">
          <ac:chgData name="Fabrizio Grosso" userId="2d487810-e344-400c-b06d-c732b6dd0c0e" providerId="ADAL" clId="{EBC520F3-1C71-4824-B541-89081173BA6F}" dt="2024-09-19T08:30:52.617" v="10254" actId="478"/>
          <ac:cxnSpMkLst>
            <pc:docMk/>
            <pc:sldMk cId="4190933120" sldId="530"/>
            <ac:cxnSpMk id="129" creationId="{D3BFE553-F390-95AD-A117-BFD7C6C82994}"/>
          </ac:cxnSpMkLst>
        </pc:cxnChg>
      </pc:sldChg>
      <pc:sldChg chg="delSp modSp add del mod ord modTransition delAnim">
        <pc:chgData name="Fabrizio Grosso" userId="2d487810-e344-400c-b06d-c732b6dd0c0e" providerId="ADAL" clId="{EBC520F3-1C71-4824-B541-89081173BA6F}" dt="2024-09-19T09:12:58.336" v="10469" actId="47"/>
        <pc:sldMkLst>
          <pc:docMk/>
          <pc:sldMk cId="692707891" sldId="531"/>
        </pc:sldMkLst>
        <pc:spChg chg="mod">
          <ac:chgData name="Fabrizio Grosso" userId="2d487810-e344-400c-b06d-c732b6dd0c0e" providerId="ADAL" clId="{EBC520F3-1C71-4824-B541-89081173BA6F}" dt="2024-09-19T09:02:51.581" v="10295" actId="20577"/>
          <ac:spMkLst>
            <pc:docMk/>
            <pc:sldMk cId="692707891" sldId="531"/>
            <ac:spMk id="3" creationId="{A5698BEE-BB8F-5869-DE67-0236DD894DBB}"/>
          </ac:spMkLst>
        </pc:spChg>
        <pc:spChg chg="mod">
          <ac:chgData name="Fabrizio Grosso" userId="2d487810-e344-400c-b06d-c732b6dd0c0e" providerId="ADAL" clId="{EBC520F3-1C71-4824-B541-89081173BA6F}" dt="2024-09-19T09:07:10.933" v="10372" actId="1076"/>
          <ac:spMkLst>
            <pc:docMk/>
            <pc:sldMk cId="692707891" sldId="531"/>
            <ac:spMk id="4" creationId="{AF3F6314-1370-1689-7AE9-A0F455D4D785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5" creationId="{A5D98B03-D591-3DDD-0D6C-CC86F9C26378}"/>
          </ac:spMkLst>
        </pc:spChg>
        <pc:spChg chg="mod">
          <ac:chgData name="Fabrizio Grosso" userId="2d487810-e344-400c-b06d-c732b6dd0c0e" providerId="ADAL" clId="{EBC520F3-1C71-4824-B541-89081173BA6F}" dt="2024-09-19T09:07:48.034" v="10379" actId="1076"/>
          <ac:spMkLst>
            <pc:docMk/>
            <pc:sldMk cId="692707891" sldId="531"/>
            <ac:spMk id="6" creationId="{9DED7BCD-DC3F-1236-E467-FAF8DE9CD1B9}"/>
          </ac:spMkLst>
        </pc:spChg>
        <pc:spChg chg="mod">
          <ac:chgData name="Fabrizio Grosso" userId="2d487810-e344-400c-b06d-c732b6dd0c0e" providerId="ADAL" clId="{EBC520F3-1C71-4824-B541-89081173BA6F}" dt="2024-09-19T09:07:38.626" v="10377" actId="1076"/>
          <ac:spMkLst>
            <pc:docMk/>
            <pc:sldMk cId="692707891" sldId="531"/>
            <ac:spMk id="7" creationId="{07D8FC9F-69B5-B038-2CA6-AF67E7A9193C}"/>
          </ac:spMkLst>
        </pc:spChg>
        <pc:spChg chg="mod">
          <ac:chgData name="Fabrizio Grosso" userId="2d487810-e344-400c-b06d-c732b6dd0c0e" providerId="ADAL" clId="{EBC520F3-1C71-4824-B541-89081173BA6F}" dt="2024-09-19T09:06:15.934" v="10365" actId="1076"/>
          <ac:spMkLst>
            <pc:docMk/>
            <pc:sldMk cId="692707891" sldId="531"/>
            <ac:spMk id="8" creationId="{877BE652-3DED-97D1-6C6A-BF1EDBE87E86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9" creationId="{DAE3D9C9-3FC3-686E-96AD-C3208DFB5653}"/>
          </ac:spMkLst>
        </pc:spChg>
        <pc:spChg chg="mod">
          <ac:chgData name="Fabrizio Grosso" userId="2d487810-e344-400c-b06d-c732b6dd0c0e" providerId="ADAL" clId="{EBC520F3-1C71-4824-B541-89081173BA6F}" dt="2024-09-19T09:07:27.959" v="10374" actId="1076"/>
          <ac:spMkLst>
            <pc:docMk/>
            <pc:sldMk cId="692707891" sldId="531"/>
            <ac:spMk id="10" creationId="{54BDBE6D-A85A-2D56-5727-4599386D4857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11" creationId="{CD3B6EC9-104C-4629-88CB-5933201B7916}"/>
          </ac:spMkLst>
        </pc:spChg>
        <pc:spChg chg="del mod">
          <ac:chgData name="Fabrizio Grosso" userId="2d487810-e344-400c-b06d-c732b6dd0c0e" providerId="ADAL" clId="{EBC520F3-1C71-4824-B541-89081173BA6F}" dt="2024-09-19T09:05:34.359" v="10357" actId="478"/>
          <ac:spMkLst>
            <pc:docMk/>
            <pc:sldMk cId="692707891" sldId="531"/>
            <ac:spMk id="12" creationId="{CB13FBBD-2419-6DC0-9E2B-24FAD8A8B5E3}"/>
          </ac:spMkLst>
        </pc:spChg>
        <pc:spChg chg="del mod">
          <ac:chgData name="Fabrizio Grosso" userId="2d487810-e344-400c-b06d-c732b6dd0c0e" providerId="ADAL" clId="{EBC520F3-1C71-4824-B541-89081173BA6F}" dt="2024-09-19T09:05:24.111" v="10347" actId="478"/>
          <ac:spMkLst>
            <pc:docMk/>
            <pc:sldMk cId="692707891" sldId="531"/>
            <ac:spMk id="13" creationId="{787284BC-55E3-F39F-3066-5D2EDD612344}"/>
          </ac:spMkLst>
        </pc:spChg>
        <pc:spChg chg="mod">
          <ac:chgData name="Fabrizio Grosso" userId="2d487810-e344-400c-b06d-c732b6dd0c0e" providerId="ADAL" clId="{EBC520F3-1C71-4824-B541-89081173BA6F}" dt="2024-09-19T09:07:48.034" v="10379" actId="1076"/>
          <ac:spMkLst>
            <pc:docMk/>
            <pc:sldMk cId="692707891" sldId="531"/>
            <ac:spMk id="14" creationId="{127DAD1F-DE2D-A41D-A77D-257D8FE61564}"/>
          </ac:spMkLst>
        </pc:spChg>
        <pc:spChg chg="del mod">
          <ac:chgData name="Fabrizio Grosso" userId="2d487810-e344-400c-b06d-c732b6dd0c0e" providerId="ADAL" clId="{EBC520F3-1C71-4824-B541-89081173BA6F}" dt="2024-09-19T09:05:27.270" v="10350" actId="478"/>
          <ac:spMkLst>
            <pc:docMk/>
            <pc:sldMk cId="692707891" sldId="531"/>
            <ac:spMk id="15" creationId="{78F966A6-BFEA-42CC-39C6-1DB33BB5EFB5}"/>
          </ac:spMkLst>
        </pc:spChg>
        <pc:spChg chg="del mod">
          <ac:chgData name="Fabrizio Grosso" userId="2d487810-e344-400c-b06d-c732b6dd0c0e" providerId="ADAL" clId="{EBC520F3-1C71-4824-B541-89081173BA6F}" dt="2024-09-19T09:05:16.573" v="10341" actId="478"/>
          <ac:spMkLst>
            <pc:docMk/>
            <pc:sldMk cId="692707891" sldId="531"/>
            <ac:spMk id="16" creationId="{172E1023-98FE-D5EE-CE60-FEB692649B9A}"/>
          </ac:spMkLst>
        </pc:spChg>
        <pc:spChg chg="del mod">
          <ac:chgData name="Fabrizio Grosso" userId="2d487810-e344-400c-b06d-c732b6dd0c0e" providerId="ADAL" clId="{EBC520F3-1C71-4824-B541-89081173BA6F}" dt="2024-09-19T09:05:30.019" v="10352" actId="478"/>
          <ac:spMkLst>
            <pc:docMk/>
            <pc:sldMk cId="692707891" sldId="531"/>
            <ac:spMk id="17" creationId="{3BFD54EC-D4AD-C9E5-C0AB-BCF3BDC62083}"/>
          </ac:spMkLst>
        </pc:spChg>
        <pc:spChg chg="mod">
          <ac:chgData name="Fabrizio Grosso" userId="2d487810-e344-400c-b06d-c732b6dd0c0e" providerId="ADAL" clId="{EBC520F3-1C71-4824-B541-89081173BA6F}" dt="2024-09-19T09:07:27.959" v="10374" actId="1076"/>
          <ac:spMkLst>
            <pc:docMk/>
            <pc:sldMk cId="692707891" sldId="531"/>
            <ac:spMk id="18" creationId="{156AFC6D-291B-E9B8-4FA7-20B8202122AE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19" creationId="{9DD991CB-5CE3-B557-0EC4-B101327B1A3E}"/>
          </ac:spMkLst>
        </pc:spChg>
        <pc:spChg chg="mod">
          <ac:chgData name="Fabrizio Grosso" userId="2d487810-e344-400c-b06d-c732b6dd0c0e" providerId="ADAL" clId="{EBC520F3-1C71-4824-B541-89081173BA6F}" dt="2024-09-19T09:03:55.295" v="10337" actId="207"/>
          <ac:spMkLst>
            <pc:docMk/>
            <pc:sldMk cId="692707891" sldId="531"/>
            <ac:spMk id="20" creationId="{E93D1920-1B5A-245A-BC83-7165A2125B08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21" creationId="{5C710B5A-B4A7-3555-3DDC-B8915C452BD2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22" creationId="{EE0C4BD2-3736-5C1F-A45C-8047FD7A7FB7}"/>
          </ac:spMkLst>
        </pc:spChg>
        <pc:spChg chg="mod">
          <ac:chgData name="Fabrizio Grosso" userId="2d487810-e344-400c-b06d-c732b6dd0c0e" providerId="ADAL" clId="{EBC520F3-1C71-4824-B541-89081173BA6F}" dt="2024-09-19T09:03:55.295" v="10337" actId="207"/>
          <ac:spMkLst>
            <pc:docMk/>
            <pc:sldMk cId="692707891" sldId="531"/>
            <ac:spMk id="23" creationId="{69806D5D-B7A4-3077-CF9C-067D2D032738}"/>
          </ac:spMkLst>
        </pc:spChg>
        <pc:spChg chg="mod">
          <ac:chgData name="Fabrizio Grosso" userId="2d487810-e344-400c-b06d-c732b6dd0c0e" providerId="ADAL" clId="{EBC520F3-1C71-4824-B541-89081173BA6F}" dt="2024-09-19T09:03:55.295" v="10337" actId="207"/>
          <ac:spMkLst>
            <pc:docMk/>
            <pc:sldMk cId="692707891" sldId="531"/>
            <ac:spMk id="24" creationId="{A1D0396D-66EC-3C41-2B9D-0FC8A44023CB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26" creationId="{537E5E2E-6DEB-1448-029A-1D3B38F5295C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27" creationId="{97560D4D-7BBD-BB91-B0FA-F1546E2965C9}"/>
          </ac:spMkLst>
        </pc:spChg>
        <pc:spChg chg="mod">
          <ac:chgData name="Fabrizio Grosso" userId="2d487810-e344-400c-b06d-c732b6dd0c0e" providerId="ADAL" clId="{EBC520F3-1C71-4824-B541-89081173BA6F}" dt="2024-09-19T09:07:59.612" v="10380" actId="1076"/>
          <ac:spMkLst>
            <pc:docMk/>
            <pc:sldMk cId="692707891" sldId="531"/>
            <ac:spMk id="32" creationId="{34977149-32EB-B4E0-B853-0E858E65EA0F}"/>
          </ac:spMkLst>
        </pc:spChg>
        <pc:spChg chg="del mod">
          <ac:chgData name="Fabrizio Grosso" userId="2d487810-e344-400c-b06d-c732b6dd0c0e" providerId="ADAL" clId="{EBC520F3-1C71-4824-B541-89081173BA6F}" dt="2024-09-19T09:05:31.375" v="10354" actId="478"/>
          <ac:spMkLst>
            <pc:docMk/>
            <pc:sldMk cId="692707891" sldId="531"/>
            <ac:spMk id="33" creationId="{58759E16-9D1D-1F1B-843D-026049E492F4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35" creationId="{15F6758C-2590-F13B-7E2B-68DF81FFDA0C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36" creationId="{A35F97BB-6FB9-3162-30E6-9A5B472B30A2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37" creationId="{39B91E3D-A4F1-CD49-EF70-AFDE283B17A6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38" creationId="{9A5455E6-2483-EB44-D7A5-BDF01C12BCF0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39" creationId="{1C2BBA7F-7419-9CDD-935D-4C89C1407685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40" creationId="{93BAACEA-A5A3-9BF3-A355-82F466EEC211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41" creationId="{D069A48D-4FCD-B1B6-B706-3A36263FA9FD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42" creationId="{63297620-F622-37CD-9AC3-F0056CEE48E0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43" creationId="{722EC188-DFEC-229C-033C-AADCF4330817}"/>
          </ac:spMkLst>
        </pc:spChg>
        <pc:spChg chg="mod">
          <ac:chgData name="Fabrizio Grosso" userId="2d487810-e344-400c-b06d-c732b6dd0c0e" providerId="ADAL" clId="{EBC520F3-1C71-4824-B541-89081173BA6F}" dt="2024-09-19T09:07:42.490" v="10378" actId="1076"/>
          <ac:spMkLst>
            <pc:docMk/>
            <pc:sldMk cId="692707891" sldId="531"/>
            <ac:spMk id="44" creationId="{182E719D-1DC6-CAD4-AB5B-467BE4E5927D}"/>
          </ac:spMkLst>
        </pc:spChg>
        <pc:spChg chg="del mod">
          <ac:chgData name="Fabrizio Grosso" userId="2d487810-e344-400c-b06d-c732b6dd0c0e" providerId="ADAL" clId="{EBC520F3-1C71-4824-B541-89081173BA6F}" dt="2024-09-19T09:05:21.977" v="10344" actId="478"/>
          <ac:spMkLst>
            <pc:docMk/>
            <pc:sldMk cId="692707891" sldId="531"/>
            <ac:spMk id="45" creationId="{DCDF8045-CF96-959F-2DDA-22D3305558FA}"/>
          </ac:spMkLst>
        </pc:spChg>
        <pc:spChg chg="del mod">
          <ac:chgData name="Fabrizio Grosso" userId="2d487810-e344-400c-b06d-c732b6dd0c0e" providerId="ADAL" clId="{EBC520F3-1C71-4824-B541-89081173BA6F}" dt="2024-09-19T09:05:17.809" v="10342" actId="478"/>
          <ac:spMkLst>
            <pc:docMk/>
            <pc:sldMk cId="692707891" sldId="531"/>
            <ac:spMk id="46" creationId="{71E402A3-B144-8700-30D5-EE2BDABE3F36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47" creationId="{F893E4E0-4340-C0D2-0DD6-630260EA141A}"/>
          </ac:spMkLst>
        </pc:spChg>
        <pc:spChg chg="del mod">
          <ac:chgData name="Fabrizio Grosso" userId="2d487810-e344-400c-b06d-c732b6dd0c0e" providerId="ADAL" clId="{EBC520F3-1C71-4824-B541-89081173BA6F}" dt="2024-09-19T09:05:50.203" v="10361" actId="478"/>
          <ac:spMkLst>
            <pc:docMk/>
            <pc:sldMk cId="692707891" sldId="531"/>
            <ac:spMk id="48" creationId="{0DD4096C-39EC-96B6-AD0E-71971BC683CD}"/>
          </ac:spMkLst>
        </pc:spChg>
        <pc:spChg chg="mod">
          <ac:chgData name="Fabrizio Grosso" userId="2d487810-e344-400c-b06d-c732b6dd0c0e" providerId="ADAL" clId="{EBC520F3-1C71-4824-B541-89081173BA6F}" dt="2024-09-19T09:08:07.470" v="10381" actId="1076"/>
          <ac:spMkLst>
            <pc:docMk/>
            <pc:sldMk cId="692707891" sldId="531"/>
            <ac:spMk id="49" creationId="{5C0783E1-900A-150B-B2D6-1B5442BA48B5}"/>
          </ac:spMkLst>
        </pc:spChg>
        <pc:spChg chg="del mod">
          <ac:chgData name="Fabrizio Grosso" userId="2d487810-e344-400c-b06d-c732b6dd0c0e" providerId="ADAL" clId="{EBC520F3-1C71-4824-B541-89081173BA6F}" dt="2024-09-19T09:05:40.694" v="10360" actId="478"/>
          <ac:spMkLst>
            <pc:docMk/>
            <pc:sldMk cId="692707891" sldId="531"/>
            <ac:spMk id="50" creationId="{504C3C5A-988C-9138-7761-CBC049719FB4}"/>
          </ac:spMkLst>
        </pc:spChg>
        <pc:spChg chg="mod">
          <ac:chgData name="Fabrizio Grosso" userId="2d487810-e344-400c-b06d-c732b6dd0c0e" providerId="ADAL" clId="{EBC520F3-1C71-4824-B541-89081173BA6F}" dt="2024-09-19T09:07:21.887" v="10373" actId="1076"/>
          <ac:spMkLst>
            <pc:docMk/>
            <pc:sldMk cId="692707891" sldId="531"/>
            <ac:spMk id="51" creationId="{1ADE11B5-E1D7-B45B-7E86-4EDB3D572CBC}"/>
          </ac:spMkLst>
        </pc:spChg>
        <pc:spChg chg="mod">
          <ac:chgData name="Fabrizio Grosso" userId="2d487810-e344-400c-b06d-c732b6dd0c0e" providerId="ADAL" clId="{EBC520F3-1C71-4824-B541-89081173BA6F}" dt="2024-09-19T09:07:21.887" v="10373" actId="1076"/>
          <ac:spMkLst>
            <pc:docMk/>
            <pc:sldMk cId="692707891" sldId="531"/>
            <ac:spMk id="52" creationId="{303E15C1-7802-E354-932D-23476628E7DE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53" creationId="{2E0B5079-F660-A5AC-7A3F-399B3628EC25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54" creationId="{E77B9E2C-5BAE-827A-0874-3E9089814BBC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55" creationId="{BADA6234-FF8B-7AE7-D254-C40F6DF91AC6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56" creationId="{A76FB7AC-0E74-B7F3-F0DD-B177B7FFD207}"/>
          </ac:spMkLst>
        </pc:spChg>
        <pc:spChg chg="mod">
          <ac:chgData name="Fabrizio Grosso" userId="2d487810-e344-400c-b06d-c732b6dd0c0e" providerId="ADAL" clId="{EBC520F3-1C71-4824-B541-89081173BA6F}" dt="2024-09-19T09:07:06.203" v="10371" actId="1076"/>
          <ac:spMkLst>
            <pc:docMk/>
            <pc:sldMk cId="692707891" sldId="531"/>
            <ac:spMk id="57" creationId="{0411014F-99F4-BC63-9250-B050A0B62FE3}"/>
          </ac:spMkLst>
        </pc:spChg>
        <pc:spChg chg="mod">
          <ac:chgData name="Fabrizio Grosso" userId="2d487810-e344-400c-b06d-c732b6dd0c0e" providerId="ADAL" clId="{EBC520F3-1C71-4824-B541-89081173BA6F}" dt="2024-09-19T09:07:06.203" v="10371" actId="1076"/>
          <ac:spMkLst>
            <pc:docMk/>
            <pc:sldMk cId="692707891" sldId="531"/>
            <ac:spMk id="58" creationId="{CF4ADB37-981E-DDE1-A3F1-9695EE4B1169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59" creationId="{0B4E9724-00E0-CADB-C411-E5E2FC41EEDA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60" creationId="{E01D799F-4148-D997-F66D-886ECE3F6B5F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61" creationId="{A05F9B1F-EC1A-4A12-B355-4A7276611A62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62" creationId="{F4FDECE4-FDF7-5FD7-E364-6740885957C8}"/>
          </ac:spMkLst>
        </pc:spChg>
        <pc:spChg chg="mod">
          <ac:chgData name="Fabrizio Grosso" userId="2d487810-e344-400c-b06d-c732b6dd0c0e" providerId="ADAL" clId="{EBC520F3-1C71-4824-B541-89081173BA6F}" dt="2024-09-19T08:32:31.146" v="10262" actId="1076"/>
          <ac:spMkLst>
            <pc:docMk/>
            <pc:sldMk cId="692707891" sldId="531"/>
            <ac:spMk id="63" creationId="{8EC4009A-CEFA-38E9-4F64-65A6CEE2329D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64" creationId="{8C94ADFE-6625-08A4-C15A-B657C3342B66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65" creationId="{7516E9ED-E4F7-1D62-77D7-3EBAD053CB5B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67" creationId="{879C1767-E773-7998-FCE9-5646A9DF2881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68" creationId="{9F6DB120-25E5-F32B-C4CB-D6EDAB4B7E64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69" creationId="{2DC4C78D-5294-EA35-EAC6-AAABB6A348FC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81" creationId="{927C5BF9-AB61-C519-044F-7DC636D501F2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82" creationId="{027B0A87-1FF6-29D9-2146-F93BEE8046EE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83" creationId="{0A1D7425-6E2C-4DB7-DD84-7214E624C63E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84" creationId="{14AEDD80-4844-873F-3E86-610E0EFEFB76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85" creationId="{A07237EF-9F52-A129-0FC8-0943C2963B44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86" creationId="{D9993EF1-5BBA-B1F3-437A-B3B2E656AB7B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87" creationId="{240B53A2-5EFE-0843-C69A-42D2EFE5CAD3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88" creationId="{464F6D3A-2592-29A0-A246-BA5D6118E712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89" creationId="{8F012326-60FE-7846-1DEA-30BDD93FDB59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90" creationId="{7BBEE565-2761-9B9C-3F87-55AD9A928067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91" creationId="{68C2AA7F-F1A9-4F0F-4956-4277A7DB1432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92" creationId="{3C23F383-90DD-5564-C5C0-EC67E234C639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93" creationId="{99FEB398-F1ED-011B-17D3-0009CC4AAAE0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94" creationId="{2A1DB35C-FADE-8D3B-AF74-1DCD23882404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95" creationId="{21CA1FBB-0629-FBB2-EBF0-60C8D16D54C9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96" creationId="{3CC2D336-58C3-BE30-7B9A-2C703F8E3EDC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97" creationId="{973FCF83-37EE-D8E6-81D2-5C080BC6FF73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98" creationId="{C1B191CB-18D0-BEA9-167F-BAA08EE73E80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121" creationId="{05F497EA-22DE-7F46-F564-E42DDCB850EE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122" creationId="{C715CD94-094D-0883-9C8A-74BF8E6E6B6C}"/>
          </ac:spMkLst>
        </pc:spChg>
        <pc:spChg chg="del">
          <ac:chgData name="Fabrizio Grosso" userId="2d487810-e344-400c-b06d-c732b6dd0c0e" providerId="ADAL" clId="{EBC520F3-1C71-4824-B541-89081173BA6F}" dt="2024-09-19T08:32:10.687" v="10261" actId="478"/>
          <ac:spMkLst>
            <pc:docMk/>
            <pc:sldMk cId="692707891" sldId="531"/>
            <ac:spMk id="123" creationId="{91B7B8A0-7631-E41A-9A29-17D9F374E73E}"/>
          </ac:spMkLst>
        </pc:spChg>
        <pc:cxnChg chg="mod">
          <ac:chgData name="Fabrizio Grosso" userId="2d487810-e344-400c-b06d-c732b6dd0c0e" providerId="ADAL" clId="{EBC520F3-1C71-4824-B541-89081173BA6F}" dt="2024-09-19T09:07:06.203" v="10371" actId="1076"/>
          <ac:cxnSpMkLst>
            <pc:docMk/>
            <pc:sldMk cId="692707891" sldId="531"/>
            <ac:cxnSpMk id="25" creationId="{A344A9F3-FC72-D6F3-33ED-53E8F9027A30}"/>
          </ac:cxnSpMkLst>
        </pc:cxnChg>
        <pc:cxnChg chg="mod">
          <ac:chgData name="Fabrizio Grosso" userId="2d487810-e344-400c-b06d-c732b6dd0c0e" providerId="ADAL" clId="{EBC520F3-1C71-4824-B541-89081173BA6F}" dt="2024-09-19T09:03:46.599" v="10312" actId="692"/>
          <ac:cxnSpMkLst>
            <pc:docMk/>
            <pc:sldMk cId="692707891" sldId="531"/>
            <ac:cxnSpMk id="28" creationId="{E4E9F067-BBD9-A74A-195D-E8C10A70BF92}"/>
          </ac:cxnSpMkLst>
        </pc:cxnChg>
        <pc:cxnChg chg="mod">
          <ac:chgData name="Fabrizio Grosso" userId="2d487810-e344-400c-b06d-c732b6dd0c0e" providerId="ADAL" clId="{EBC520F3-1C71-4824-B541-89081173BA6F}" dt="2024-09-19T09:03:46.599" v="10312" actId="692"/>
          <ac:cxnSpMkLst>
            <pc:docMk/>
            <pc:sldMk cId="692707891" sldId="531"/>
            <ac:cxnSpMk id="29" creationId="{7B6848E4-3A51-1E23-A97F-88EC2CCD2C0C}"/>
          </ac:cxnSpMkLst>
        </pc:cxnChg>
        <pc:cxnChg chg="mod">
          <ac:chgData name="Fabrizio Grosso" userId="2d487810-e344-400c-b06d-c732b6dd0c0e" providerId="ADAL" clId="{EBC520F3-1C71-4824-B541-89081173BA6F}" dt="2024-09-19T09:03:46.599" v="10312" actId="692"/>
          <ac:cxnSpMkLst>
            <pc:docMk/>
            <pc:sldMk cId="692707891" sldId="531"/>
            <ac:cxnSpMk id="30" creationId="{3F59C20E-120C-6445-42EB-FCCF165A4F4B}"/>
          </ac:cxnSpMkLst>
        </pc:cxnChg>
        <pc:cxnChg chg="mod">
          <ac:chgData name="Fabrizio Grosso" userId="2d487810-e344-400c-b06d-c732b6dd0c0e" providerId="ADAL" clId="{EBC520F3-1C71-4824-B541-89081173BA6F}" dt="2024-09-19T09:03:46.599" v="10312" actId="692"/>
          <ac:cxnSpMkLst>
            <pc:docMk/>
            <pc:sldMk cId="692707891" sldId="531"/>
            <ac:cxnSpMk id="31" creationId="{632B8E4C-1B23-D9D1-83AF-CFA7B9DF26C2}"/>
          </ac:cxnSpMkLst>
        </pc:cxnChg>
        <pc:cxnChg chg="mod">
          <ac:chgData name="Fabrizio Grosso" userId="2d487810-e344-400c-b06d-c732b6dd0c0e" providerId="ADAL" clId="{EBC520F3-1C71-4824-B541-89081173BA6F}" dt="2024-09-19T09:03:46.599" v="10312" actId="692"/>
          <ac:cxnSpMkLst>
            <pc:docMk/>
            <pc:sldMk cId="692707891" sldId="531"/>
            <ac:cxnSpMk id="34" creationId="{D15898B8-6C24-8299-C9FB-6A57F153BA9A}"/>
          </ac:cxnSpMkLst>
        </pc:cxnChg>
        <pc:cxnChg chg="del mod">
          <ac:chgData name="Fabrizio Grosso" userId="2d487810-e344-400c-b06d-c732b6dd0c0e" providerId="ADAL" clId="{EBC520F3-1C71-4824-B541-89081173BA6F}" dt="2024-09-19T09:05:25.577" v="10349" actId="478"/>
          <ac:cxnSpMkLst>
            <pc:docMk/>
            <pc:sldMk cId="692707891" sldId="531"/>
            <ac:cxnSpMk id="66" creationId="{898F5451-AE3B-5E98-83C9-A4847F27CC73}"/>
          </ac:cxnSpMkLst>
        </pc:cxnChg>
        <pc:cxnChg chg="del mod">
          <ac:chgData name="Fabrizio Grosso" userId="2d487810-e344-400c-b06d-c732b6dd0c0e" providerId="ADAL" clId="{EBC520F3-1C71-4824-B541-89081173BA6F}" dt="2024-09-19T09:05:24.918" v="10348" actId="478"/>
          <ac:cxnSpMkLst>
            <pc:docMk/>
            <pc:sldMk cId="692707891" sldId="531"/>
            <ac:cxnSpMk id="70" creationId="{57B63B9D-9D9B-1F38-E337-82CD7130D05D}"/>
          </ac:cxnSpMkLst>
        </pc:cxnChg>
        <pc:cxnChg chg="del mod">
          <ac:chgData name="Fabrizio Grosso" userId="2d487810-e344-400c-b06d-c732b6dd0c0e" providerId="ADAL" clId="{EBC520F3-1C71-4824-B541-89081173BA6F}" dt="2024-09-19T09:05:22.659" v="10345" actId="478"/>
          <ac:cxnSpMkLst>
            <pc:docMk/>
            <pc:sldMk cId="692707891" sldId="531"/>
            <ac:cxnSpMk id="71" creationId="{8333927D-9132-1746-D1B5-FABEEA10E4D7}"/>
          </ac:cxnSpMkLst>
        </pc:cxnChg>
        <pc:cxnChg chg="del mod">
          <ac:chgData name="Fabrizio Grosso" userId="2d487810-e344-400c-b06d-c732b6dd0c0e" providerId="ADAL" clId="{EBC520F3-1C71-4824-B541-89081173BA6F}" dt="2024-09-19T09:05:28.256" v="10351" actId="478"/>
          <ac:cxnSpMkLst>
            <pc:docMk/>
            <pc:sldMk cId="692707891" sldId="531"/>
            <ac:cxnSpMk id="72" creationId="{67722B54-26A8-96AA-0C20-0D69F69FA58C}"/>
          </ac:cxnSpMkLst>
        </pc:cxnChg>
        <pc:cxnChg chg="del mod">
          <ac:chgData name="Fabrizio Grosso" userId="2d487810-e344-400c-b06d-c732b6dd0c0e" providerId="ADAL" clId="{EBC520F3-1C71-4824-B541-89081173BA6F}" dt="2024-09-19T09:05:22.994" v="10346" actId="478"/>
          <ac:cxnSpMkLst>
            <pc:docMk/>
            <pc:sldMk cId="692707891" sldId="531"/>
            <ac:cxnSpMk id="73" creationId="{2F3557D3-DC77-DEC3-CA5D-DC78D5062A4D}"/>
          </ac:cxnSpMkLst>
        </pc:cxnChg>
        <pc:cxnChg chg="del mod">
          <ac:chgData name="Fabrizio Grosso" userId="2d487810-e344-400c-b06d-c732b6dd0c0e" providerId="ADAL" clId="{EBC520F3-1C71-4824-B541-89081173BA6F}" dt="2024-09-19T09:05:30.519" v="10353" actId="478"/>
          <ac:cxnSpMkLst>
            <pc:docMk/>
            <pc:sldMk cId="692707891" sldId="531"/>
            <ac:cxnSpMk id="74" creationId="{D3374B11-2E0B-B4DA-EAD7-B9F254874FE5}"/>
          </ac:cxnSpMkLst>
        </pc:cxnChg>
        <pc:cxnChg chg="del mod">
          <ac:chgData name="Fabrizio Grosso" userId="2d487810-e344-400c-b06d-c732b6dd0c0e" providerId="ADAL" clId="{EBC520F3-1C71-4824-B541-89081173BA6F}" dt="2024-09-19T09:05:14.195" v="10340" actId="478"/>
          <ac:cxnSpMkLst>
            <pc:docMk/>
            <pc:sldMk cId="692707891" sldId="531"/>
            <ac:cxnSpMk id="75" creationId="{20994FF5-A405-FB1F-DD22-0D2B61683860}"/>
          </ac:cxnSpMkLst>
        </pc:cxnChg>
        <pc:cxnChg chg="del mod">
          <ac:chgData name="Fabrizio Grosso" userId="2d487810-e344-400c-b06d-c732b6dd0c0e" providerId="ADAL" clId="{EBC520F3-1C71-4824-B541-89081173BA6F}" dt="2024-09-19T09:05:18.929" v="10343" actId="478"/>
          <ac:cxnSpMkLst>
            <pc:docMk/>
            <pc:sldMk cId="692707891" sldId="531"/>
            <ac:cxnSpMk id="76" creationId="{28942EBF-EDFA-93CA-464E-28AD98FBE801}"/>
          </ac:cxnSpMkLst>
        </pc:cxnChg>
        <pc:cxnChg chg="del mod">
          <ac:chgData name="Fabrizio Grosso" userId="2d487810-e344-400c-b06d-c732b6dd0c0e" providerId="ADAL" clId="{EBC520F3-1C71-4824-B541-89081173BA6F}" dt="2024-09-19T09:05:32.941" v="10355" actId="478"/>
          <ac:cxnSpMkLst>
            <pc:docMk/>
            <pc:sldMk cId="692707891" sldId="531"/>
            <ac:cxnSpMk id="77" creationId="{17A68EF6-D008-D9C5-AE15-4B7FC405B0BE}"/>
          </ac:cxnSpMkLst>
        </pc:cxnChg>
        <pc:cxnChg chg="del mod">
          <ac:chgData name="Fabrizio Grosso" userId="2d487810-e344-400c-b06d-c732b6dd0c0e" providerId="ADAL" clId="{EBC520F3-1C71-4824-B541-89081173BA6F}" dt="2024-09-19T09:05:36.957" v="10358" actId="478"/>
          <ac:cxnSpMkLst>
            <pc:docMk/>
            <pc:sldMk cId="692707891" sldId="531"/>
            <ac:cxnSpMk id="78" creationId="{2105756C-7862-6FAA-1EE6-A5AE04FCE072}"/>
          </ac:cxnSpMkLst>
        </pc:cxnChg>
        <pc:cxnChg chg="del mod">
          <ac:chgData name="Fabrizio Grosso" userId="2d487810-e344-400c-b06d-c732b6dd0c0e" providerId="ADAL" clId="{EBC520F3-1C71-4824-B541-89081173BA6F}" dt="2024-09-19T09:05:12.945" v="10339" actId="478"/>
          <ac:cxnSpMkLst>
            <pc:docMk/>
            <pc:sldMk cId="692707891" sldId="531"/>
            <ac:cxnSpMk id="79" creationId="{E9EC3AF7-ED6B-422E-18CF-D8EF6834FEB6}"/>
          </ac:cxnSpMkLst>
        </pc:cxnChg>
        <pc:cxnChg chg="mod">
          <ac:chgData name="Fabrizio Grosso" userId="2d487810-e344-400c-b06d-c732b6dd0c0e" providerId="ADAL" clId="{EBC520F3-1C71-4824-B541-89081173BA6F}" dt="2024-09-19T09:07:27.959" v="10374" actId="1076"/>
          <ac:cxnSpMkLst>
            <pc:docMk/>
            <pc:sldMk cId="692707891" sldId="531"/>
            <ac:cxnSpMk id="80" creationId="{A2B35E3C-256F-D938-2C69-BC843C9B4FCF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99" creationId="{719DCB89-D57D-9922-DA14-D4562C8EAE5B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00" creationId="{608C0987-5C69-F5F2-4C8A-42CEECD15CB4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01" creationId="{6C49332D-3946-CB30-B917-F7611A51CE4C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02" creationId="{9C3947DB-D904-8DC2-5913-C8E240FC537D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03" creationId="{F66797DD-184E-3342-BAC6-DFFE5DDD46F9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04" creationId="{45188498-7B9F-E4E3-ACF8-70BA021F6636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05" creationId="{1CBB9737-D69F-AA8C-6532-0D6C5049C4B4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06" creationId="{BFD93D56-8707-6DE4-2E98-57C3188A1EB3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07" creationId="{A8B28C97-CD01-83C5-444B-7EB116189F3D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08" creationId="{29B99D50-2742-4325-2B00-7C35C8359D25}"/>
          </ac:cxnSpMkLst>
        </pc:cxnChg>
        <pc:cxnChg chg="del mod">
          <ac:chgData name="Fabrizio Grosso" userId="2d487810-e344-400c-b06d-c732b6dd0c0e" providerId="ADAL" clId="{EBC520F3-1C71-4824-B541-89081173BA6F}" dt="2024-09-19T09:05:33.806" v="10356" actId="478"/>
          <ac:cxnSpMkLst>
            <pc:docMk/>
            <pc:sldMk cId="692707891" sldId="531"/>
            <ac:cxnSpMk id="109" creationId="{54FF3890-2ADA-B324-9D43-0CFBF0F8591A}"/>
          </ac:cxnSpMkLst>
        </pc:cxnChg>
        <pc:cxnChg chg="mod">
          <ac:chgData name="Fabrizio Grosso" userId="2d487810-e344-400c-b06d-c732b6dd0c0e" providerId="ADAL" clId="{EBC520F3-1C71-4824-B541-89081173BA6F}" dt="2024-09-19T09:07:21.887" v="10373" actId="1076"/>
          <ac:cxnSpMkLst>
            <pc:docMk/>
            <pc:sldMk cId="692707891" sldId="531"/>
            <ac:cxnSpMk id="110" creationId="{597CA44F-6568-5FFC-7164-737CA0E9497A}"/>
          </ac:cxnSpMkLst>
        </pc:cxnChg>
        <pc:cxnChg chg="del mod">
          <ac:chgData name="Fabrizio Grosso" userId="2d487810-e344-400c-b06d-c732b6dd0c0e" providerId="ADAL" clId="{EBC520F3-1C71-4824-B541-89081173BA6F}" dt="2024-09-19T09:05:51.128" v="10362" actId="478"/>
          <ac:cxnSpMkLst>
            <pc:docMk/>
            <pc:sldMk cId="692707891" sldId="531"/>
            <ac:cxnSpMk id="111" creationId="{FD395E8B-885F-05AE-BB23-D7D6AFB2BAF7}"/>
          </ac:cxnSpMkLst>
        </pc:cxnChg>
        <pc:cxnChg chg="mod">
          <ac:chgData name="Fabrizio Grosso" userId="2d487810-e344-400c-b06d-c732b6dd0c0e" providerId="ADAL" clId="{EBC520F3-1C71-4824-B541-89081173BA6F}" dt="2024-09-19T09:07:48.034" v="10379" actId="1076"/>
          <ac:cxnSpMkLst>
            <pc:docMk/>
            <pc:sldMk cId="692707891" sldId="531"/>
            <ac:cxnSpMk id="112" creationId="{5E7FB5DE-38F2-1476-2078-59299DB7055D}"/>
          </ac:cxnSpMkLst>
        </pc:cxnChg>
        <pc:cxnChg chg="mod">
          <ac:chgData name="Fabrizio Grosso" userId="2d487810-e344-400c-b06d-c732b6dd0c0e" providerId="ADAL" clId="{EBC520F3-1C71-4824-B541-89081173BA6F}" dt="2024-09-19T09:07:48.034" v="10379" actId="1076"/>
          <ac:cxnSpMkLst>
            <pc:docMk/>
            <pc:sldMk cId="692707891" sldId="531"/>
            <ac:cxnSpMk id="113" creationId="{15FD21FC-3BB4-B214-9760-F37B6E49AD23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14" creationId="{244D5083-FC89-38FD-0533-DB51931B1B29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15" creationId="{0B77F3F0-8B84-A80B-4768-74A9815A39A8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16" creationId="{1D118C70-D646-ABCE-8B79-B8DF20B1D0C0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17" creationId="{0AC59F28-F753-0394-6077-7DC5E0E9B986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18" creationId="{B0C1279E-D61A-9E06-2DD6-8A3C4B9FC40D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19" creationId="{7663F1C5-6B03-7470-B087-5EF18CCD493E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20" creationId="{F99AAF66-17C2-BF36-E9C7-80191ECA6B2A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24" creationId="{1F091639-630A-893C-7D9F-9B67AADF85E1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25" creationId="{7F58D14B-90EA-F8DE-7D2F-3148E2B4BB54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26" creationId="{B29374A9-9E53-9EDD-EF15-2A94DAC364C1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27" creationId="{0F94DFAD-8F35-9327-63E9-1029B50FB86D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28" creationId="{3775BA45-5135-B455-ED53-0809B828122C}"/>
          </ac:cxnSpMkLst>
        </pc:cxnChg>
        <pc:cxnChg chg="del mod">
          <ac:chgData name="Fabrizio Grosso" userId="2d487810-e344-400c-b06d-c732b6dd0c0e" providerId="ADAL" clId="{EBC520F3-1C71-4824-B541-89081173BA6F}" dt="2024-09-19T08:32:10.687" v="10261" actId="478"/>
          <ac:cxnSpMkLst>
            <pc:docMk/>
            <pc:sldMk cId="692707891" sldId="531"/>
            <ac:cxnSpMk id="129" creationId="{D3BFE553-F390-95AD-A117-BFD7C6C82994}"/>
          </ac:cxnSpMkLst>
        </pc:cxnChg>
      </pc:sldChg>
      <pc:sldChg chg="addSp delSp modSp add mod modTransition modShow">
        <pc:chgData name="Fabrizio Grosso" userId="2d487810-e344-400c-b06d-c732b6dd0c0e" providerId="ADAL" clId="{EBC520F3-1C71-4824-B541-89081173BA6F}" dt="2024-09-19T09:44:20.347" v="10911" actId="729"/>
        <pc:sldMkLst>
          <pc:docMk/>
          <pc:sldMk cId="2770803146" sldId="532"/>
        </pc:sldMkLst>
        <pc:spChg chg="mod">
          <ac:chgData name="Fabrizio Grosso" userId="2d487810-e344-400c-b06d-c732b6dd0c0e" providerId="ADAL" clId="{EBC520F3-1C71-4824-B541-89081173BA6F}" dt="2024-09-19T09:22:45.424" v="10590" actId="20577"/>
          <ac:spMkLst>
            <pc:docMk/>
            <pc:sldMk cId="2770803146" sldId="532"/>
            <ac:spMk id="2" creationId="{4983DFE7-441D-B092-142A-884C56092FE5}"/>
          </ac:spMkLst>
        </pc:spChg>
        <pc:spChg chg="add del mod">
          <ac:chgData name="Fabrizio Grosso" userId="2d487810-e344-400c-b06d-c732b6dd0c0e" providerId="ADAL" clId="{EBC520F3-1C71-4824-B541-89081173BA6F}" dt="2024-09-19T09:17:14.321" v="10529" actId="478"/>
          <ac:spMkLst>
            <pc:docMk/>
            <pc:sldMk cId="2770803146" sldId="532"/>
            <ac:spMk id="3" creationId="{A5698BEE-BB8F-5869-DE67-0236DD894DBB}"/>
          </ac:spMkLst>
        </pc:spChg>
        <pc:spChg chg="mod">
          <ac:chgData name="Fabrizio Grosso" userId="2d487810-e344-400c-b06d-c732b6dd0c0e" providerId="ADAL" clId="{EBC520F3-1C71-4824-B541-89081173BA6F}" dt="2024-09-19T09:11:26.427" v="10444" actId="1076"/>
          <ac:spMkLst>
            <pc:docMk/>
            <pc:sldMk cId="2770803146" sldId="532"/>
            <ac:spMk id="4" creationId="{AF3F6314-1370-1689-7AE9-A0F455D4D785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5" creationId="{A5D98B03-D591-3DDD-0D6C-CC86F9C26378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6" creationId="{9DED7BCD-DC3F-1236-E467-FAF8DE9CD1B9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7" creationId="{07D8FC9F-69B5-B038-2CA6-AF67E7A9193C}"/>
          </ac:spMkLst>
        </pc:spChg>
        <pc:spChg chg="del mod">
          <ac:chgData name="Fabrizio Grosso" userId="2d487810-e344-400c-b06d-c732b6dd0c0e" providerId="ADAL" clId="{EBC520F3-1C71-4824-B541-89081173BA6F}" dt="2024-09-19T09:20:05.413" v="10555" actId="478"/>
          <ac:spMkLst>
            <pc:docMk/>
            <pc:sldMk cId="2770803146" sldId="532"/>
            <ac:spMk id="8" creationId="{877BE652-3DED-97D1-6C6A-BF1EDBE87E86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9" creationId="{DAE3D9C9-3FC3-686E-96AD-C3208DFB5653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10" creationId="{54BDBE6D-A85A-2D56-5727-4599386D4857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11" creationId="{CD3B6EC9-104C-4629-88CB-5933201B7916}"/>
          </ac:spMkLst>
        </pc:spChg>
        <pc:spChg chg="add del mod">
          <ac:chgData name="Fabrizio Grosso" userId="2d487810-e344-400c-b06d-c732b6dd0c0e" providerId="ADAL" clId="{EBC520F3-1C71-4824-B541-89081173BA6F}" dt="2024-09-19T09:09:16.704" v="10395"/>
          <ac:spMkLst>
            <pc:docMk/>
            <pc:sldMk cId="2770803146" sldId="532"/>
            <ac:spMk id="12" creationId="{5A584859-CF62-03E2-17D8-DEF8665432B6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14" creationId="{127DAD1F-DE2D-A41D-A77D-257D8FE61564}"/>
          </ac:spMkLst>
        </pc:spChg>
        <pc:spChg chg="add del mod">
          <ac:chgData name="Fabrizio Grosso" userId="2d487810-e344-400c-b06d-c732b6dd0c0e" providerId="ADAL" clId="{EBC520F3-1C71-4824-B541-89081173BA6F}" dt="2024-09-19T09:16:02.198" v="10492" actId="478"/>
          <ac:spMkLst>
            <pc:docMk/>
            <pc:sldMk cId="2770803146" sldId="532"/>
            <ac:spMk id="15" creationId="{ACC337EB-12A2-9578-EEDD-E3641420BAE4}"/>
          </ac:spMkLst>
        </pc:spChg>
        <pc:spChg chg="add del mod">
          <ac:chgData name="Fabrizio Grosso" userId="2d487810-e344-400c-b06d-c732b6dd0c0e" providerId="ADAL" clId="{EBC520F3-1C71-4824-B541-89081173BA6F}" dt="2024-09-19T09:17:16.001" v="10530" actId="478"/>
          <ac:spMkLst>
            <pc:docMk/>
            <pc:sldMk cId="2770803146" sldId="532"/>
            <ac:spMk id="16" creationId="{1CAF4358-97DA-794B-DACB-F0899AF75F80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18" creationId="{156AFC6D-291B-E9B8-4FA7-20B8202122AE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19" creationId="{9DD991CB-5CE3-B557-0EC4-B101327B1A3E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20" creationId="{E93D1920-1B5A-245A-BC83-7165A2125B08}"/>
          </ac:spMkLst>
        </pc:spChg>
        <pc:spChg chg="mod">
          <ac:chgData name="Fabrizio Grosso" userId="2d487810-e344-400c-b06d-c732b6dd0c0e" providerId="ADAL" clId="{EBC520F3-1C71-4824-B541-89081173BA6F}" dt="2024-09-19T09:12:38.478" v="10467" actId="403"/>
          <ac:spMkLst>
            <pc:docMk/>
            <pc:sldMk cId="2770803146" sldId="532"/>
            <ac:spMk id="23" creationId="{69806D5D-B7A4-3077-CF9C-067D2D032738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24" creationId="{A1D0396D-66EC-3C41-2B9D-0FC8A44023CB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32" creationId="{34977149-32EB-B4E0-B853-0E858E65EA0F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43" creationId="{722EC188-DFEC-229C-033C-AADCF4330817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44" creationId="{182E719D-1DC6-CAD4-AB5B-467BE4E5927D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47" creationId="{F893E4E0-4340-C0D2-0DD6-630260EA141A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49" creationId="{5C0783E1-900A-150B-B2D6-1B5442BA48B5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51" creationId="{1ADE11B5-E1D7-B45B-7E86-4EDB3D572CBC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52" creationId="{303E15C1-7802-E354-932D-23476628E7DE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53" creationId="{2E0B5079-F660-A5AC-7A3F-399B3628EC25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54" creationId="{E77B9E2C-5BAE-827A-0874-3E9089814BBC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55" creationId="{BADA6234-FF8B-7AE7-D254-C40F6DF91AC6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56" creationId="{A76FB7AC-0E74-B7F3-F0DD-B177B7FFD207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57" creationId="{0411014F-99F4-BC63-9250-B050A0B62FE3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58" creationId="{CF4ADB37-981E-DDE1-A3F1-9695EE4B1169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59" creationId="{0B4E9724-00E0-CADB-C411-E5E2FC41EEDA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61" creationId="{A05F9B1F-EC1A-4A12-B355-4A7276611A62}"/>
          </ac:spMkLst>
        </pc:spChg>
        <pc:spChg chg="mod">
          <ac:chgData name="Fabrizio Grosso" userId="2d487810-e344-400c-b06d-c732b6dd0c0e" providerId="ADAL" clId="{EBC520F3-1C71-4824-B541-89081173BA6F}" dt="2024-09-19T09:11:23.113" v="10443" actId="1076"/>
          <ac:spMkLst>
            <pc:docMk/>
            <pc:sldMk cId="2770803146" sldId="532"/>
            <ac:spMk id="63" creationId="{8EC4009A-CEFA-38E9-4F64-65A6CEE2329D}"/>
          </ac:spMkLst>
        </pc:spChg>
        <pc:cxnChg chg="mod">
          <ac:chgData name="Fabrizio Grosso" userId="2d487810-e344-400c-b06d-c732b6dd0c0e" providerId="ADAL" clId="{EBC520F3-1C71-4824-B541-89081173BA6F}" dt="2024-09-19T09:13:19.396" v="10473" actId="692"/>
          <ac:cxnSpMkLst>
            <pc:docMk/>
            <pc:sldMk cId="2770803146" sldId="532"/>
            <ac:cxnSpMk id="25" creationId="{A344A9F3-FC72-D6F3-33ED-53E8F9027A30}"/>
          </ac:cxnSpMkLst>
        </pc:cxnChg>
        <pc:cxnChg chg="add del mod">
          <ac:chgData name="Fabrizio Grosso" userId="2d487810-e344-400c-b06d-c732b6dd0c0e" providerId="ADAL" clId="{EBC520F3-1C71-4824-B541-89081173BA6F}" dt="2024-09-19T09:15:53.524" v="10489" actId="692"/>
          <ac:cxnSpMkLst>
            <pc:docMk/>
            <pc:sldMk cId="2770803146" sldId="532"/>
            <ac:cxnSpMk id="28" creationId="{E4E9F067-BBD9-A74A-195D-E8C10A70BF92}"/>
          </ac:cxnSpMkLst>
        </pc:cxnChg>
        <pc:cxnChg chg="mod">
          <ac:chgData name="Fabrizio Grosso" userId="2d487810-e344-400c-b06d-c732b6dd0c0e" providerId="ADAL" clId="{EBC520F3-1C71-4824-B541-89081173BA6F}" dt="2024-09-19T09:15:53.524" v="10489" actId="692"/>
          <ac:cxnSpMkLst>
            <pc:docMk/>
            <pc:sldMk cId="2770803146" sldId="532"/>
            <ac:cxnSpMk id="29" creationId="{7B6848E4-3A51-1E23-A97F-88EC2CCD2C0C}"/>
          </ac:cxnSpMkLst>
        </pc:cxnChg>
        <pc:cxnChg chg="mod">
          <ac:chgData name="Fabrizio Grosso" userId="2d487810-e344-400c-b06d-c732b6dd0c0e" providerId="ADAL" clId="{EBC520F3-1C71-4824-B541-89081173BA6F}" dt="2024-09-19T09:15:53.524" v="10489" actId="692"/>
          <ac:cxnSpMkLst>
            <pc:docMk/>
            <pc:sldMk cId="2770803146" sldId="532"/>
            <ac:cxnSpMk id="30" creationId="{3F59C20E-120C-6445-42EB-FCCF165A4F4B}"/>
          </ac:cxnSpMkLst>
        </pc:cxnChg>
        <pc:cxnChg chg="mod">
          <ac:chgData name="Fabrizio Grosso" userId="2d487810-e344-400c-b06d-c732b6dd0c0e" providerId="ADAL" clId="{EBC520F3-1C71-4824-B541-89081173BA6F}" dt="2024-09-19T09:15:53.524" v="10489" actId="692"/>
          <ac:cxnSpMkLst>
            <pc:docMk/>
            <pc:sldMk cId="2770803146" sldId="532"/>
            <ac:cxnSpMk id="31" creationId="{632B8E4C-1B23-D9D1-83AF-CFA7B9DF26C2}"/>
          </ac:cxnSpMkLst>
        </pc:cxnChg>
        <pc:cxnChg chg="mod">
          <ac:chgData name="Fabrizio Grosso" userId="2d487810-e344-400c-b06d-c732b6dd0c0e" providerId="ADAL" clId="{EBC520F3-1C71-4824-B541-89081173BA6F}" dt="2024-09-19T09:15:53.524" v="10489" actId="692"/>
          <ac:cxnSpMkLst>
            <pc:docMk/>
            <pc:sldMk cId="2770803146" sldId="532"/>
            <ac:cxnSpMk id="34" creationId="{D15898B8-6C24-8299-C9FB-6A57F153BA9A}"/>
          </ac:cxnSpMkLst>
        </pc:cxnChg>
        <pc:cxnChg chg="mod">
          <ac:chgData name="Fabrizio Grosso" userId="2d487810-e344-400c-b06d-c732b6dd0c0e" providerId="ADAL" clId="{EBC520F3-1C71-4824-B541-89081173BA6F}" dt="2024-09-19T09:13:19.396" v="10473" actId="692"/>
          <ac:cxnSpMkLst>
            <pc:docMk/>
            <pc:sldMk cId="2770803146" sldId="532"/>
            <ac:cxnSpMk id="80" creationId="{A2B35E3C-256F-D938-2C69-BC843C9B4FCF}"/>
          </ac:cxnSpMkLst>
        </pc:cxnChg>
        <pc:cxnChg chg="mod">
          <ac:chgData name="Fabrizio Grosso" userId="2d487810-e344-400c-b06d-c732b6dd0c0e" providerId="ADAL" clId="{EBC520F3-1C71-4824-B541-89081173BA6F}" dt="2024-09-19T09:15:53.524" v="10489" actId="692"/>
          <ac:cxnSpMkLst>
            <pc:docMk/>
            <pc:sldMk cId="2770803146" sldId="532"/>
            <ac:cxnSpMk id="110" creationId="{597CA44F-6568-5FFC-7164-737CA0E9497A}"/>
          </ac:cxnSpMkLst>
        </pc:cxnChg>
        <pc:cxnChg chg="mod">
          <ac:chgData name="Fabrizio Grosso" userId="2d487810-e344-400c-b06d-c732b6dd0c0e" providerId="ADAL" clId="{EBC520F3-1C71-4824-B541-89081173BA6F}" dt="2024-09-19T09:15:53.524" v="10489" actId="692"/>
          <ac:cxnSpMkLst>
            <pc:docMk/>
            <pc:sldMk cId="2770803146" sldId="532"/>
            <ac:cxnSpMk id="112" creationId="{5E7FB5DE-38F2-1476-2078-59299DB7055D}"/>
          </ac:cxnSpMkLst>
        </pc:cxnChg>
        <pc:cxnChg chg="mod">
          <ac:chgData name="Fabrizio Grosso" userId="2d487810-e344-400c-b06d-c732b6dd0c0e" providerId="ADAL" clId="{EBC520F3-1C71-4824-B541-89081173BA6F}" dt="2024-09-19T09:15:53.524" v="10489" actId="692"/>
          <ac:cxnSpMkLst>
            <pc:docMk/>
            <pc:sldMk cId="2770803146" sldId="532"/>
            <ac:cxnSpMk id="113" creationId="{15FD21FC-3BB4-B214-9760-F37B6E49AD23}"/>
          </ac:cxnSpMkLst>
        </pc:cxnChg>
      </pc:sldChg>
      <pc:sldChg chg="delSp modSp add mod modTransition modAnim">
        <pc:chgData name="Fabrizio Grosso" userId="2d487810-e344-400c-b06d-c732b6dd0c0e" providerId="ADAL" clId="{EBC520F3-1C71-4824-B541-89081173BA6F}" dt="2024-09-19T09:44:16.115" v="10910"/>
        <pc:sldMkLst>
          <pc:docMk/>
          <pc:sldMk cId="882401074" sldId="533"/>
        </pc:sldMkLst>
        <pc:spChg chg="mod">
          <ac:chgData name="Fabrizio Grosso" userId="2d487810-e344-400c-b06d-c732b6dd0c0e" providerId="ADAL" clId="{EBC520F3-1C71-4824-B541-89081173BA6F}" dt="2024-09-19T09:22:50.594" v="10597" actId="20577"/>
          <ac:spMkLst>
            <pc:docMk/>
            <pc:sldMk cId="882401074" sldId="533"/>
            <ac:spMk id="2" creationId="{4983DFE7-441D-B092-142A-884C56092FE5}"/>
          </ac:spMkLst>
        </pc:spChg>
        <pc:spChg chg="del">
          <ac:chgData name="Fabrizio Grosso" userId="2d487810-e344-400c-b06d-c732b6dd0c0e" providerId="ADAL" clId="{EBC520F3-1C71-4824-B541-89081173BA6F}" dt="2024-09-19T09:20:07.235" v="10556" actId="478"/>
          <ac:spMkLst>
            <pc:docMk/>
            <pc:sldMk cId="882401074" sldId="533"/>
            <ac:spMk id="8" creationId="{877BE652-3DED-97D1-6C6A-BF1EDBE87E86}"/>
          </ac:spMkLst>
        </pc:spChg>
        <pc:cxnChg chg="mod">
          <ac:chgData name="Fabrizio Grosso" userId="2d487810-e344-400c-b06d-c732b6dd0c0e" providerId="ADAL" clId="{EBC520F3-1C71-4824-B541-89081173BA6F}" dt="2024-09-19T09:15:51.607" v="10485" actId="692"/>
          <ac:cxnSpMkLst>
            <pc:docMk/>
            <pc:sldMk cId="882401074" sldId="533"/>
            <ac:cxnSpMk id="28" creationId="{E4E9F067-BBD9-A74A-195D-E8C10A70BF92}"/>
          </ac:cxnSpMkLst>
        </pc:cxnChg>
        <pc:cxnChg chg="mod">
          <ac:chgData name="Fabrizio Grosso" userId="2d487810-e344-400c-b06d-c732b6dd0c0e" providerId="ADAL" clId="{EBC520F3-1C71-4824-B541-89081173BA6F}" dt="2024-09-19T09:15:51.607" v="10485" actId="692"/>
          <ac:cxnSpMkLst>
            <pc:docMk/>
            <pc:sldMk cId="882401074" sldId="533"/>
            <ac:cxnSpMk id="29" creationId="{7B6848E4-3A51-1E23-A97F-88EC2CCD2C0C}"/>
          </ac:cxnSpMkLst>
        </pc:cxnChg>
        <pc:cxnChg chg="mod">
          <ac:chgData name="Fabrizio Grosso" userId="2d487810-e344-400c-b06d-c732b6dd0c0e" providerId="ADAL" clId="{EBC520F3-1C71-4824-B541-89081173BA6F}" dt="2024-09-19T09:15:51.607" v="10485" actId="692"/>
          <ac:cxnSpMkLst>
            <pc:docMk/>
            <pc:sldMk cId="882401074" sldId="533"/>
            <ac:cxnSpMk id="30" creationId="{3F59C20E-120C-6445-42EB-FCCF165A4F4B}"/>
          </ac:cxnSpMkLst>
        </pc:cxnChg>
        <pc:cxnChg chg="mod">
          <ac:chgData name="Fabrizio Grosso" userId="2d487810-e344-400c-b06d-c732b6dd0c0e" providerId="ADAL" clId="{EBC520F3-1C71-4824-B541-89081173BA6F}" dt="2024-09-19T09:15:51.607" v="10485" actId="692"/>
          <ac:cxnSpMkLst>
            <pc:docMk/>
            <pc:sldMk cId="882401074" sldId="533"/>
            <ac:cxnSpMk id="31" creationId="{632B8E4C-1B23-D9D1-83AF-CFA7B9DF26C2}"/>
          </ac:cxnSpMkLst>
        </pc:cxnChg>
        <pc:cxnChg chg="mod">
          <ac:chgData name="Fabrizio Grosso" userId="2d487810-e344-400c-b06d-c732b6dd0c0e" providerId="ADAL" clId="{EBC520F3-1C71-4824-B541-89081173BA6F}" dt="2024-09-19T09:15:51.607" v="10485" actId="692"/>
          <ac:cxnSpMkLst>
            <pc:docMk/>
            <pc:sldMk cId="882401074" sldId="533"/>
            <ac:cxnSpMk id="34" creationId="{D15898B8-6C24-8299-C9FB-6A57F153BA9A}"/>
          </ac:cxnSpMkLst>
        </pc:cxnChg>
      </pc:sldChg>
      <pc:sldChg chg="add del">
        <pc:chgData name="Fabrizio Grosso" userId="2d487810-e344-400c-b06d-c732b6dd0c0e" providerId="ADAL" clId="{EBC520F3-1C71-4824-B541-89081173BA6F}" dt="2024-09-19T09:11:54.696" v="10446" actId="47"/>
        <pc:sldMkLst>
          <pc:docMk/>
          <pc:sldMk cId="3257762380" sldId="533"/>
        </pc:sldMkLst>
      </pc:sldChg>
      <pc:sldChg chg="addSp delSp modSp add mod modTransition modAnim modShow">
        <pc:chgData name="Fabrizio Grosso" userId="2d487810-e344-400c-b06d-c732b6dd0c0e" providerId="ADAL" clId="{EBC520F3-1C71-4824-B541-89081173BA6F}" dt="2024-09-19T09:50:17.734" v="11036" actId="729"/>
        <pc:sldMkLst>
          <pc:docMk/>
          <pc:sldMk cId="3859914493" sldId="534"/>
        </pc:sldMkLst>
        <pc:spChg chg="mod">
          <ac:chgData name="Fabrizio Grosso" userId="2d487810-e344-400c-b06d-c732b6dd0c0e" providerId="ADAL" clId="{EBC520F3-1C71-4824-B541-89081173BA6F}" dt="2024-09-19T09:22:55.807" v="10606" actId="20577"/>
          <ac:spMkLst>
            <pc:docMk/>
            <pc:sldMk cId="3859914493" sldId="534"/>
            <ac:spMk id="2" creationId="{4983DFE7-441D-B092-142A-884C56092FE5}"/>
          </ac:spMkLst>
        </pc:spChg>
        <pc:spChg chg="del">
          <ac:chgData name="Fabrizio Grosso" userId="2d487810-e344-400c-b06d-c732b6dd0c0e" providerId="ADAL" clId="{EBC520F3-1C71-4824-B541-89081173BA6F}" dt="2024-09-19T09:20:09.013" v="10557" actId="478"/>
          <ac:spMkLst>
            <pc:docMk/>
            <pc:sldMk cId="3859914493" sldId="534"/>
            <ac:spMk id="8" creationId="{877BE652-3DED-97D1-6C6A-BF1EDBE87E86}"/>
          </ac:spMkLst>
        </pc:spChg>
        <pc:spChg chg="add mod">
          <ac:chgData name="Fabrizio Grosso" userId="2d487810-e344-400c-b06d-c732b6dd0c0e" providerId="ADAL" clId="{EBC520F3-1C71-4824-B541-89081173BA6F}" dt="2024-09-19T09:20:52.131" v="10561" actId="1076"/>
          <ac:spMkLst>
            <pc:docMk/>
            <pc:sldMk cId="3859914493" sldId="534"/>
            <ac:spMk id="12" creationId="{1A5B931B-7DD0-8B75-4A33-37C7DA16C760}"/>
          </ac:spMkLst>
        </pc:spChg>
        <pc:spChg chg="add mod">
          <ac:chgData name="Fabrizio Grosso" userId="2d487810-e344-400c-b06d-c732b6dd0c0e" providerId="ADAL" clId="{EBC520F3-1C71-4824-B541-89081173BA6F}" dt="2024-09-19T09:18:00.756" v="10535" actId="1076"/>
          <ac:spMkLst>
            <pc:docMk/>
            <pc:sldMk cId="3859914493" sldId="534"/>
            <ac:spMk id="13" creationId="{FA7EB34A-B7B9-B441-78D3-0317243D170C}"/>
          </ac:spMkLst>
        </pc:spChg>
        <pc:spChg chg="add mod">
          <ac:chgData name="Fabrizio Grosso" userId="2d487810-e344-400c-b06d-c732b6dd0c0e" providerId="ADAL" clId="{EBC520F3-1C71-4824-B541-89081173BA6F}" dt="2024-09-19T09:20:45.019" v="10559" actId="1076"/>
          <ac:spMkLst>
            <pc:docMk/>
            <pc:sldMk cId="3859914493" sldId="534"/>
            <ac:spMk id="15" creationId="{DB433351-02F4-9B2B-00AA-FFCE0EC9DC22}"/>
          </ac:spMkLst>
        </pc:spChg>
        <pc:spChg chg="add del mod">
          <ac:chgData name="Fabrizio Grosso" userId="2d487810-e344-400c-b06d-c732b6dd0c0e" providerId="ADAL" clId="{EBC520F3-1C71-4824-B541-89081173BA6F}" dt="2024-09-19T09:41:38.176" v="10873" actId="478"/>
          <ac:spMkLst>
            <pc:docMk/>
            <pc:sldMk cId="3859914493" sldId="534"/>
            <ac:spMk id="41" creationId="{3A6BFD4B-7497-63C4-93D1-40D7DC8EA220}"/>
          </ac:spMkLst>
        </pc:spChg>
        <pc:spChg chg="add del">
          <ac:chgData name="Fabrizio Grosso" userId="2d487810-e344-400c-b06d-c732b6dd0c0e" providerId="ADAL" clId="{EBC520F3-1C71-4824-B541-89081173BA6F}" dt="2024-09-19T09:35:01.919" v="10854" actId="22"/>
          <ac:spMkLst>
            <pc:docMk/>
            <pc:sldMk cId="3859914493" sldId="534"/>
            <ac:spMk id="45" creationId="{3D102FBD-C941-2472-1535-36FD1311E7A3}"/>
          </ac:spMkLst>
        </pc:spChg>
        <pc:spChg chg="add del mod">
          <ac:chgData name="Fabrizio Grosso" userId="2d487810-e344-400c-b06d-c732b6dd0c0e" providerId="ADAL" clId="{EBC520F3-1C71-4824-B541-89081173BA6F}" dt="2024-09-19T09:35:25.727" v="10860"/>
          <ac:spMkLst>
            <pc:docMk/>
            <pc:sldMk cId="3859914493" sldId="534"/>
            <ac:spMk id="48" creationId="{B0970C62-F77B-33CA-320D-05D3B3F1523B}"/>
          </ac:spMkLst>
        </pc:spChg>
        <pc:spChg chg="add del mod">
          <ac:chgData name="Fabrizio Grosso" userId="2d487810-e344-400c-b06d-c732b6dd0c0e" providerId="ADAL" clId="{EBC520F3-1C71-4824-B541-89081173BA6F}" dt="2024-09-19T09:41:40.921" v="10874" actId="478"/>
          <ac:spMkLst>
            <pc:docMk/>
            <pc:sldMk cId="3859914493" sldId="534"/>
            <ac:spMk id="50" creationId="{5B2C1E60-C7C1-11FD-D9AE-8C96CCA22F6A}"/>
          </ac:spMkLst>
        </pc:spChg>
        <pc:cxnChg chg="add mod">
          <ac:chgData name="Fabrizio Grosso" userId="2d487810-e344-400c-b06d-c732b6dd0c0e" providerId="ADAL" clId="{EBC520F3-1C71-4824-B541-89081173BA6F}" dt="2024-09-19T09:20:52.131" v="10561" actId="1076"/>
          <ac:cxnSpMkLst>
            <pc:docMk/>
            <pc:sldMk cId="3859914493" sldId="534"/>
            <ac:cxnSpMk id="16" creationId="{DA8A2C9C-EDD9-E497-6C5F-3E23D9B680E4}"/>
          </ac:cxnSpMkLst>
        </pc:cxnChg>
        <pc:cxnChg chg="add mod">
          <ac:chgData name="Fabrizio Grosso" userId="2d487810-e344-400c-b06d-c732b6dd0c0e" providerId="ADAL" clId="{EBC520F3-1C71-4824-B541-89081173BA6F}" dt="2024-09-19T09:18:36.242" v="10544" actId="14100"/>
          <ac:cxnSpMkLst>
            <pc:docMk/>
            <pc:sldMk cId="3859914493" sldId="534"/>
            <ac:cxnSpMk id="22" creationId="{58766A97-6E3A-B7BE-D1B7-73C3B2D03BC7}"/>
          </ac:cxnSpMkLst>
        </pc:cxnChg>
        <pc:cxnChg chg="mod">
          <ac:chgData name="Fabrizio Grosso" userId="2d487810-e344-400c-b06d-c732b6dd0c0e" providerId="ADAL" clId="{EBC520F3-1C71-4824-B541-89081173BA6F}" dt="2024-09-19T09:39:34.348" v="10869" actId="692"/>
          <ac:cxnSpMkLst>
            <pc:docMk/>
            <pc:sldMk cId="3859914493" sldId="534"/>
            <ac:cxnSpMk id="25" creationId="{A344A9F3-FC72-D6F3-33ED-53E8F9027A30}"/>
          </ac:cxnSpMkLst>
        </pc:cxnChg>
        <pc:cxnChg chg="add mod">
          <ac:chgData name="Fabrizio Grosso" userId="2d487810-e344-400c-b06d-c732b6dd0c0e" providerId="ADAL" clId="{EBC520F3-1C71-4824-B541-89081173BA6F}" dt="2024-09-19T09:20:45.019" v="10559" actId="1076"/>
          <ac:cxnSpMkLst>
            <pc:docMk/>
            <pc:sldMk cId="3859914493" sldId="534"/>
            <ac:cxnSpMk id="33" creationId="{7DE9B3AD-1EAE-4F3E-6EF7-E6FBB7F34CBF}"/>
          </ac:cxnSpMkLst>
        </pc:cxnChg>
        <pc:cxnChg chg="mod">
          <ac:chgData name="Fabrizio Grosso" userId="2d487810-e344-400c-b06d-c732b6dd0c0e" providerId="ADAL" clId="{EBC520F3-1C71-4824-B541-89081173BA6F}" dt="2024-09-19T09:40:07.949" v="10871" actId="692"/>
          <ac:cxnSpMkLst>
            <pc:docMk/>
            <pc:sldMk cId="3859914493" sldId="534"/>
            <ac:cxnSpMk id="110" creationId="{597CA44F-6568-5FFC-7164-737CA0E9497A}"/>
          </ac:cxnSpMkLst>
        </pc:cxnChg>
        <pc:cxnChg chg="mod">
          <ac:chgData name="Fabrizio Grosso" userId="2d487810-e344-400c-b06d-c732b6dd0c0e" providerId="ADAL" clId="{EBC520F3-1C71-4824-B541-89081173BA6F}" dt="2024-09-19T09:19:01.649" v="10548" actId="692"/>
          <ac:cxnSpMkLst>
            <pc:docMk/>
            <pc:sldMk cId="3859914493" sldId="534"/>
            <ac:cxnSpMk id="112" creationId="{5E7FB5DE-38F2-1476-2078-59299DB7055D}"/>
          </ac:cxnSpMkLst>
        </pc:cxnChg>
        <pc:cxnChg chg="mod">
          <ac:chgData name="Fabrizio Grosso" userId="2d487810-e344-400c-b06d-c732b6dd0c0e" providerId="ADAL" clId="{EBC520F3-1C71-4824-B541-89081173BA6F}" dt="2024-09-19T09:19:01.649" v="10548" actId="692"/>
          <ac:cxnSpMkLst>
            <pc:docMk/>
            <pc:sldMk cId="3859914493" sldId="534"/>
            <ac:cxnSpMk id="113" creationId="{15FD21FC-3BB4-B214-9760-F37B6E49AD23}"/>
          </ac:cxnSpMkLst>
        </pc:cxnChg>
      </pc:sldChg>
      <pc:sldChg chg="add del">
        <pc:chgData name="Fabrizio Grosso" userId="2d487810-e344-400c-b06d-c732b6dd0c0e" providerId="ADAL" clId="{EBC520F3-1C71-4824-B541-89081173BA6F}" dt="2024-09-19T09:15:51.467" v="10484" actId="2890"/>
        <pc:sldMkLst>
          <pc:docMk/>
          <pc:sldMk cId="3942767269" sldId="534"/>
        </pc:sldMkLst>
      </pc:sldChg>
      <pc:sldChg chg="addSp modSp add mod modAnim">
        <pc:chgData name="Fabrizio Grosso" userId="2d487810-e344-400c-b06d-c732b6dd0c0e" providerId="ADAL" clId="{EBC520F3-1C71-4824-B541-89081173BA6F}" dt="2024-09-19T09:56:39.206" v="11248" actId="14100"/>
        <pc:sldMkLst>
          <pc:docMk/>
          <pc:sldMk cId="394308728" sldId="535"/>
        </pc:sldMkLst>
        <pc:spChg chg="add mod">
          <ac:chgData name="Fabrizio Grosso" userId="2d487810-e344-400c-b06d-c732b6dd0c0e" providerId="ADAL" clId="{EBC520F3-1C71-4824-B541-89081173BA6F}" dt="2024-09-19T09:53:20.018" v="11132" actId="14100"/>
          <ac:spMkLst>
            <pc:docMk/>
            <pc:sldMk cId="394308728" sldId="535"/>
            <ac:spMk id="8" creationId="{14B08C78-9186-B1E7-52CC-D4B525E3B112}"/>
          </ac:spMkLst>
        </pc:spChg>
        <pc:spChg chg="add mod">
          <ac:chgData name="Fabrizio Grosso" userId="2d487810-e344-400c-b06d-c732b6dd0c0e" providerId="ADAL" clId="{EBC520F3-1C71-4824-B541-89081173BA6F}" dt="2024-09-19T09:56:39.206" v="11248" actId="14100"/>
          <ac:spMkLst>
            <pc:docMk/>
            <pc:sldMk cId="394308728" sldId="535"/>
            <ac:spMk id="17" creationId="{B57E7F9D-F2A7-56E9-FF78-DB868AE9EB0F}"/>
          </ac:spMkLst>
        </pc:spChg>
        <pc:spChg chg="add mod">
          <ac:chgData name="Fabrizio Grosso" userId="2d487810-e344-400c-b06d-c732b6dd0c0e" providerId="ADAL" clId="{EBC520F3-1C71-4824-B541-89081173BA6F}" dt="2024-09-19T09:55:46.341" v="11182"/>
          <ac:spMkLst>
            <pc:docMk/>
            <pc:sldMk cId="394308728" sldId="535"/>
            <ac:spMk id="21" creationId="{B6B9F1C3-89A9-190A-E826-A47087760B23}"/>
          </ac:spMkLst>
        </pc:spChg>
        <pc:cxnChg chg="mod">
          <ac:chgData name="Fabrizio Grosso" userId="2d487810-e344-400c-b06d-c732b6dd0c0e" providerId="ADAL" clId="{EBC520F3-1C71-4824-B541-89081173BA6F}" dt="2024-09-19T09:45:30.216" v="10919" actId="692"/>
          <ac:cxnSpMkLst>
            <pc:docMk/>
            <pc:sldMk cId="394308728" sldId="535"/>
            <ac:cxnSpMk id="25" creationId="{A344A9F3-FC72-D6F3-33ED-53E8F9027A30}"/>
          </ac:cxnSpMkLst>
        </pc:cxnChg>
        <pc:cxnChg chg="mod">
          <ac:chgData name="Fabrizio Grosso" userId="2d487810-e344-400c-b06d-c732b6dd0c0e" providerId="ADAL" clId="{EBC520F3-1C71-4824-B541-89081173BA6F}" dt="2024-09-19T09:45:30.216" v="10919" actId="692"/>
          <ac:cxnSpMkLst>
            <pc:docMk/>
            <pc:sldMk cId="394308728" sldId="535"/>
            <ac:cxnSpMk id="80" creationId="{A2B35E3C-256F-D938-2C69-BC843C9B4FCF}"/>
          </ac:cxnSpMkLst>
        </pc:cxnChg>
        <pc:cxnChg chg="mod">
          <ac:chgData name="Fabrizio Grosso" userId="2d487810-e344-400c-b06d-c732b6dd0c0e" providerId="ADAL" clId="{EBC520F3-1C71-4824-B541-89081173BA6F}" dt="2024-09-19T09:45:30.216" v="10919" actId="692"/>
          <ac:cxnSpMkLst>
            <pc:docMk/>
            <pc:sldMk cId="394308728" sldId="535"/>
            <ac:cxnSpMk id="110" creationId="{597CA44F-6568-5FFC-7164-737CA0E9497A}"/>
          </ac:cxnSpMkLst>
        </pc:cxnChg>
        <pc:cxnChg chg="mod">
          <ac:chgData name="Fabrizio Grosso" userId="2d487810-e344-400c-b06d-c732b6dd0c0e" providerId="ADAL" clId="{EBC520F3-1C71-4824-B541-89081173BA6F}" dt="2024-09-19T09:45:44.042" v="10920" actId="692"/>
          <ac:cxnSpMkLst>
            <pc:docMk/>
            <pc:sldMk cId="394308728" sldId="535"/>
            <ac:cxnSpMk id="112" creationId="{5E7FB5DE-38F2-1476-2078-59299DB7055D}"/>
          </ac:cxnSpMkLst>
        </pc:cxnChg>
        <pc:cxnChg chg="mod">
          <ac:chgData name="Fabrizio Grosso" userId="2d487810-e344-400c-b06d-c732b6dd0c0e" providerId="ADAL" clId="{EBC520F3-1C71-4824-B541-89081173BA6F}" dt="2024-09-19T09:45:44.042" v="10920" actId="692"/>
          <ac:cxnSpMkLst>
            <pc:docMk/>
            <pc:sldMk cId="394308728" sldId="535"/>
            <ac:cxnSpMk id="113" creationId="{15FD21FC-3BB4-B214-9760-F37B6E49AD23}"/>
          </ac:cxnSpMkLst>
        </pc:cxnChg>
      </pc:sldChg>
      <pc:sldChg chg="modSp add mod modAnim">
        <pc:chgData name="Fabrizio Grosso" userId="2d487810-e344-400c-b06d-c732b6dd0c0e" providerId="ADAL" clId="{EBC520F3-1C71-4824-B541-89081173BA6F}" dt="2024-09-19T09:49:39.032" v="11035" actId="692"/>
        <pc:sldMkLst>
          <pc:docMk/>
          <pc:sldMk cId="2065257199" sldId="536"/>
        </pc:sldMkLst>
        <pc:cxnChg chg="mod">
          <ac:chgData name="Fabrizio Grosso" userId="2d487810-e344-400c-b06d-c732b6dd0c0e" providerId="ADAL" clId="{EBC520F3-1C71-4824-B541-89081173BA6F}" dt="2024-09-19T09:49:39.032" v="11035" actId="692"/>
          <ac:cxnSpMkLst>
            <pc:docMk/>
            <pc:sldMk cId="2065257199" sldId="536"/>
            <ac:cxnSpMk id="25" creationId="{A344A9F3-FC72-D6F3-33ED-53E8F9027A30}"/>
          </ac:cxnSpMkLst>
        </pc:cxnChg>
        <pc:cxnChg chg="mod">
          <ac:chgData name="Fabrizio Grosso" userId="2d487810-e344-400c-b06d-c732b6dd0c0e" providerId="ADAL" clId="{EBC520F3-1C71-4824-B541-89081173BA6F}" dt="2024-09-19T09:49:39.032" v="11035" actId="692"/>
          <ac:cxnSpMkLst>
            <pc:docMk/>
            <pc:sldMk cId="2065257199" sldId="536"/>
            <ac:cxnSpMk id="80" creationId="{A2B35E3C-256F-D938-2C69-BC843C9B4FCF}"/>
          </ac:cxnSpMkLst>
        </pc:cxnChg>
        <pc:cxnChg chg="mod">
          <ac:chgData name="Fabrizio Grosso" userId="2d487810-e344-400c-b06d-c732b6dd0c0e" providerId="ADAL" clId="{EBC520F3-1C71-4824-B541-89081173BA6F}" dt="2024-09-19T09:49:39.032" v="11035" actId="692"/>
          <ac:cxnSpMkLst>
            <pc:docMk/>
            <pc:sldMk cId="2065257199" sldId="536"/>
            <ac:cxnSpMk id="110" creationId="{597CA44F-6568-5FFC-7164-737CA0E9497A}"/>
          </ac:cxnSpMkLst>
        </pc:cxnChg>
      </pc:sldChg>
      <pc:sldChg chg="addSp modSp new mod ord modAnim">
        <pc:chgData name="Fabrizio Grosso" userId="2d487810-e344-400c-b06d-c732b6dd0c0e" providerId="ADAL" clId="{EBC520F3-1C71-4824-B541-89081173BA6F}" dt="2024-09-20T09:47:52.549" v="11864"/>
        <pc:sldMkLst>
          <pc:docMk/>
          <pc:sldMk cId="1112008247" sldId="537"/>
        </pc:sldMkLst>
        <pc:spChg chg="mod">
          <ac:chgData name="Fabrizio Grosso" userId="2d487810-e344-400c-b06d-c732b6dd0c0e" providerId="ADAL" clId="{EBC520F3-1C71-4824-B541-89081173BA6F}" dt="2024-09-19T10:14:04.981" v="11296" actId="20577"/>
          <ac:spMkLst>
            <pc:docMk/>
            <pc:sldMk cId="1112008247" sldId="537"/>
            <ac:spMk id="2" creationId="{F5CDA3E6-759E-7DCA-88FC-E11DBDB376F1}"/>
          </ac:spMkLst>
        </pc:spChg>
        <pc:spChg chg="mod">
          <ac:chgData name="Fabrizio Grosso" userId="2d487810-e344-400c-b06d-c732b6dd0c0e" providerId="ADAL" clId="{EBC520F3-1C71-4824-B541-89081173BA6F}" dt="2024-09-20T09:42:21.350" v="11758" actId="1076"/>
          <ac:spMkLst>
            <pc:docMk/>
            <pc:sldMk cId="1112008247" sldId="537"/>
            <ac:spMk id="3" creationId="{138F3E61-231D-49B7-083A-2086B60E415E}"/>
          </ac:spMkLst>
        </pc:spChg>
        <pc:spChg chg="add mod">
          <ac:chgData name="Fabrizio Grosso" userId="2d487810-e344-400c-b06d-c732b6dd0c0e" providerId="ADAL" clId="{EBC520F3-1C71-4824-B541-89081173BA6F}" dt="2024-09-20T09:43:25.237" v="11769" actId="167"/>
          <ac:spMkLst>
            <pc:docMk/>
            <pc:sldMk cId="1112008247" sldId="537"/>
            <ac:spMk id="6" creationId="{4572FB10-5E12-DC53-4AF7-9CEA04A2DCF3}"/>
          </ac:spMkLst>
        </pc:spChg>
        <pc:spChg chg="add mod">
          <ac:chgData name="Fabrizio Grosso" userId="2d487810-e344-400c-b06d-c732b6dd0c0e" providerId="ADAL" clId="{EBC520F3-1C71-4824-B541-89081173BA6F}" dt="2024-09-20T09:45:10.382" v="11855" actId="14100"/>
          <ac:spMkLst>
            <pc:docMk/>
            <pc:sldMk cId="1112008247" sldId="537"/>
            <ac:spMk id="9" creationId="{22171EEF-1FBD-C745-23C6-A42E0D76DE80}"/>
          </ac:spMkLst>
        </pc:spChg>
        <pc:picChg chg="add mod">
          <ac:chgData name="Fabrizio Grosso" userId="2d487810-e344-400c-b06d-c732b6dd0c0e" providerId="ADAL" clId="{EBC520F3-1C71-4824-B541-89081173BA6F}" dt="2024-09-20T09:43:57.717" v="11778" actId="1076"/>
          <ac:picMkLst>
            <pc:docMk/>
            <pc:sldMk cId="1112008247" sldId="537"/>
            <ac:picMk id="5" creationId="{D4DA449F-F53E-9547-EA70-00152A6C0F24}"/>
          </ac:picMkLst>
        </pc:picChg>
        <pc:picChg chg="add mod">
          <ac:chgData name="Fabrizio Grosso" userId="2d487810-e344-400c-b06d-c732b6dd0c0e" providerId="ADAL" clId="{EBC520F3-1C71-4824-B541-89081173BA6F}" dt="2024-09-20T09:44:01.838" v="11779" actId="1076"/>
          <ac:picMkLst>
            <pc:docMk/>
            <pc:sldMk cId="1112008247" sldId="537"/>
            <ac:picMk id="8" creationId="{20A909C5-EE2A-ECC9-AE7E-05E1DD54F91B}"/>
          </ac:picMkLst>
        </pc:picChg>
      </pc:sldChg>
      <pc:sldChg chg="add del ord">
        <pc:chgData name="Fabrizio Grosso" userId="2d487810-e344-400c-b06d-c732b6dd0c0e" providerId="ADAL" clId="{EBC520F3-1C71-4824-B541-89081173BA6F}" dt="2024-09-19T10:13:39.029" v="11252" actId="47"/>
        <pc:sldMkLst>
          <pc:docMk/>
          <pc:sldMk cId="1928162988" sldId="537"/>
        </pc:sldMkLst>
      </pc:sldChg>
      <pc:sldChg chg="addSp delSp modSp add mod modAnim">
        <pc:chgData name="Fabrizio Grosso" userId="2d487810-e344-400c-b06d-c732b6dd0c0e" providerId="ADAL" clId="{EBC520F3-1C71-4824-B541-89081173BA6F}" dt="2024-09-20T09:53:07.732" v="11870" actId="1076"/>
        <pc:sldMkLst>
          <pc:docMk/>
          <pc:sldMk cId="1813807949" sldId="538"/>
        </pc:sldMkLst>
        <pc:spChg chg="add del mod">
          <ac:chgData name="Fabrizio Grosso" userId="2d487810-e344-400c-b06d-c732b6dd0c0e" providerId="ADAL" clId="{EBC520F3-1C71-4824-B541-89081173BA6F}" dt="2024-09-20T09:52:56.108" v="11869" actId="478"/>
          <ac:spMkLst>
            <pc:docMk/>
            <pc:sldMk cId="1813807949" sldId="538"/>
            <ac:spMk id="2" creationId="{3D489D88-B884-FD30-C450-9985F5C70D26}"/>
          </ac:spMkLst>
        </pc:spChg>
        <pc:spChg chg="del">
          <ac:chgData name="Fabrizio Grosso" userId="2d487810-e344-400c-b06d-c732b6dd0c0e" providerId="ADAL" clId="{EBC520F3-1C71-4824-B541-89081173BA6F}" dt="2024-09-20T09:52:52.657" v="11867" actId="478"/>
          <ac:spMkLst>
            <pc:docMk/>
            <pc:sldMk cId="1813807949" sldId="538"/>
            <ac:spMk id="6" creationId="{F5C8A92E-3E51-3031-751C-5DF7EA8579BB}"/>
          </ac:spMkLst>
        </pc:spChg>
        <pc:graphicFrameChg chg="add mod">
          <ac:chgData name="Fabrizio Grosso" userId="2d487810-e344-400c-b06d-c732b6dd0c0e" providerId="ADAL" clId="{EBC520F3-1C71-4824-B541-89081173BA6F}" dt="2024-09-20T09:53:07.732" v="11870" actId="1076"/>
          <ac:graphicFrameMkLst>
            <pc:docMk/>
            <pc:sldMk cId="1813807949" sldId="538"/>
            <ac:graphicFrameMk id="3" creationId="{3683D597-0AE7-AE38-B9AE-126B00DBA26F}"/>
          </ac:graphicFrameMkLst>
        </pc:graphicFrameChg>
        <pc:graphicFrameChg chg="add mod">
          <ac:chgData name="Fabrizio Grosso" userId="2d487810-e344-400c-b06d-c732b6dd0c0e" providerId="ADAL" clId="{EBC520F3-1C71-4824-B541-89081173BA6F}" dt="2024-09-20T09:53:07.732" v="11870" actId="1076"/>
          <ac:graphicFrameMkLst>
            <pc:docMk/>
            <pc:sldMk cId="1813807949" sldId="538"/>
            <ac:graphicFrameMk id="4" creationId="{C6B63962-B06F-D3C9-66A4-821F6C5CDAD5}"/>
          </ac:graphicFrameMkLst>
        </pc:graphicFrameChg>
        <pc:graphicFrameChg chg="add mod">
          <ac:chgData name="Fabrizio Grosso" userId="2d487810-e344-400c-b06d-c732b6dd0c0e" providerId="ADAL" clId="{EBC520F3-1C71-4824-B541-89081173BA6F}" dt="2024-09-20T09:53:07.732" v="11870" actId="1076"/>
          <ac:graphicFrameMkLst>
            <pc:docMk/>
            <pc:sldMk cId="1813807949" sldId="538"/>
            <ac:graphicFrameMk id="8" creationId="{73CD18EB-C12B-22F0-9C34-ACE3C047B487}"/>
          </ac:graphicFrameMkLst>
        </pc:graphicFrameChg>
      </pc:sldChg>
      <pc:sldChg chg="addSp delSp modSp add mod delAnim modAnim">
        <pc:chgData name="Fabrizio Grosso" userId="2d487810-e344-400c-b06d-c732b6dd0c0e" providerId="ADAL" clId="{EBC520F3-1C71-4824-B541-89081173BA6F}" dt="2024-09-20T10:20:54.443" v="12022" actId="1076"/>
        <pc:sldMkLst>
          <pc:docMk/>
          <pc:sldMk cId="1246132083" sldId="539"/>
        </pc:sldMkLst>
        <pc:spChg chg="mod">
          <ac:chgData name="Fabrizio Grosso" userId="2d487810-e344-400c-b06d-c732b6dd0c0e" providerId="ADAL" clId="{EBC520F3-1C71-4824-B541-89081173BA6F}" dt="2024-09-20T09:54:18.734" v="11884" actId="20577"/>
          <ac:spMkLst>
            <pc:docMk/>
            <pc:sldMk cId="1246132083" sldId="539"/>
            <ac:spMk id="2" creationId="{EE6D0F59-0668-8A06-A715-A5B7DE668FCE}"/>
          </ac:spMkLst>
        </pc:spChg>
        <pc:spChg chg="del">
          <ac:chgData name="Fabrizio Grosso" userId="2d487810-e344-400c-b06d-c732b6dd0c0e" providerId="ADAL" clId="{EBC520F3-1C71-4824-B541-89081173BA6F}" dt="2024-09-20T09:53:56.689" v="11873" actId="478"/>
          <ac:spMkLst>
            <pc:docMk/>
            <pc:sldMk cId="1246132083" sldId="539"/>
            <ac:spMk id="3" creationId="{935CF28B-B061-9127-8679-5189656568EA}"/>
          </ac:spMkLst>
        </pc:spChg>
        <pc:spChg chg="add del mod">
          <ac:chgData name="Fabrizio Grosso" userId="2d487810-e344-400c-b06d-c732b6dd0c0e" providerId="ADAL" clId="{EBC520F3-1C71-4824-B541-89081173BA6F}" dt="2024-09-20T09:53:59.837" v="11874" actId="478"/>
          <ac:spMkLst>
            <pc:docMk/>
            <pc:sldMk cId="1246132083" sldId="539"/>
            <ac:spMk id="4" creationId="{83302EE8-AE8B-50B6-2117-1EA3796AE461}"/>
          </ac:spMkLst>
        </pc:spChg>
        <pc:spChg chg="mod">
          <ac:chgData name="Fabrizio Grosso" userId="2d487810-e344-400c-b06d-c732b6dd0c0e" providerId="ADAL" clId="{EBC520F3-1C71-4824-B541-89081173BA6F}" dt="2024-09-20T10:20:46.383" v="12021" actId="1076"/>
          <ac:spMkLst>
            <pc:docMk/>
            <pc:sldMk cId="1246132083" sldId="539"/>
            <ac:spMk id="7" creationId="{CF49D977-D641-E4AB-5E52-3DB48EB0409D}"/>
          </ac:spMkLst>
        </pc:spChg>
        <pc:spChg chg="mod">
          <ac:chgData name="Fabrizio Grosso" userId="2d487810-e344-400c-b06d-c732b6dd0c0e" providerId="ADAL" clId="{EBC520F3-1C71-4824-B541-89081173BA6F}" dt="2024-09-20T10:20:54.443" v="12022" actId="1076"/>
          <ac:spMkLst>
            <pc:docMk/>
            <pc:sldMk cId="1246132083" sldId="539"/>
            <ac:spMk id="8" creationId="{5C73D345-6A0A-67BD-BD8C-E7006F9C1389}"/>
          </ac:spMkLst>
        </pc:spChg>
        <pc:spChg chg="mod">
          <ac:chgData name="Fabrizio Grosso" userId="2d487810-e344-400c-b06d-c732b6dd0c0e" providerId="ADAL" clId="{EBC520F3-1C71-4824-B541-89081173BA6F}" dt="2024-09-20T10:08:06.383" v="11972" actId="1076"/>
          <ac:spMkLst>
            <pc:docMk/>
            <pc:sldMk cId="1246132083" sldId="539"/>
            <ac:spMk id="9" creationId="{87A64B84-0289-6045-6E08-ECDC9CE9ACA6}"/>
          </ac:spMkLst>
        </pc:spChg>
        <pc:spChg chg="mod">
          <ac:chgData name="Fabrizio Grosso" userId="2d487810-e344-400c-b06d-c732b6dd0c0e" providerId="ADAL" clId="{EBC520F3-1C71-4824-B541-89081173BA6F}" dt="2024-09-20T10:07:37.190" v="11970" actId="1076"/>
          <ac:spMkLst>
            <pc:docMk/>
            <pc:sldMk cId="1246132083" sldId="539"/>
            <ac:spMk id="10" creationId="{AC7DA44A-8732-EA49-8214-702B610ADC76}"/>
          </ac:spMkLst>
        </pc:spChg>
        <pc:spChg chg="mod">
          <ac:chgData name="Fabrizio Grosso" userId="2d487810-e344-400c-b06d-c732b6dd0c0e" providerId="ADAL" clId="{EBC520F3-1C71-4824-B541-89081173BA6F}" dt="2024-09-20T10:19:50.499" v="12008" actId="1076"/>
          <ac:spMkLst>
            <pc:docMk/>
            <pc:sldMk cId="1246132083" sldId="539"/>
            <ac:spMk id="11" creationId="{3F276967-2FFB-D20F-CA9E-CCFFA6A051B8}"/>
          </ac:spMkLst>
        </pc:spChg>
        <pc:spChg chg="mod">
          <ac:chgData name="Fabrizio Grosso" userId="2d487810-e344-400c-b06d-c732b6dd0c0e" providerId="ADAL" clId="{EBC520F3-1C71-4824-B541-89081173BA6F}" dt="2024-09-20T10:20:00.906" v="12010" actId="1076"/>
          <ac:spMkLst>
            <pc:docMk/>
            <pc:sldMk cId="1246132083" sldId="539"/>
            <ac:spMk id="12" creationId="{BF544801-6410-1FAD-FF06-11A337E39F14}"/>
          </ac:spMkLst>
        </pc:spChg>
        <pc:spChg chg="mod">
          <ac:chgData name="Fabrizio Grosso" userId="2d487810-e344-400c-b06d-c732b6dd0c0e" providerId="ADAL" clId="{EBC520F3-1C71-4824-B541-89081173BA6F}" dt="2024-09-20T10:07:17.814" v="11968" actId="1076"/>
          <ac:spMkLst>
            <pc:docMk/>
            <pc:sldMk cId="1246132083" sldId="539"/>
            <ac:spMk id="13" creationId="{00C72DA7-9D9B-9958-EB5B-8E31E88E9863}"/>
          </ac:spMkLst>
        </pc:spChg>
        <pc:spChg chg="mod">
          <ac:chgData name="Fabrizio Grosso" userId="2d487810-e344-400c-b06d-c732b6dd0c0e" providerId="ADAL" clId="{EBC520F3-1C71-4824-B541-89081173BA6F}" dt="2024-09-20T10:19:37.187" v="12006" actId="1076"/>
          <ac:spMkLst>
            <pc:docMk/>
            <pc:sldMk cId="1246132083" sldId="539"/>
            <ac:spMk id="14" creationId="{9EDEF57C-69C8-39AE-2490-FC48F47270B5}"/>
          </ac:spMkLst>
        </pc:spChg>
        <pc:spChg chg="mod">
          <ac:chgData name="Fabrizio Grosso" userId="2d487810-e344-400c-b06d-c732b6dd0c0e" providerId="ADAL" clId="{EBC520F3-1C71-4824-B541-89081173BA6F}" dt="2024-09-20T10:07:53.871" v="11971" actId="1076"/>
          <ac:spMkLst>
            <pc:docMk/>
            <pc:sldMk cId="1246132083" sldId="539"/>
            <ac:spMk id="15" creationId="{5E5DD9EE-0992-4841-A22D-E5DFCE7B77FE}"/>
          </ac:spMkLst>
        </pc:spChg>
        <pc:spChg chg="mod">
          <ac:chgData name="Fabrizio Grosso" userId="2d487810-e344-400c-b06d-c732b6dd0c0e" providerId="ADAL" clId="{EBC520F3-1C71-4824-B541-89081173BA6F}" dt="2024-09-20T10:04:43.386" v="11958" actId="1076"/>
          <ac:spMkLst>
            <pc:docMk/>
            <pc:sldMk cId="1246132083" sldId="539"/>
            <ac:spMk id="16" creationId="{2809AA40-618C-D6D5-2435-7A1D3D37C6D1}"/>
          </ac:spMkLst>
        </pc:spChg>
        <pc:spChg chg="mod">
          <ac:chgData name="Fabrizio Grosso" userId="2d487810-e344-400c-b06d-c732b6dd0c0e" providerId="ADAL" clId="{EBC520F3-1C71-4824-B541-89081173BA6F}" dt="2024-09-20T10:04:43.386" v="11958" actId="1076"/>
          <ac:spMkLst>
            <pc:docMk/>
            <pc:sldMk cId="1246132083" sldId="539"/>
            <ac:spMk id="17" creationId="{227B2E04-5A27-35FF-DAE1-463B98C9796C}"/>
          </ac:spMkLst>
        </pc:spChg>
        <pc:spChg chg="mod">
          <ac:chgData name="Fabrizio Grosso" userId="2d487810-e344-400c-b06d-c732b6dd0c0e" providerId="ADAL" clId="{EBC520F3-1C71-4824-B541-89081173BA6F}" dt="2024-09-20T10:04:43.386" v="11958" actId="1076"/>
          <ac:spMkLst>
            <pc:docMk/>
            <pc:sldMk cId="1246132083" sldId="539"/>
            <ac:spMk id="20" creationId="{227D92CB-3BA9-0C63-FAD1-7EAB1E453C46}"/>
          </ac:spMkLst>
        </pc:spChg>
        <pc:spChg chg="add mod">
          <ac:chgData name="Fabrizio Grosso" userId="2d487810-e344-400c-b06d-c732b6dd0c0e" providerId="ADAL" clId="{EBC520F3-1C71-4824-B541-89081173BA6F}" dt="2024-09-20T10:07:53.871" v="11971" actId="1076"/>
          <ac:spMkLst>
            <pc:docMk/>
            <pc:sldMk cId="1246132083" sldId="539"/>
            <ac:spMk id="21" creationId="{1B539402-2350-0F20-8377-163B67ED1A54}"/>
          </ac:spMkLst>
        </pc:spChg>
        <pc:spChg chg="mod">
          <ac:chgData name="Fabrizio Grosso" userId="2d487810-e344-400c-b06d-c732b6dd0c0e" providerId="ADAL" clId="{EBC520F3-1C71-4824-B541-89081173BA6F}" dt="2024-09-20T10:20:00.906" v="12010" actId="1076"/>
          <ac:spMkLst>
            <pc:docMk/>
            <pc:sldMk cId="1246132083" sldId="539"/>
            <ac:spMk id="23" creationId="{88EDCD4B-B903-70E0-6FA9-68D99D1214C2}"/>
          </ac:spMkLst>
        </pc:spChg>
        <pc:spChg chg="mod">
          <ac:chgData name="Fabrizio Grosso" userId="2d487810-e344-400c-b06d-c732b6dd0c0e" providerId="ADAL" clId="{EBC520F3-1C71-4824-B541-89081173BA6F}" dt="2024-09-20T10:19:37.187" v="12006" actId="1076"/>
          <ac:spMkLst>
            <pc:docMk/>
            <pc:sldMk cId="1246132083" sldId="539"/>
            <ac:spMk id="24" creationId="{9E9358E7-BAA8-FC60-AE81-B3ED0B055EDD}"/>
          </ac:spMkLst>
        </pc:spChg>
        <pc:spChg chg="mod">
          <ac:chgData name="Fabrizio Grosso" userId="2d487810-e344-400c-b06d-c732b6dd0c0e" providerId="ADAL" clId="{EBC520F3-1C71-4824-B541-89081173BA6F}" dt="2024-09-20T10:07:17.814" v="11968" actId="1076"/>
          <ac:spMkLst>
            <pc:docMk/>
            <pc:sldMk cId="1246132083" sldId="539"/>
            <ac:spMk id="25" creationId="{505A17DE-550A-29D2-1299-CB261BF246BE}"/>
          </ac:spMkLst>
        </pc:spChg>
        <pc:spChg chg="mod">
          <ac:chgData name="Fabrizio Grosso" userId="2d487810-e344-400c-b06d-c732b6dd0c0e" providerId="ADAL" clId="{EBC520F3-1C71-4824-B541-89081173BA6F}" dt="2024-09-20T10:19:50.499" v="12008" actId="1076"/>
          <ac:spMkLst>
            <pc:docMk/>
            <pc:sldMk cId="1246132083" sldId="539"/>
            <ac:spMk id="28" creationId="{6F8F59F3-4B8C-D14A-CE15-FD646F33BDF7}"/>
          </ac:spMkLst>
        </pc:spChg>
        <pc:spChg chg="mod">
          <ac:chgData name="Fabrizio Grosso" userId="2d487810-e344-400c-b06d-c732b6dd0c0e" providerId="ADAL" clId="{EBC520F3-1C71-4824-B541-89081173BA6F}" dt="2024-09-20T10:04:43.386" v="11958" actId="1076"/>
          <ac:spMkLst>
            <pc:docMk/>
            <pc:sldMk cId="1246132083" sldId="539"/>
            <ac:spMk id="29" creationId="{A98C06A5-8698-E0C5-1072-DBDF988DA5FF}"/>
          </ac:spMkLst>
        </pc:spChg>
        <pc:spChg chg="mod">
          <ac:chgData name="Fabrizio Grosso" userId="2d487810-e344-400c-b06d-c732b6dd0c0e" providerId="ADAL" clId="{EBC520F3-1C71-4824-B541-89081173BA6F}" dt="2024-09-20T10:07:37.190" v="11970" actId="1076"/>
          <ac:spMkLst>
            <pc:docMk/>
            <pc:sldMk cId="1246132083" sldId="539"/>
            <ac:spMk id="30" creationId="{E69F945B-8888-00F2-DA82-DED5CB9B47AF}"/>
          </ac:spMkLst>
        </pc:spChg>
        <pc:spChg chg="add mod">
          <ac:chgData name="Fabrizio Grosso" userId="2d487810-e344-400c-b06d-c732b6dd0c0e" providerId="ADAL" clId="{EBC520F3-1C71-4824-B541-89081173BA6F}" dt="2024-09-20T10:20:46.383" v="12021" actId="1076"/>
          <ac:spMkLst>
            <pc:docMk/>
            <pc:sldMk cId="1246132083" sldId="539"/>
            <ac:spMk id="34" creationId="{15BB4DE2-1CB5-2A38-93D9-7EAAAE1C93AC}"/>
          </ac:spMkLst>
        </pc:spChg>
        <pc:spChg chg="add mod">
          <ac:chgData name="Fabrizio Grosso" userId="2d487810-e344-400c-b06d-c732b6dd0c0e" providerId="ADAL" clId="{EBC520F3-1C71-4824-B541-89081173BA6F}" dt="2024-09-20T10:08:06.383" v="11972" actId="1076"/>
          <ac:spMkLst>
            <pc:docMk/>
            <pc:sldMk cId="1246132083" sldId="539"/>
            <ac:spMk id="35" creationId="{F731FB3D-6CDE-1E87-6AE1-4EAC29E67807}"/>
          </ac:spMkLst>
        </pc:spChg>
        <pc:spChg chg="del">
          <ac:chgData name="Fabrizio Grosso" userId="2d487810-e344-400c-b06d-c732b6dd0c0e" providerId="ADAL" clId="{EBC520F3-1C71-4824-B541-89081173BA6F}" dt="2024-09-20T09:54:41.532" v="11889" actId="478"/>
          <ac:spMkLst>
            <pc:docMk/>
            <pc:sldMk cId="1246132083" sldId="539"/>
            <ac:spMk id="44" creationId="{DEC217B3-5D3E-3C94-26DA-F9C7802F45E7}"/>
          </ac:spMkLst>
        </pc:spChg>
        <pc:spChg chg="del">
          <ac:chgData name="Fabrizio Grosso" userId="2d487810-e344-400c-b06d-c732b6dd0c0e" providerId="ADAL" clId="{EBC520F3-1C71-4824-B541-89081173BA6F}" dt="2024-09-20T09:54:39.130" v="11888" actId="478"/>
          <ac:spMkLst>
            <pc:docMk/>
            <pc:sldMk cId="1246132083" sldId="539"/>
            <ac:spMk id="45" creationId="{88A4F2D2-9F65-61DD-D003-664392C71301}"/>
          </ac:spMkLst>
        </pc:spChg>
        <pc:spChg chg="del">
          <ac:chgData name="Fabrizio Grosso" userId="2d487810-e344-400c-b06d-c732b6dd0c0e" providerId="ADAL" clId="{EBC520F3-1C71-4824-B541-89081173BA6F}" dt="2024-09-20T09:54:44.446" v="11890" actId="478"/>
          <ac:spMkLst>
            <pc:docMk/>
            <pc:sldMk cId="1246132083" sldId="539"/>
            <ac:spMk id="46" creationId="{37F8652E-B809-A5C5-2C74-7F05977BADC4}"/>
          </ac:spMkLst>
        </pc:spChg>
        <pc:spChg chg="del">
          <ac:chgData name="Fabrizio Grosso" userId="2d487810-e344-400c-b06d-c732b6dd0c0e" providerId="ADAL" clId="{EBC520F3-1C71-4824-B541-89081173BA6F}" dt="2024-09-20T09:54:36.553" v="11887" actId="478"/>
          <ac:spMkLst>
            <pc:docMk/>
            <pc:sldMk cId="1246132083" sldId="539"/>
            <ac:spMk id="47" creationId="{A7BA30A7-D87B-39DD-A39C-DF815FB28CC0}"/>
          </ac:spMkLst>
        </pc:spChg>
        <pc:spChg chg="del">
          <ac:chgData name="Fabrizio Grosso" userId="2d487810-e344-400c-b06d-c732b6dd0c0e" providerId="ADAL" clId="{EBC520F3-1C71-4824-B541-89081173BA6F}" dt="2024-09-20T09:54:46.674" v="11891" actId="478"/>
          <ac:spMkLst>
            <pc:docMk/>
            <pc:sldMk cId="1246132083" sldId="539"/>
            <ac:spMk id="48" creationId="{77EDA436-52EF-47F5-5D92-0C7F2E44929F}"/>
          </ac:spMkLst>
        </pc:spChg>
        <pc:spChg chg="add mod">
          <ac:chgData name="Fabrizio Grosso" userId="2d487810-e344-400c-b06d-c732b6dd0c0e" providerId="ADAL" clId="{EBC520F3-1C71-4824-B541-89081173BA6F}" dt="2024-09-20T10:20:54.443" v="12022" actId="1076"/>
          <ac:spMkLst>
            <pc:docMk/>
            <pc:sldMk cId="1246132083" sldId="539"/>
            <ac:spMk id="51" creationId="{6E26F80B-E0D5-BE94-8FE6-5B24D4A8398F}"/>
          </ac:spMkLst>
        </pc:spChg>
        <pc:spChg chg="del">
          <ac:chgData name="Fabrizio Grosso" userId="2d487810-e344-400c-b06d-c732b6dd0c0e" providerId="ADAL" clId="{EBC520F3-1C71-4824-B541-89081173BA6F}" dt="2024-09-20T09:54:33.625" v="11886" actId="478"/>
          <ac:spMkLst>
            <pc:docMk/>
            <pc:sldMk cId="1246132083" sldId="539"/>
            <ac:spMk id="60" creationId="{740C39DD-89FE-5663-5DB6-9C97A80FEC40}"/>
          </ac:spMkLst>
        </pc:spChg>
        <pc:spChg chg="del">
          <ac:chgData name="Fabrizio Grosso" userId="2d487810-e344-400c-b06d-c732b6dd0c0e" providerId="ADAL" clId="{EBC520F3-1C71-4824-B541-89081173BA6F}" dt="2024-09-20T09:54:51.219" v="11894" actId="478"/>
          <ac:spMkLst>
            <pc:docMk/>
            <pc:sldMk cId="1246132083" sldId="539"/>
            <ac:spMk id="86" creationId="{59121733-4193-0364-152B-FDDE1CD2D9B3}"/>
          </ac:spMkLst>
        </pc:spChg>
        <pc:spChg chg="del mod">
          <ac:chgData name="Fabrizio Grosso" userId="2d487810-e344-400c-b06d-c732b6dd0c0e" providerId="ADAL" clId="{EBC520F3-1C71-4824-B541-89081173BA6F}" dt="2024-09-20T09:54:54.287" v="11896" actId="478"/>
          <ac:spMkLst>
            <pc:docMk/>
            <pc:sldMk cId="1246132083" sldId="539"/>
            <ac:spMk id="108" creationId="{8C2011BC-F9AB-CE53-5459-D65DC5E1FF64}"/>
          </ac:spMkLst>
        </pc:spChg>
        <pc:cxnChg chg="add mod">
          <ac:chgData name="Fabrizio Grosso" userId="2d487810-e344-400c-b06d-c732b6dd0c0e" providerId="ADAL" clId="{EBC520F3-1C71-4824-B541-89081173BA6F}" dt="2024-09-20T10:20:13.646" v="12013" actId="14100"/>
          <ac:cxnSpMkLst>
            <pc:docMk/>
            <pc:sldMk cId="1246132083" sldId="539"/>
            <ac:cxnSpMk id="22" creationId="{D5DAC933-B178-6EB7-D465-447537DB5A29}"/>
          </ac:cxnSpMkLst>
        </pc:cxnChg>
        <pc:cxnChg chg="mod">
          <ac:chgData name="Fabrizio Grosso" userId="2d487810-e344-400c-b06d-c732b6dd0c0e" providerId="ADAL" clId="{EBC520F3-1C71-4824-B541-89081173BA6F}" dt="2024-09-20T10:07:37.190" v="11970" actId="1076"/>
          <ac:cxnSpMkLst>
            <pc:docMk/>
            <pc:sldMk cId="1246132083" sldId="539"/>
            <ac:cxnSpMk id="31" creationId="{1ECC99A4-E391-EAF2-D7E6-315346A71B1D}"/>
          </ac:cxnSpMkLst>
        </pc:cxnChg>
        <pc:cxnChg chg="mod">
          <ac:chgData name="Fabrizio Grosso" userId="2d487810-e344-400c-b06d-c732b6dd0c0e" providerId="ADAL" clId="{EBC520F3-1C71-4824-B541-89081173BA6F}" dt="2024-09-20T10:07:37.190" v="11970" actId="1076"/>
          <ac:cxnSpMkLst>
            <pc:docMk/>
            <pc:sldMk cId="1246132083" sldId="539"/>
            <ac:cxnSpMk id="32" creationId="{5D2EA6AC-5404-098C-88DA-1F19B1ACA52A}"/>
          </ac:cxnSpMkLst>
        </pc:cxnChg>
        <pc:cxnChg chg="mod">
          <ac:chgData name="Fabrizio Grosso" userId="2d487810-e344-400c-b06d-c732b6dd0c0e" providerId="ADAL" clId="{EBC520F3-1C71-4824-B541-89081173BA6F}" dt="2024-09-20T10:19:50.499" v="12008" actId="1076"/>
          <ac:cxnSpMkLst>
            <pc:docMk/>
            <pc:sldMk cId="1246132083" sldId="539"/>
            <ac:cxnSpMk id="33" creationId="{C2440354-B1FB-8366-4ABC-D4FAB4909A0D}"/>
          </ac:cxnSpMkLst>
        </pc:cxnChg>
        <pc:cxnChg chg="add mod">
          <ac:chgData name="Fabrizio Grosso" userId="2d487810-e344-400c-b06d-c732b6dd0c0e" providerId="ADAL" clId="{EBC520F3-1C71-4824-B541-89081173BA6F}" dt="2024-09-20T10:20:46.383" v="12021" actId="1076"/>
          <ac:cxnSpMkLst>
            <pc:docMk/>
            <pc:sldMk cId="1246132083" sldId="539"/>
            <ac:cxnSpMk id="36" creationId="{36EEC508-7980-B0C0-784E-67424B0A3BF4}"/>
          </ac:cxnSpMkLst>
        </pc:cxnChg>
        <pc:cxnChg chg="mod">
          <ac:chgData name="Fabrizio Grosso" userId="2d487810-e344-400c-b06d-c732b6dd0c0e" providerId="ADAL" clId="{EBC520F3-1C71-4824-B541-89081173BA6F}" dt="2024-09-20T10:20:00.906" v="12010" actId="1076"/>
          <ac:cxnSpMkLst>
            <pc:docMk/>
            <pc:sldMk cId="1246132083" sldId="539"/>
            <ac:cxnSpMk id="39" creationId="{254B67EB-16C9-9995-1BB5-AB579D4A86A2}"/>
          </ac:cxnSpMkLst>
        </pc:cxnChg>
        <pc:cxnChg chg="mod">
          <ac:chgData name="Fabrizio Grosso" userId="2d487810-e344-400c-b06d-c732b6dd0c0e" providerId="ADAL" clId="{EBC520F3-1C71-4824-B541-89081173BA6F}" dt="2024-09-20T10:19:37.187" v="12006" actId="1076"/>
          <ac:cxnSpMkLst>
            <pc:docMk/>
            <pc:sldMk cId="1246132083" sldId="539"/>
            <ac:cxnSpMk id="40" creationId="{7DF7CC59-B63B-A048-E9D4-8EC8A6F22395}"/>
          </ac:cxnSpMkLst>
        </pc:cxnChg>
        <pc:cxnChg chg="mod">
          <ac:chgData name="Fabrizio Grosso" userId="2d487810-e344-400c-b06d-c732b6dd0c0e" providerId="ADAL" clId="{EBC520F3-1C71-4824-B541-89081173BA6F}" dt="2024-09-20T10:07:17.814" v="11968" actId="1076"/>
          <ac:cxnSpMkLst>
            <pc:docMk/>
            <pc:sldMk cId="1246132083" sldId="539"/>
            <ac:cxnSpMk id="41" creationId="{A18F3489-0266-AE2B-0206-E1FB5CEC0197}"/>
          </ac:cxnSpMkLst>
        </pc:cxnChg>
        <pc:cxnChg chg="add mod">
          <ac:chgData name="Fabrizio Grosso" userId="2d487810-e344-400c-b06d-c732b6dd0c0e" providerId="ADAL" clId="{EBC520F3-1C71-4824-B541-89081173BA6F}" dt="2024-09-20T10:20:46.383" v="12021" actId="1076"/>
          <ac:cxnSpMkLst>
            <pc:docMk/>
            <pc:sldMk cId="1246132083" sldId="539"/>
            <ac:cxnSpMk id="42" creationId="{E216FBB8-1B02-3455-48B1-E5EC6ACD44CC}"/>
          </ac:cxnSpMkLst>
        </pc:cxnChg>
        <pc:cxnChg chg="del">
          <ac:chgData name="Fabrizio Grosso" userId="2d487810-e344-400c-b06d-c732b6dd0c0e" providerId="ADAL" clId="{EBC520F3-1C71-4824-B541-89081173BA6F}" dt="2024-09-20T09:54:25.731" v="11885" actId="478"/>
          <ac:cxnSpMkLst>
            <pc:docMk/>
            <pc:sldMk cId="1246132083" sldId="539"/>
            <ac:cxnSpMk id="43" creationId="{3D997FE6-AB16-A0DF-F333-2655C5FA3006}"/>
          </ac:cxnSpMkLst>
        </pc:cxnChg>
        <pc:cxnChg chg="add mod">
          <ac:chgData name="Fabrizio Grosso" userId="2d487810-e344-400c-b06d-c732b6dd0c0e" providerId="ADAL" clId="{EBC520F3-1C71-4824-B541-89081173BA6F}" dt="2024-09-20T10:20:54.443" v="12022" actId="1076"/>
          <ac:cxnSpMkLst>
            <pc:docMk/>
            <pc:sldMk cId="1246132083" sldId="539"/>
            <ac:cxnSpMk id="52" creationId="{4757A51D-9B7F-89AF-E616-9EB3BE6773C8}"/>
          </ac:cxnSpMkLst>
        </pc:cxnChg>
        <pc:cxnChg chg="add mod">
          <ac:chgData name="Fabrizio Grosso" userId="2d487810-e344-400c-b06d-c732b6dd0c0e" providerId="ADAL" clId="{EBC520F3-1C71-4824-B541-89081173BA6F}" dt="2024-09-20T10:20:54.443" v="12022" actId="1076"/>
          <ac:cxnSpMkLst>
            <pc:docMk/>
            <pc:sldMk cId="1246132083" sldId="539"/>
            <ac:cxnSpMk id="56" creationId="{B9C28964-6103-FAA1-A5BC-962CB2645BE1}"/>
          </ac:cxnSpMkLst>
        </pc:cxnChg>
        <pc:cxnChg chg="del mod">
          <ac:chgData name="Fabrizio Grosso" userId="2d487810-e344-400c-b06d-c732b6dd0c0e" providerId="ADAL" clId="{EBC520F3-1C71-4824-B541-89081173BA6F}" dt="2024-09-20T09:54:48.514" v="11892" actId="478"/>
          <ac:cxnSpMkLst>
            <pc:docMk/>
            <pc:sldMk cId="1246132083" sldId="539"/>
            <ac:cxnSpMk id="64" creationId="{053A61AB-B0A3-A98B-7F30-EE5B1658A9D7}"/>
          </ac:cxnSpMkLst>
        </pc:cxnChg>
      </pc:sldChg>
      <pc:sldChg chg="addSp delSp modSp add del mod modAnim">
        <pc:chgData name="Fabrizio Grosso" userId="2d487810-e344-400c-b06d-c732b6dd0c0e" providerId="ADAL" clId="{EBC520F3-1C71-4824-B541-89081173BA6F}" dt="2024-09-20T10:20:21.308" v="12015" actId="47"/>
        <pc:sldMkLst>
          <pc:docMk/>
          <pc:sldMk cId="467272919" sldId="540"/>
        </pc:sldMkLst>
        <pc:spChg chg="del">
          <ac:chgData name="Fabrizio Grosso" userId="2d487810-e344-400c-b06d-c732b6dd0c0e" providerId="ADAL" clId="{EBC520F3-1C71-4824-B541-89081173BA6F}" dt="2024-09-20T10:16:31.954" v="11983" actId="478"/>
          <ac:spMkLst>
            <pc:docMk/>
            <pc:sldMk cId="467272919" sldId="540"/>
            <ac:spMk id="21" creationId="{1B539402-2350-0F20-8377-163B67ED1A54}"/>
          </ac:spMkLst>
        </pc:spChg>
        <pc:spChg chg="del">
          <ac:chgData name="Fabrizio Grosso" userId="2d487810-e344-400c-b06d-c732b6dd0c0e" providerId="ADAL" clId="{EBC520F3-1C71-4824-B541-89081173BA6F}" dt="2024-09-20T10:16:28.949" v="11979" actId="478"/>
          <ac:spMkLst>
            <pc:docMk/>
            <pc:sldMk cId="467272919" sldId="540"/>
            <ac:spMk id="23" creationId="{88EDCD4B-B903-70E0-6FA9-68D99D1214C2}"/>
          </ac:spMkLst>
        </pc:spChg>
        <pc:spChg chg="del">
          <ac:chgData name="Fabrizio Grosso" userId="2d487810-e344-400c-b06d-c732b6dd0c0e" providerId="ADAL" clId="{EBC520F3-1C71-4824-B541-89081173BA6F}" dt="2024-09-20T10:16:27.616" v="11977" actId="478"/>
          <ac:spMkLst>
            <pc:docMk/>
            <pc:sldMk cId="467272919" sldId="540"/>
            <ac:spMk id="34" creationId="{15BB4DE2-1CB5-2A38-93D9-7EAAAE1C93AC}"/>
          </ac:spMkLst>
        </pc:spChg>
        <pc:spChg chg="del">
          <ac:chgData name="Fabrizio Grosso" userId="2d487810-e344-400c-b06d-c732b6dd0c0e" providerId="ADAL" clId="{EBC520F3-1C71-4824-B541-89081173BA6F}" dt="2024-09-20T10:16:32.564" v="11984" actId="478"/>
          <ac:spMkLst>
            <pc:docMk/>
            <pc:sldMk cId="467272919" sldId="540"/>
            <ac:spMk id="35" creationId="{F731FB3D-6CDE-1E87-6AE1-4EAC29E67807}"/>
          </ac:spMkLst>
        </pc:spChg>
        <pc:spChg chg="add del">
          <ac:chgData name="Fabrizio Grosso" userId="2d487810-e344-400c-b06d-c732b6dd0c0e" providerId="ADAL" clId="{EBC520F3-1C71-4824-B541-89081173BA6F}" dt="2024-09-20T10:17:19.163" v="11989" actId="478"/>
          <ac:spMkLst>
            <pc:docMk/>
            <pc:sldMk cId="467272919" sldId="540"/>
            <ac:spMk id="51" creationId="{6E26F80B-E0D5-BE94-8FE6-5B24D4A8398F}"/>
          </ac:spMkLst>
        </pc:spChg>
        <pc:cxnChg chg="add del mod">
          <ac:chgData name="Fabrizio Grosso" userId="2d487810-e344-400c-b06d-c732b6dd0c0e" providerId="ADAL" clId="{EBC520F3-1C71-4824-B541-89081173BA6F}" dt="2024-09-20T10:17:17.081" v="11987" actId="11529"/>
          <ac:cxnSpMkLst>
            <pc:docMk/>
            <pc:sldMk cId="467272919" sldId="540"/>
            <ac:cxnSpMk id="4" creationId="{A1360550-EC0C-04CF-2A96-833DBF16327E}"/>
          </ac:cxnSpMkLst>
        </pc:cxnChg>
        <pc:cxnChg chg="del mod">
          <ac:chgData name="Fabrizio Grosso" userId="2d487810-e344-400c-b06d-c732b6dd0c0e" providerId="ADAL" clId="{EBC520F3-1C71-4824-B541-89081173BA6F}" dt="2024-09-20T10:16:25.710" v="11975" actId="478"/>
          <ac:cxnSpMkLst>
            <pc:docMk/>
            <pc:sldMk cId="467272919" sldId="540"/>
            <ac:cxnSpMk id="22" creationId="{D5DAC933-B178-6EB7-D465-447537DB5A29}"/>
          </ac:cxnSpMkLst>
        </pc:cxnChg>
        <pc:cxnChg chg="del mod">
          <ac:chgData name="Fabrizio Grosso" userId="2d487810-e344-400c-b06d-c732b6dd0c0e" providerId="ADAL" clId="{EBC520F3-1C71-4824-B541-89081173BA6F}" dt="2024-09-20T10:16:28.220" v="11978" actId="478"/>
          <ac:cxnSpMkLst>
            <pc:docMk/>
            <pc:sldMk cId="467272919" sldId="540"/>
            <ac:cxnSpMk id="36" creationId="{36EEC508-7980-B0C0-784E-67424B0A3BF4}"/>
          </ac:cxnSpMkLst>
        </pc:cxnChg>
        <pc:cxnChg chg="del mod">
          <ac:chgData name="Fabrizio Grosso" userId="2d487810-e344-400c-b06d-c732b6dd0c0e" providerId="ADAL" clId="{EBC520F3-1C71-4824-B541-89081173BA6F}" dt="2024-09-20T10:16:29.693" v="11980" actId="478"/>
          <ac:cxnSpMkLst>
            <pc:docMk/>
            <pc:sldMk cId="467272919" sldId="540"/>
            <ac:cxnSpMk id="39" creationId="{254B67EB-16C9-9995-1BB5-AB579D4A86A2}"/>
          </ac:cxnSpMkLst>
        </pc:cxnChg>
        <pc:cxnChg chg="del mod">
          <ac:chgData name="Fabrizio Grosso" userId="2d487810-e344-400c-b06d-c732b6dd0c0e" providerId="ADAL" clId="{EBC520F3-1C71-4824-B541-89081173BA6F}" dt="2024-09-20T10:16:26.630" v="11976" actId="478"/>
          <ac:cxnSpMkLst>
            <pc:docMk/>
            <pc:sldMk cId="467272919" sldId="540"/>
            <ac:cxnSpMk id="42" creationId="{E216FBB8-1B02-3455-48B1-E5EC6ACD44CC}"/>
          </ac:cxnSpMkLst>
        </pc:cxnChg>
        <pc:cxnChg chg="del mod">
          <ac:chgData name="Fabrizio Grosso" userId="2d487810-e344-400c-b06d-c732b6dd0c0e" providerId="ADAL" clId="{EBC520F3-1C71-4824-B541-89081173BA6F}" dt="2024-09-20T10:16:31.135" v="11982" actId="478"/>
          <ac:cxnSpMkLst>
            <pc:docMk/>
            <pc:sldMk cId="467272919" sldId="540"/>
            <ac:cxnSpMk id="52" creationId="{4757A51D-9B7F-89AF-E616-9EB3BE6773C8}"/>
          </ac:cxnSpMkLst>
        </pc:cxnChg>
        <pc:cxnChg chg="del mod">
          <ac:chgData name="Fabrizio Grosso" userId="2d487810-e344-400c-b06d-c732b6dd0c0e" providerId="ADAL" clId="{EBC520F3-1C71-4824-B541-89081173BA6F}" dt="2024-09-20T10:16:30.736" v="11981" actId="478"/>
          <ac:cxnSpMkLst>
            <pc:docMk/>
            <pc:sldMk cId="467272919" sldId="540"/>
            <ac:cxnSpMk id="56" creationId="{B9C28964-6103-FAA1-A5BC-962CB2645BE1}"/>
          </ac:cxnSpMkLst>
        </pc:cxnChg>
      </pc:sldChg>
      <pc:sldChg chg="addSp delSp modSp add mod modAnim">
        <pc:chgData name="Fabrizio Grosso" userId="2d487810-e344-400c-b06d-c732b6dd0c0e" providerId="ADAL" clId="{EBC520F3-1C71-4824-B541-89081173BA6F}" dt="2024-09-20T10:22:59.405" v="12046"/>
        <pc:sldMkLst>
          <pc:docMk/>
          <pc:sldMk cId="2687767774" sldId="540"/>
        </pc:sldMkLst>
        <pc:spChg chg="add mod">
          <ac:chgData name="Fabrizio Grosso" userId="2d487810-e344-400c-b06d-c732b6dd0c0e" providerId="ADAL" clId="{EBC520F3-1C71-4824-B541-89081173BA6F}" dt="2024-09-20T10:22:15.272" v="12038" actId="1076"/>
          <ac:spMkLst>
            <pc:docMk/>
            <pc:sldMk cId="2687767774" sldId="540"/>
            <ac:spMk id="6" creationId="{4AE71C40-3939-B55A-FFB3-628695A1531A}"/>
          </ac:spMkLst>
        </pc:spChg>
        <pc:spChg chg="del">
          <ac:chgData name="Fabrizio Grosso" userId="2d487810-e344-400c-b06d-c732b6dd0c0e" providerId="ADAL" clId="{EBC520F3-1C71-4824-B541-89081173BA6F}" dt="2024-09-20T10:21:23.154" v="12031" actId="478"/>
          <ac:spMkLst>
            <pc:docMk/>
            <pc:sldMk cId="2687767774" sldId="540"/>
            <ac:spMk id="21" creationId="{1B539402-2350-0F20-8377-163B67ED1A54}"/>
          </ac:spMkLst>
        </pc:spChg>
        <pc:spChg chg="del">
          <ac:chgData name="Fabrizio Grosso" userId="2d487810-e344-400c-b06d-c732b6dd0c0e" providerId="ADAL" clId="{EBC520F3-1C71-4824-B541-89081173BA6F}" dt="2024-09-20T10:21:18.608" v="12027" actId="478"/>
          <ac:spMkLst>
            <pc:docMk/>
            <pc:sldMk cId="2687767774" sldId="540"/>
            <ac:spMk id="34" creationId="{15BB4DE2-1CB5-2A38-93D9-7EAAAE1C93AC}"/>
          </ac:spMkLst>
        </pc:spChg>
        <pc:spChg chg="del">
          <ac:chgData name="Fabrizio Grosso" userId="2d487810-e344-400c-b06d-c732b6dd0c0e" providerId="ADAL" clId="{EBC520F3-1C71-4824-B541-89081173BA6F}" dt="2024-09-20T10:21:20.573" v="12028" actId="478"/>
          <ac:spMkLst>
            <pc:docMk/>
            <pc:sldMk cId="2687767774" sldId="540"/>
            <ac:spMk id="35" creationId="{F731FB3D-6CDE-1E87-6AE1-4EAC29E67807}"/>
          </ac:spMkLst>
        </pc:spChg>
        <pc:spChg chg="del">
          <ac:chgData name="Fabrizio Grosso" userId="2d487810-e344-400c-b06d-c732b6dd0c0e" providerId="ADAL" clId="{EBC520F3-1C71-4824-B541-89081173BA6F}" dt="2024-09-20T10:21:25.420" v="12032" actId="478"/>
          <ac:spMkLst>
            <pc:docMk/>
            <pc:sldMk cId="2687767774" sldId="540"/>
            <ac:spMk id="51" creationId="{6E26F80B-E0D5-BE94-8FE6-5B24D4A8398F}"/>
          </ac:spMkLst>
        </pc:spChg>
        <pc:cxnChg chg="add mod">
          <ac:chgData name="Fabrizio Grosso" userId="2d487810-e344-400c-b06d-c732b6dd0c0e" providerId="ADAL" clId="{EBC520F3-1C71-4824-B541-89081173BA6F}" dt="2024-09-20T10:22:34.790" v="12041" actId="14100"/>
          <ac:cxnSpMkLst>
            <pc:docMk/>
            <pc:sldMk cId="2687767774" sldId="540"/>
            <ac:cxnSpMk id="3" creationId="{285739C8-5382-81F4-73C7-DE07B72318C9}"/>
          </ac:cxnSpMkLst>
        </pc:cxnChg>
        <pc:cxnChg chg="del mod">
          <ac:chgData name="Fabrizio Grosso" userId="2d487810-e344-400c-b06d-c732b6dd0c0e" providerId="ADAL" clId="{EBC520F3-1C71-4824-B541-89081173BA6F}" dt="2024-09-20T10:21:26.534" v="12033" actId="478"/>
          <ac:cxnSpMkLst>
            <pc:docMk/>
            <pc:sldMk cId="2687767774" sldId="540"/>
            <ac:cxnSpMk id="22" creationId="{D5DAC933-B178-6EB7-D465-447537DB5A29}"/>
          </ac:cxnSpMkLst>
        </pc:cxnChg>
        <pc:cxnChg chg="del mod">
          <ac:chgData name="Fabrizio Grosso" userId="2d487810-e344-400c-b06d-c732b6dd0c0e" providerId="ADAL" clId="{EBC520F3-1C71-4824-B541-89081173BA6F}" dt="2024-09-20T10:21:17.965" v="12026" actId="478"/>
          <ac:cxnSpMkLst>
            <pc:docMk/>
            <pc:sldMk cId="2687767774" sldId="540"/>
            <ac:cxnSpMk id="36" creationId="{36EEC508-7980-B0C0-784E-67424B0A3BF4}"/>
          </ac:cxnSpMkLst>
        </pc:cxnChg>
        <pc:cxnChg chg="del mod">
          <ac:chgData name="Fabrizio Grosso" userId="2d487810-e344-400c-b06d-c732b6dd0c0e" providerId="ADAL" clId="{EBC520F3-1C71-4824-B541-89081173BA6F}" dt="2024-09-20T10:21:16.890" v="12025" actId="478"/>
          <ac:cxnSpMkLst>
            <pc:docMk/>
            <pc:sldMk cId="2687767774" sldId="540"/>
            <ac:cxnSpMk id="42" creationId="{E216FBB8-1B02-3455-48B1-E5EC6ACD44CC}"/>
          </ac:cxnSpMkLst>
        </pc:cxnChg>
        <pc:cxnChg chg="del mod">
          <ac:chgData name="Fabrizio Grosso" userId="2d487810-e344-400c-b06d-c732b6dd0c0e" providerId="ADAL" clId="{EBC520F3-1C71-4824-B541-89081173BA6F}" dt="2024-09-20T10:21:21.919" v="12030" actId="478"/>
          <ac:cxnSpMkLst>
            <pc:docMk/>
            <pc:sldMk cId="2687767774" sldId="540"/>
            <ac:cxnSpMk id="52" creationId="{4757A51D-9B7F-89AF-E616-9EB3BE6773C8}"/>
          </ac:cxnSpMkLst>
        </pc:cxnChg>
        <pc:cxnChg chg="del mod">
          <ac:chgData name="Fabrizio Grosso" userId="2d487810-e344-400c-b06d-c732b6dd0c0e" providerId="ADAL" clId="{EBC520F3-1C71-4824-B541-89081173BA6F}" dt="2024-09-20T10:21:21.042" v="12029" actId="478"/>
          <ac:cxnSpMkLst>
            <pc:docMk/>
            <pc:sldMk cId="2687767774" sldId="540"/>
            <ac:cxnSpMk id="56" creationId="{B9C28964-6103-FAA1-A5BC-962CB2645BE1}"/>
          </ac:cxnSpMkLst>
        </pc:cxnChg>
      </pc:sldChg>
      <pc:sldChg chg="addSp delSp modSp add mod delAnim modAnim">
        <pc:chgData name="Fabrizio Grosso" userId="2d487810-e344-400c-b06d-c732b6dd0c0e" providerId="ADAL" clId="{EBC520F3-1C71-4824-B541-89081173BA6F}" dt="2024-09-20T10:26:11.227" v="12060" actId="1076"/>
        <pc:sldMkLst>
          <pc:docMk/>
          <pc:sldMk cId="902763820" sldId="541"/>
        </pc:sldMkLst>
        <pc:spChg chg="add mod">
          <ac:chgData name="Fabrizio Grosso" userId="2d487810-e344-400c-b06d-c732b6dd0c0e" providerId="ADAL" clId="{EBC520F3-1C71-4824-B541-89081173BA6F}" dt="2024-09-20T10:23:56.432" v="12053" actId="1076"/>
          <ac:spMkLst>
            <pc:docMk/>
            <pc:sldMk cId="902763820" sldId="541"/>
            <ac:spMk id="5" creationId="{8F436BC4-616F-0749-A907-76EAF0B70A91}"/>
          </ac:spMkLst>
        </pc:spChg>
        <pc:spChg chg="del">
          <ac:chgData name="Fabrizio Grosso" userId="2d487810-e344-400c-b06d-c732b6dd0c0e" providerId="ADAL" clId="{EBC520F3-1C71-4824-B541-89081173BA6F}" dt="2024-09-20T10:23:45.242" v="12049" actId="478"/>
          <ac:spMkLst>
            <pc:docMk/>
            <pc:sldMk cId="902763820" sldId="541"/>
            <ac:spMk id="6" creationId="{4AE71C40-3939-B55A-FFB3-628695A1531A}"/>
          </ac:spMkLst>
        </pc:spChg>
        <pc:spChg chg="add mod">
          <ac:chgData name="Fabrizio Grosso" userId="2d487810-e344-400c-b06d-c732b6dd0c0e" providerId="ADAL" clId="{EBC520F3-1C71-4824-B541-89081173BA6F}" dt="2024-09-20T10:26:11.227" v="12060" actId="1076"/>
          <ac:spMkLst>
            <pc:docMk/>
            <pc:sldMk cId="902763820" sldId="541"/>
            <ac:spMk id="19" creationId="{B2E3E5A8-45E0-345E-7BFB-61569BB15F9E}"/>
          </ac:spMkLst>
        </pc:spChg>
        <pc:cxnChg chg="mod">
          <ac:chgData name="Fabrizio Grosso" userId="2d487810-e344-400c-b06d-c732b6dd0c0e" providerId="ADAL" clId="{EBC520F3-1C71-4824-B541-89081173BA6F}" dt="2024-09-20T10:24:00.050" v="12054" actId="14100"/>
          <ac:cxnSpMkLst>
            <pc:docMk/>
            <pc:sldMk cId="902763820" sldId="541"/>
            <ac:cxnSpMk id="3" creationId="{285739C8-5382-81F4-73C7-DE07B72318C9}"/>
          </ac:cxnSpMkLst>
        </pc:cxnChg>
        <pc:cxnChg chg="add mod">
          <ac:chgData name="Fabrizio Grosso" userId="2d487810-e344-400c-b06d-c732b6dd0c0e" providerId="ADAL" clId="{EBC520F3-1C71-4824-B541-89081173BA6F}" dt="2024-09-20T10:26:11.227" v="12060" actId="1076"/>
          <ac:cxnSpMkLst>
            <pc:docMk/>
            <pc:sldMk cId="902763820" sldId="541"/>
            <ac:cxnSpMk id="21" creationId="{531C6F51-E17A-E977-88DF-220D09300B69}"/>
          </ac:cxnSpMkLst>
        </pc:cxnChg>
        <pc:cxnChg chg="add mod">
          <ac:chgData name="Fabrizio Grosso" userId="2d487810-e344-400c-b06d-c732b6dd0c0e" providerId="ADAL" clId="{EBC520F3-1C71-4824-B541-89081173BA6F}" dt="2024-09-20T10:26:11.227" v="12060" actId="1076"/>
          <ac:cxnSpMkLst>
            <pc:docMk/>
            <pc:sldMk cId="902763820" sldId="541"/>
            <ac:cxnSpMk id="22" creationId="{95A0230A-165A-2C5D-6CB7-77EECB824F92}"/>
          </ac:cxnSpMkLst>
        </pc:cxnChg>
      </pc:sldChg>
      <pc:sldChg chg="delSp modSp add del mod modAnim">
        <pc:chgData name="Fabrizio Grosso" userId="2d487810-e344-400c-b06d-c732b6dd0c0e" providerId="ADAL" clId="{EBC520F3-1C71-4824-B541-89081173BA6F}" dt="2024-09-20T10:20:34.924" v="12020" actId="47"/>
        <pc:sldMkLst>
          <pc:docMk/>
          <pc:sldMk cId="2668107381" sldId="541"/>
        </pc:sldMkLst>
        <pc:spChg chg="del">
          <ac:chgData name="Fabrizio Grosso" userId="2d487810-e344-400c-b06d-c732b6dd0c0e" providerId="ADAL" clId="{EBC520F3-1C71-4824-B541-89081173BA6F}" dt="2024-09-20T10:20:28.986" v="12017" actId="478"/>
          <ac:spMkLst>
            <pc:docMk/>
            <pc:sldMk cId="2668107381" sldId="541"/>
            <ac:spMk id="51" creationId="{6E26F80B-E0D5-BE94-8FE6-5B24D4A8398F}"/>
          </ac:spMkLst>
        </pc:spChg>
        <pc:cxnChg chg="del mod">
          <ac:chgData name="Fabrizio Grosso" userId="2d487810-e344-400c-b06d-c732b6dd0c0e" providerId="ADAL" clId="{EBC520F3-1C71-4824-B541-89081173BA6F}" dt="2024-09-20T10:20:29.698" v="12018" actId="478"/>
          <ac:cxnSpMkLst>
            <pc:docMk/>
            <pc:sldMk cId="2668107381" sldId="541"/>
            <ac:cxnSpMk id="52" creationId="{4757A51D-9B7F-89AF-E616-9EB3BE6773C8}"/>
          </ac:cxnSpMkLst>
        </pc:cxnChg>
        <pc:cxnChg chg="del mod">
          <ac:chgData name="Fabrizio Grosso" userId="2d487810-e344-400c-b06d-c732b6dd0c0e" providerId="ADAL" clId="{EBC520F3-1C71-4824-B541-89081173BA6F}" dt="2024-09-20T10:20:30.115" v="12019" actId="478"/>
          <ac:cxnSpMkLst>
            <pc:docMk/>
            <pc:sldMk cId="2668107381" sldId="541"/>
            <ac:cxnSpMk id="56" creationId="{B9C28964-6103-FAA1-A5BC-962CB2645BE1}"/>
          </ac:cxnSpMkLst>
        </pc:cxnChg>
      </pc:sldChg>
      <pc:sldChg chg="add del">
        <pc:chgData name="Fabrizio Grosso" userId="2d487810-e344-400c-b06d-c732b6dd0c0e" providerId="ADAL" clId="{EBC520F3-1C71-4824-B541-89081173BA6F}" dt="2024-09-20T10:26:17.555" v="12062" actId="47"/>
        <pc:sldMkLst>
          <pc:docMk/>
          <pc:sldMk cId="1044041590" sldId="542"/>
        </pc:sldMkLst>
      </pc:sldChg>
      <pc:sldChg chg="addSp delSp modSp add mod delAnim modAnim">
        <pc:chgData name="Fabrizio Grosso" userId="2d487810-e344-400c-b06d-c732b6dd0c0e" providerId="ADAL" clId="{EBC520F3-1C71-4824-B541-89081173BA6F}" dt="2024-09-20T10:35:41.948" v="12132" actId="166"/>
        <pc:sldMkLst>
          <pc:docMk/>
          <pc:sldMk cId="1150499224" sldId="542"/>
        </pc:sldMkLst>
        <pc:spChg chg="add mod ord">
          <ac:chgData name="Fabrizio Grosso" userId="2d487810-e344-400c-b06d-c732b6dd0c0e" providerId="ADAL" clId="{EBC520F3-1C71-4824-B541-89081173BA6F}" dt="2024-09-20T10:30:08.642" v="12101" actId="206"/>
          <ac:spMkLst>
            <pc:docMk/>
            <pc:sldMk cId="1150499224" sldId="542"/>
            <ac:spMk id="4" creationId="{1068A1E0-FB48-FFA2-0D4E-0C06B3404147}"/>
          </ac:spMkLst>
        </pc:spChg>
        <pc:spChg chg="del">
          <ac:chgData name="Fabrizio Grosso" userId="2d487810-e344-400c-b06d-c732b6dd0c0e" providerId="ADAL" clId="{EBC520F3-1C71-4824-B541-89081173BA6F}" dt="2024-09-20T10:26:35.656" v="12064" actId="478"/>
          <ac:spMkLst>
            <pc:docMk/>
            <pc:sldMk cId="1150499224" sldId="542"/>
            <ac:spMk id="5" creationId="{8F436BC4-616F-0749-A907-76EAF0B70A91}"/>
          </ac:spMkLst>
        </pc:spChg>
        <pc:spChg chg="ord">
          <ac:chgData name="Fabrizio Grosso" userId="2d487810-e344-400c-b06d-c732b6dd0c0e" providerId="ADAL" clId="{EBC520F3-1C71-4824-B541-89081173BA6F}" dt="2024-09-20T10:28:34.379" v="12085" actId="166"/>
          <ac:spMkLst>
            <pc:docMk/>
            <pc:sldMk cId="1150499224" sldId="542"/>
            <ac:spMk id="12" creationId="{BF544801-6410-1FAD-FF06-11A337E39F14}"/>
          </ac:spMkLst>
        </pc:spChg>
        <pc:spChg chg="ord">
          <ac:chgData name="Fabrizio Grosso" userId="2d487810-e344-400c-b06d-c732b6dd0c0e" providerId="ADAL" clId="{EBC520F3-1C71-4824-B541-89081173BA6F}" dt="2024-09-20T10:28:34.379" v="12085" actId="166"/>
          <ac:spMkLst>
            <pc:docMk/>
            <pc:sldMk cId="1150499224" sldId="542"/>
            <ac:spMk id="23" creationId="{88EDCD4B-B903-70E0-6FA9-68D99D1214C2}"/>
          </ac:spMkLst>
        </pc:spChg>
        <pc:spChg chg="add mod">
          <ac:chgData name="Fabrizio Grosso" userId="2d487810-e344-400c-b06d-c732b6dd0c0e" providerId="ADAL" clId="{EBC520F3-1C71-4824-B541-89081173BA6F}" dt="2024-09-20T10:34:47.310" v="12122"/>
          <ac:spMkLst>
            <pc:docMk/>
            <pc:sldMk cId="1150499224" sldId="542"/>
            <ac:spMk id="26" creationId="{5F14A37C-6F78-405C-1DFB-E48FC9E51B1A}"/>
          </ac:spMkLst>
        </pc:spChg>
        <pc:cxnChg chg="del mod">
          <ac:chgData name="Fabrizio Grosso" userId="2d487810-e344-400c-b06d-c732b6dd0c0e" providerId="ADAL" clId="{EBC520F3-1C71-4824-B541-89081173BA6F}" dt="2024-09-20T10:26:36.323" v="12065" actId="478"/>
          <ac:cxnSpMkLst>
            <pc:docMk/>
            <pc:sldMk cId="1150499224" sldId="542"/>
            <ac:cxnSpMk id="3" creationId="{285739C8-5382-81F4-73C7-DE07B72318C9}"/>
          </ac:cxnSpMkLst>
        </pc:cxnChg>
        <pc:cxnChg chg="add mod ord">
          <ac:chgData name="Fabrizio Grosso" userId="2d487810-e344-400c-b06d-c732b6dd0c0e" providerId="ADAL" clId="{EBC520F3-1C71-4824-B541-89081173BA6F}" dt="2024-09-20T10:27:34.267" v="12068" actId="167"/>
          <ac:cxnSpMkLst>
            <pc:docMk/>
            <pc:sldMk cId="1150499224" sldId="542"/>
            <ac:cxnSpMk id="6" creationId="{B1545C33-8CF3-1397-59CF-FDCCE8A982D2}"/>
          </ac:cxnSpMkLst>
        </pc:cxnChg>
        <pc:cxnChg chg="add mod ord">
          <ac:chgData name="Fabrizio Grosso" userId="2d487810-e344-400c-b06d-c732b6dd0c0e" providerId="ADAL" clId="{EBC520F3-1C71-4824-B541-89081173BA6F}" dt="2024-09-20T10:28:29.609" v="12084" actId="166"/>
          <ac:cxnSpMkLst>
            <pc:docMk/>
            <pc:sldMk cId="1150499224" sldId="542"/>
            <ac:cxnSpMk id="18" creationId="{676250A5-1A43-BE4C-7AC0-1C91D9EFF3EA}"/>
          </ac:cxnSpMkLst>
        </pc:cxnChg>
        <pc:cxnChg chg="ord">
          <ac:chgData name="Fabrizio Grosso" userId="2d487810-e344-400c-b06d-c732b6dd0c0e" providerId="ADAL" clId="{EBC520F3-1C71-4824-B541-89081173BA6F}" dt="2024-09-20T10:35:41.948" v="12132" actId="166"/>
          <ac:cxnSpMkLst>
            <pc:docMk/>
            <pc:sldMk cId="1150499224" sldId="542"/>
            <ac:cxnSpMk id="39" creationId="{254B67EB-16C9-9995-1BB5-AB579D4A86A2}"/>
          </ac:cxnSpMkLst>
        </pc:cxnChg>
      </pc:sldChg>
      <pc:sldChg chg="addSp modSp add mod modTransition modAnim">
        <pc:chgData name="Fabrizio Grosso" userId="2d487810-e344-400c-b06d-c732b6dd0c0e" providerId="ADAL" clId="{EBC520F3-1C71-4824-B541-89081173BA6F}" dt="2024-09-20T12:47:11.701" v="12341" actId="403"/>
        <pc:sldMkLst>
          <pc:docMk/>
          <pc:sldMk cId="76137011" sldId="543"/>
        </pc:sldMkLst>
        <pc:spChg chg="mod">
          <ac:chgData name="Fabrizio Grosso" userId="2d487810-e344-400c-b06d-c732b6dd0c0e" providerId="ADAL" clId="{EBC520F3-1C71-4824-B541-89081173BA6F}" dt="2024-09-20T10:34:28.906" v="12118" actId="1076"/>
          <ac:spMkLst>
            <pc:docMk/>
            <pc:sldMk cId="76137011" sldId="543"/>
            <ac:spMk id="9" creationId="{87A64B84-0289-6045-6E08-ECDC9CE9ACA6}"/>
          </ac:spMkLst>
        </pc:spChg>
        <pc:spChg chg="add mod">
          <ac:chgData name="Fabrizio Grosso" userId="2d487810-e344-400c-b06d-c732b6dd0c0e" providerId="ADAL" clId="{EBC520F3-1C71-4824-B541-89081173BA6F}" dt="2024-09-20T10:34:07.068" v="12114" actId="1076"/>
          <ac:spMkLst>
            <pc:docMk/>
            <pc:sldMk cId="76137011" sldId="543"/>
            <ac:spMk id="21" creationId="{564B2A21-63E3-0CA6-BAF5-CD9319E221C7}"/>
          </ac:spMkLst>
        </pc:spChg>
        <pc:spChg chg="add mod">
          <ac:chgData name="Fabrizio Grosso" userId="2d487810-e344-400c-b06d-c732b6dd0c0e" providerId="ADAL" clId="{EBC520F3-1C71-4824-B541-89081173BA6F}" dt="2024-09-20T10:35:14.635" v="12128" actId="1076"/>
          <ac:spMkLst>
            <pc:docMk/>
            <pc:sldMk cId="76137011" sldId="543"/>
            <ac:spMk id="37" creationId="{D5AFFBB5-3685-F52D-1057-0E9EB3F464CB}"/>
          </ac:spMkLst>
        </pc:spChg>
        <pc:spChg chg="add mod">
          <ac:chgData name="Fabrizio Grosso" userId="2d487810-e344-400c-b06d-c732b6dd0c0e" providerId="ADAL" clId="{EBC520F3-1C71-4824-B541-89081173BA6F}" dt="2024-09-20T10:36:18.034" v="12138" actId="1076"/>
          <ac:spMkLst>
            <pc:docMk/>
            <pc:sldMk cId="76137011" sldId="543"/>
            <ac:spMk id="43" creationId="{989D6B1C-5497-1C47-90BF-6612098F49C8}"/>
          </ac:spMkLst>
        </pc:spChg>
        <pc:spChg chg="add mod">
          <ac:chgData name="Fabrizio Grosso" userId="2d487810-e344-400c-b06d-c732b6dd0c0e" providerId="ADAL" clId="{EBC520F3-1C71-4824-B541-89081173BA6F}" dt="2024-09-20T10:36:23.371" v="12140" actId="1076"/>
          <ac:spMkLst>
            <pc:docMk/>
            <pc:sldMk cId="76137011" sldId="543"/>
            <ac:spMk id="44" creationId="{3CAC622F-CE3D-C5C9-E102-4D05DCE37C3B}"/>
          </ac:spMkLst>
        </pc:spChg>
        <pc:spChg chg="add mod">
          <ac:chgData name="Fabrizio Grosso" userId="2d487810-e344-400c-b06d-c732b6dd0c0e" providerId="ADAL" clId="{EBC520F3-1C71-4824-B541-89081173BA6F}" dt="2024-09-20T12:47:11.701" v="12341" actId="403"/>
          <ac:spMkLst>
            <pc:docMk/>
            <pc:sldMk cId="76137011" sldId="543"/>
            <ac:spMk id="55" creationId="{6EDF2AA4-ED94-26BF-A03A-4A9AEFD26DD6}"/>
          </ac:spMkLst>
        </pc:spChg>
        <pc:cxnChg chg="mod">
          <ac:chgData name="Fabrizio Grosso" userId="2d487810-e344-400c-b06d-c732b6dd0c0e" providerId="ADAL" clId="{EBC520F3-1C71-4824-B541-89081173BA6F}" dt="2024-09-20T10:32:47.202" v="12111" actId="14100"/>
          <ac:cxnSpMkLst>
            <pc:docMk/>
            <pc:sldMk cId="76137011" sldId="543"/>
            <ac:cxnSpMk id="18" creationId="{676250A5-1A43-BE4C-7AC0-1C91D9EFF3EA}"/>
          </ac:cxnSpMkLst>
        </pc:cxnChg>
        <pc:cxnChg chg="add mod">
          <ac:chgData name="Fabrizio Grosso" userId="2d487810-e344-400c-b06d-c732b6dd0c0e" providerId="ADAL" clId="{EBC520F3-1C71-4824-B541-89081173BA6F}" dt="2024-09-20T10:34:21.118" v="12117" actId="14100"/>
          <ac:cxnSpMkLst>
            <pc:docMk/>
            <pc:sldMk cId="76137011" sldId="543"/>
            <ac:cxnSpMk id="22" creationId="{E5FBEB36-83FD-5A34-189C-269C8C9B7279}"/>
          </ac:cxnSpMkLst>
        </pc:cxnChg>
        <pc:cxnChg chg="add mod">
          <ac:chgData name="Fabrizio Grosso" userId="2d487810-e344-400c-b06d-c732b6dd0c0e" providerId="ADAL" clId="{EBC520F3-1C71-4824-B541-89081173BA6F}" dt="2024-09-20T10:35:21.827" v="12130" actId="14100"/>
          <ac:cxnSpMkLst>
            <pc:docMk/>
            <pc:sldMk cId="76137011" sldId="543"/>
            <ac:cxnSpMk id="34" creationId="{FA6E2BE5-6AE9-0335-C5DF-57D538664BC5}"/>
          </ac:cxnSpMkLst>
        </pc:cxnChg>
        <pc:cxnChg chg="ord">
          <ac:chgData name="Fabrizio Grosso" userId="2d487810-e344-400c-b06d-c732b6dd0c0e" providerId="ADAL" clId="{EBC520F3-1C71-4824-B541-89081173BA6F}" dt="2024-09-20T10:35:34.926" v="12131" actId="166"/>
          <ac:cxnSpMkLst>
            <pc:docMk/>
            <pc:sldMk cId="76137011" sldId="543"/>
            <ac:cxnSpMk id="39" creationId="{254B67EB-16C9-9995-1BB5-AB579D4A86A2}"/>
          </ac:cxnSpMkLst>
        </pc:cxnChg>
        <pc:cxnChg chg="add mod">
          <ac:chgData name="Fabrizio Grosso" userId="2d487810-e344-400c-b06d-c732b6dd0c0e" providerId="ADAL" clId="{EBC520F3-1C71-4824-B541-89081173BA6F}" dt="2024-09-20T10:36:32.238" v="12143" actId="14100"/>
          <ac:cxnSpMkLst>
            <pc:docMk/>
            <pc:sldMk cId="76137011" sldId="543"/>
            <ac:cxnSpMk id="45" creationId="{AF111FEE-70B8-0139-19DF-46F29D3B1BC2}"/>
          </ac:cxnSpMkLst>
        </pc:cxnChg>
        <pc:cxnChg chg="add mod">
          <ac:chgData name="Fabrizio Grosso" userId="2d487810-e344-400c-b06d-c732b6dd0c0e" providerId="ADAL" clId="{EBC520F3-1C71-4824-B541-89081173BA6F}" dt="2024-09-20T10:36:43.074" v="12146" actId="14100"/>
          <ac:cxnSpMkLst>
            <pc:docMk/>
            <pc:sldMk cId="76137011" sldId="543"/>
            <ac:cxnSpMk id="48" creationId="{53C02B52-8D79-B678-D615-2E2C85694685}"/>
          </ac:cxnSpMkLst>
        </pc:cxnChg>
        <pc:cxnChg chg="add mod">
          <ac:chgData name="Fabrizio Grosso" userId="2d487810-e344-400c-b06d-c732b6dd0c0e" providerId="ADAL" clId="{EBC520F3-1C71-4824-B541-89081173BA6F}" dt="2024-09-20T10:36:52.167" v="12150" actId="14100"/>
          <ac:cxnSpMkLst>
            <pc:docMk/>
            <pc:sldMk cId="76137011" sldId="543"/>
            <ac:cxnSpMk id="51" creationId="{3EE736AC-F8DD-3E7E-A933-5DEC43688105}"/>
          </ac:cxnSpMkLst>
        </pc:cxnChg>
      </pc:sldChg>
      <pc:sldMasterChg chg="modSp">
        <pc:chgData name="Fabrizio Grosso" userId="2d487810-e344-400c-b06d-c732b6dd0c0e" providerId="ADAL" clId="{EBC520F3-1C71-4824-B541-89081173BA6F}" dt="2024-09-13T10:17:59.960" v="7520" actId="1076"/>
        <pc:sldMasterMkLst>
          <pc:docMk/>
          <pc:sldMasterMk cId="2269711999" sldId="2147483660"/>
        </pc:sldMasterMkLst>
        <pc:spChg chg="mod">
          <ac:chgData name="Fabrizio Grosso" userId="2d487810-e344-400c-b06d-c732b6dd0c0e" providerId="ADAL" clId="{EBC520F3-1C71-4824-B541-89081173BA6F}" dt="2024-09-13T10:17:59.960" v="7520" actId="1076"/>
          <ac:spMkLst>
            <pc:docMk/>
            <pc:sldMasterMk cId="2269711999" sldId="2147483660"/>
            <ac:spMk id="1026" creationId="{C44DAC59-5E6E-45D0-8524-3E061722C9EC}"/>
          </ac:spMkLst>
        </pc:spChg>
      </pc:sldMasterChg>
      <pc:sldMasterChg chg="modSp modSldLayout">
        <pc:chgData name="Fabrizio Grosso" userId="2d487810-e344-400c-b06d-c732b6dd0c0e" providerId="ADAL" clId="{EBC520F3-1C71-4824-B541-89081173BA6F}" dt="2024-09-20T12:05:52.749" v="12233" actId="408"/>
        <pc:sldMasterMkLst>
          <pc:docMk/>
          <pc:sldMasterMk cId="683159329" sldId="2147483672"/>
        </pc:sldMasterMkLst>
        <pc:spChg chg="mod">
          <ac:chgData name="Fabrizio Grosso" userId="2d487810-e344-400c-b06d-c732b6dd0c0e" providerId="ADAL" clId="{EBC520F3-1C71-4824-B541-89081173BA6F}" dt="2024-09-13T10:18:06.368" v="7521" actId="1076"/>
          <ac:spMkLst>
            <pc:docMk/>
            <pc:sldMasterMk cId="683159329" sldId="2147483672"/>
            <ac:spMk id="1026" creationId="{C44DAC59-5E6E-45D0-8524-3E061722C9EC}"/>
          </ac:spMkLst>
        </pc:spChg>
        <pc:sldLayoutChg chg="addSp modSp mod">
          <pc:chgData name="Fabrizio Grosso" userId="2d487810-e344-400c-b06d-c732b6dd0c0e" providerId="ADAL" clId="{EBC520F3-1C71-4824-B541-89081173BA6F}" dt="2024-09-20T12:05:52.749" v="12233" actId="408"/>
          <pc:sldLayoutMkLst>
            <pc:docMk/>
            <pc:sldMasterMk cId="683159329" sldId="2147483672"/>
            <pc:sldLayoutMk cId="2199133435" sldId="2147483673"/>
          </pc:sldLayoutMkLst>
          <pc:spChg chg="mod">
            <ac:chgData name="Fabrizio Grosso" userId="2d487810-e344-400c-b06d-c732b6dd0c0e" providerId="ADAL" clId="{EBC520F3-1C71-4824-B541-89081173BA6F}" dt="2024-09-20T12:05:52.749" v="12233" actId="408"/>
            <ac:spMkLst>
              <pc:docMk/>
              <pc:sldMasterMk cId="683159329" sldId="2147483672"/>
              <pc:sldLayoutMk cId="2199133435" sldId="2147483673"/>
              <ac:spMk id="5" creationId="{F48521B5-EF4B-4AA9-A186-D237E00EB47E}"/>
            </ac:spMkLst>
          </pc:spChg>
          <pc:picChg chg="mod">
            <ac:chgData name="Fabrizio Grosso" userId="2d487810-e344-400c-b06d-c732b6dd0c0e" providerId="ADAL" clId="{EBC520F3-1C71-4824-B541-89081173BA6F}" dt="2024-09-20T12:05:52.749" v="12233" actId="408"/>
            <ac:picMkLst>
              <pc:docMk/>
              <pc:sldMasterMk cId="683159329" sldId="2147483672"/>
              <pc:sldLayoutMk cId="2199133435" sldId="2147483673"/>
              <ac:picMk id="3" creationId="{619F79B3-FA6A-4D4C-8B22-54EE57D9F4C8}"/>
            </ac:picMkLst>
          </pc:picChg>
          <pc:picChg chg="add mod">
            <ac:chgData name="Fabrizio Grosso" userId="2d487810-e344-400c-b06d-c732b6dd0c0e" providerId="ADAL" clId="{EBC520F3-1C71-4824-B541-89081173BA6F}" dt="2024-09-20T12:05:52.749" v="12233" actId="408"/>
            <ac:picMkLst>
              <pc:docMk/>
              <pc:sldMasterMk cId="683159329" sldId="2147483672"/>
              <pc:sldLayoutMk cId="2199133435" sldId="2147483673"/>
              <ac:picMk id="4" creationId="{7F1F294E-A487-D206-2E4F-ED5CA6A8804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D53F536-ADF8-0EB8-40A4-2B5BDE7C66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780232-9CD8-09FC-9880-BBEB145553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B2524-6FA8-488F-A4CF-2A84CB912998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62515E-2882-2F85-0308-3E8FFE2B8A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64840E-BE94-37FD-5A14-575C6EBFB6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DD7E-AF2B-46ED-A30E-7C8F4922E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0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EDF8E-267B-459D-B135-4C658C66572E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06E11-F0B5-4BAE-A410-D34D356C48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33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239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problem, </a:t>
            </a:r>
            <a:r>
              <a:rPr lang="en-GB" dirty="0" err="1"/>
              <a:t>disegni</a:t>
            </a:r>
            <a:r>
              <a:rPr lang="en-GB" dirty="0"/>
              <a:t> senza </a:t>
            </a:r>
            <a:r>
              <a:rPr lang="en-GB" dirty="0" err="1"/>
              <a:t>etichette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23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Allargare</a:t>
            </a:r>
            <a:r>
              <a:rPr lang="en-GB" dirty="0"/>
              <a:t> s e t. W in rosso e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disegno</a:t>
            </a:r>
            <a:r>
              <a:rPr lang="en-GB" dirty="0"/>
              <a:t>. </a:t>
            </a:r>
            <a:r>
              <a:rPr lang="en-GB" dirty="0" err="1"/>
              <a:t>Centrare</a:t>
            </a:r>
            <a:r>
              <a:rPr lang="en-GB" dirty="0"/>
              <a:t> </a:t>
            </a:r>
            <a:r>
              <a:rPr lang="en-GB" dirty="0" err="1"/>
              <a:t>disegno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526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Rifare</a:t>
            </a:r>
            <a:r>
              <a:rPr lang="en-GB" dirty="0"/>
              <a:t> la </a:t>
            </a:r>
            <a:r>
              <a:rPr lang="en-GB" dirty="0" err="1"/>
              <a:t>figura</a:t>
            </a:r>
            <a:r>
              <a:rPr lang="en-GB" dirty="0"/>
              <a:t> e </a:t>
            </a:r>
            <a:r>
              <a:rPr lang="en-GB" dirty="0" err="1"/>
              <a:t>applicare</a:t>
            </a:r>
            <a:r>
              <a:rPr lang="en-GB" dirty="0"/>
              <a:t> il morphing </a:t>
            </a:r>
            <a:r>
              <a:rPr lang="en-GB" dirty="0" err="1"/>
              <a:t>separando</a:t>
            </a:r>
            <a:r>
              <a:rPr lang="en-GB" dirty="0"/>
              <a:t> le due </a:t>
            </a:r>
            <a:r>
              <a:rPr lang="en-GB" dirty="0" err="1"/>
              <a:t>metà</a:t>
            </a:r>
            <a:r>
              <a:rPr lang="en-GB" dirty="0"/>
              <a:t> e </a:t>
            </a:r>
            <a:r>
              <a:rPr lang="en-GB" dirty="0" err="1"/>
              <a:t>colorando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archi</a:t>
            </a:r>
            <a:r>
              <a:rPr lang="en-GB" dirty="0"/>
              <a:t> del </a:t>
            </a:r>
            <a:r>
              <a:rPr lang="en-GB" dirty="0" err="1"/>
              <a:t>taglio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01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98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823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16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431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325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Definire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resolve e </a:t>
            </a:r>
            <a:r>
              <a:rPr lang="en-GB" dirty="0" err="1"/>
              <a:t>spiegare</a:t>
            </a:r>
            <a:r>
              <a:rPr lang="en-GB" dirty="0"/>
              <a:t> idea </a:t>
            </a:r>
            <a:r>
              <a:rPr lang="en-GB" dirty="0" err="1"/>
              <a:t>algoritmo</a:t>
            </a:r>
            <a:r>
              <a:rPr lang="en-GB" dirty="0"/>
              <a:t>: </a:t>
            </a:r>
            <a:r>
              <a:rPr lang="en-GB" dirty="0" err="1"/>
              <a:t>disegni</a:t>
            </a:r>
            <a:r>
              <a:rPr lang="en-GB" dirty="0"/>
              <a:t> </a:t>
            </a:r>
            <a:r>
              <a:rPr lang="en-GB" dirty="0" err="1"/>
              <a:t>diversi</a:t>
            </a:r>
            <a:r>
              <a:rPr lang="en-GB" dirty="0"/>
              <a:t> con </a:t>
            </a:r>
            <a:r>
              <a:rPr lang="en-GB" dirty="0" err="1"/>
              <a:t>stesso</a:t>
            </a:r>
            <a:r>
              <a:rPr lang="en-GB" dirty="0"/>
              <a:t> </a:t>
            </a:r>
            <a:r>
              <a:rPr lang="en-GB" dirty="0" err="1"/>
              <a:t>disegno</a:t>
            </a:r>
            <a:r>
              <a:rPr lang="en-GB" dirty="0"/>
              <a:t> del cut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620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81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993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509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166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321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12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143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353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Importanza</a:t>
            </a:r>
            <a:r>
              <a:rPr lang="en-GB" dirty="0"/>
              <a:t> del </a:t>
            </a:r>
            <a:r>
              <a:rPr lang="en-GB" dirty="0" err="1"/>
              <a:t>problema</a:t>
            </a:r>
            <a:r>
              <a:rPr lang="en-GB" dirty="0"/>
              <a:t>. </a:t>
            </a:r>
            <a:r>
              <a:rPr lang="en-GB" dirty="0" err="1"/>
              <a:t>Aggiungere</a:t>
            </a:r>
            <a:r>
              <a:rPr lang="en-GB" dirty="0"/>
              <a:t> idea </a:t>
            </a:r>
            <a:r>
              <a:rPr lang="en-GB" dirty="0" err="1"/>
              <a:t>bipaths</a:t>
            </a:r>
            <a:r>
              <a:rPr lang="en-GB" dirty="0"/>
              <a:t>-&gt; cycle. </a:t>
            </a:r>
            <a:r>
              <a:rPr lang="en-GB" dirty="0" err="1"/>
              <a:t>Disegno</a:t>
            </a:r>
            <a:r>
              <a:rPr lang="en-GB" dirty="0"/>
              <a:t> safeness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670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Importanza</a:t>
            </a:r>
            <a:r>
              <a:rPr lang="en-GB" dirty="0"/>
              <a:t> del </a:t>
            </a:r>
            <a:r>
              <a:rPr lang="en-GB" dirty="0" err="1"/>
              <a:t>problema</a:t>
            </a:r>
            <a:r>
              <a:rPr lang="en-GB" dirty="0"/>
              <a:t>. </a:t>
            </a:r>
            <a:r>
              <a:rPr lang="en-GB" dirty="0" err="1"/>
              <a:t>Aggiungere</a:t>
            </a:r>
            <a:r>
              <a:rPr lang="en-GB" dirty="0"/>
              <a:t> idea </a:t>
            </a:r>
            <a:r>
              <a:rPr lang="en-GB" dirty="0" err="1"/>
              <a:t>bipaths</a:t>
            </a:r>
            <a:r>
              <a:rPr lang="en-GB" dirty="0"/>
              <a:t>-&gt; cycle. </a:t>
            </a:r>
            <a:r>
              <a:rPr lang="en-GB" dirty="0" err="1"/>
              <a:t>Disegno</a:t>
            </a:r>
            <a:r>
              <a:rPr lang="en-GB" dirty="0"/>
              <a:t> safeness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855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Importanza</a:t>
            </a:r>
            <a:r>
              <a:rPr lang="en-GB" dirty="0"/>
              <a:t> del </a:t>
            </a:r>
            <a:r>
              <a:rPr lang="en-GB" dirty="0" err="1"/>
              <a:t>problema</a:t>
            </a:r>
            <a:r>
              <a:rPr lang="en-GB" dirty="0"/>
              <a:t>. </a:t>
            </a:r>
            <a:r>
              <a:rPr lang="en-GB" dirty="0" err="1"/>
              <a:t>Aggiungere</a:t>
            </a:r>
            <a:r>
              <a:rPr lang="en-GB" dirty="0"/>
              <a:t> idea </a:t>
            </a:r>
            <a:r>
              <a:rPr lang="en-GB" dirty="0" err="1"/>
              <a:t>bipaths</a:t>
            </a:r>
            <a:r>
              <a:rPr lang="en-GB" dirty="0"/>
              <a:t>-&gt; cycle. </a:t>
            </a:r>
            <a:r>
              <a:rPr lang="en-GB" dirty="0" err="1"/>
              <a:t>Disegno</a:t>
            </a:r>
            <a:r>
              <a:rPr lang="en-GB" dirty="0"/>
              <a:t> safeness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951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Importanza</a:t>
            </a:r>
            <a:r>
              <a:rPr lang="en-GB" dirty="0"/>
              <a:t> del </a:t>
            </a:r>
            <a:r>
              <a:rPr lang="en-GB" dirty="0" err="1"/>
              <a:t>problema</a:t>
            </a:r>
            <a:r>
              <a:rPr lang="en-GB" dirty="0"/>
              <a:t>. </a:t>
            </a:r>
            <a:r>
              <a:rPr lang="en-GB" dirty="0" err="1"/>
              <a:t>Aggiungere</a:t>
            </a:r>
            <a:r>
              <a:rPr lang="en-GB" dirty="0"/>
              <a:t> idea </a:t>
            </a:r>
            <a:r>
              <a:rPr lang="en-GB" dirty="0" err="1"/>
              <a:t>bipaths</a:t>
            </a:r>
            <a:r>
              <a:rPr lang="en-GB" dirty="0"/>
              <a:t>-&gt; cycle. </a:t>
            </a:r>
            <a:r>
              <a:rPr lang="en-GB" dirty="0" err="1"/>
              <a:t>Disegno</a:t>
            </a:r>
            <a:r>
              <a:rPr lang="en-GB" dirty="0"/>
              <a:t> safeness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91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riferimenti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650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Importanza</a:t>
            </a:r>
            <a:r>
              <a:rPr lang="en-GB" dirty="0"/>
              <a:t> del </a:t>
            </a:r>
            <a:r>
              <a:rPr lang="en-GB" dirty="0" err="1"/>
              <a:t>problema</a:t>
            </a:r>
            <a:r>
              <a:rPr lang="en-GB" dirty="0"/>
              <a:t>. </a:t>
            </a:r>
            <a:r>
              <a:rPr lang="en-GB" dirty="0" err="1"/>
              <a:t>Aggiungere</a:t>
            </a:r>
            <a:r>
              <a:rPr lang="en-GB" dirty="0"/>
              <a:t> idea </a:t>
            </a:r>
            <a:r>
              <a:rPr lang="en-GB" dirty="0" err="1"/>
              <a:t>bipaths</a:t>
            </a:r>
            <a:r>
              <a:rPr lang="en-GB" dirty="0"/>
              <a:t>-&gt; cycle. </a:t>
            </a:r>
            <a:r>
              <a:rPr lang="en-GB" dirty="0" err="1"/>
              <a:t>Disegno</a:t>
            </a:r>
            <a:r>
              <a:rPr lang="en-GB" dirty="0"/>
              <a:t> safeness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8412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Importanza</a:t>
            </a:r>
            <a:r>
              <a:rPr lang="en-GB" dirty="0"/>
              <a:t> del </a:t>
            </a:r>
            <a:r>
              <a:rPr lang="en-GB" dirty="0" err="1"/>
              <a:t>problema</a:t>
            </a:r>
            <a:r>
              <a:rPr lang="en-GB" dirty="0"/>
              <a:t>. </a:t>
            </a:r>
            <a:r>
              <a:rPr lang="en-GB" dirty="0" err="1"/>
              <a:t>Aggiungere</a:t>
            </a:r>
            <a:r>
              <a:rPr lang="en-GB" dirty="0"/>
              <a:t> idea </a:t>
            </a:r>
            <a:r>
              <a:rPr lang="en-GB" dirty="0" err="1"/>
              <a:t>bipaths</a:t>
            </a:r>
            <a:r>
              <a:rPr lang="en-GB" dirty="0"/>
              <a:t>-&gt; cycle. </a:t>
            </a:r>
            <a:r>
              <a:rPr lang="en-GB" dirty="0" err="1"/>
              <a:t>Disegno</a:t>
            </a:r>
            <a:r>
              <a:rPr lang="en-GB" dirty="0"/>
              <a:t> safeness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879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1222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640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74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Tabella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1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Tabella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42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Solo figure, tutti </a:t>
            </a:r>
            <a:r>
              <a:rPr lang="en-GB" dirty="0" err="1"/>
              <a:t>a_i</a:t>
            </a:r>
            <a:r>
              <a:rPr lang="en-GB" dirty="0"/>
              <a:t> </a:t>
            </a:r>
            <a:r>
              <a:rPr lang="en-GB" dirty="0" err="1"/>
              <a:t>rossi</a:t>
            </a:r>
            <a:r>
              <a:rPr lang="en-GB" dirty="0"/>
              <a:t>, prima solo </a:t>
            </a:r>
            <a:r>
              <a:rPr lang="en-GB" dirty="0" err="1"/>
              <a:t>cammini</a:t>
            </a:r>
            <a:r>
              <a:rPr lang="en-GB" dirty="0"/>
              <a:t> </a:t>
            </a:r>
            <a:r>
              <a:rPr lang="en-GB" dirty="0" err="1"/>
              <a:t>blu</a:t>
            </a:r>
            <a:r>
              <a:rPr lang="en-GB" dirty="0"/>
              <a:t>. </a:t>
            </a:r>
            <a:r>
              <a:rPr lang="en-GB" dirty="0" err="1"/>
              <a:t>Grafo</a:t>
            </a:r>
            <a:r>
              <a:rPr lang="en-GB" dirty="0"/>
              <a:t>, </a:t>
            </a:r>
            <a:r>
              <a:rPr lang="en-GB" dirty="0" err="1"/>
              <a:t>pointet</a:t>
            </a:r>
            <a:r>
              <a:rPr lang="en-GB" dirty="0"/>
              <a:t> e </a:t>
            </a:r>
            <a:r>
              <a:rPr lang="en-GB" dirty="0" err="1"/>
              <a:t>costruzione</a:t>
            </a:r>
            <a:r>
              <a:rPr lang="en-GB" dirty="0"/>
              <a:t> </a:t>
            </a:r>
            <a:r>
              <a:rPr lang="en-GB" dirty="0" err="1"/>
              <a:t>animata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9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Solo figure, tutti </a:t>
            </a:r>
            <a:r>
              <a:rPr lang="en-GB" dirty="0" err="1"/>
              <a:t>a_i</a:t>
            </a:r>
            <a:r>
              <a:rPr lang="en-GB" dirty="0"/>
              <a:t> </a:t>
            </a:r>
            <a:r>
              <a:rPr lang="en-GB" dirty="0" err="1"/>
              <a:t>rossi</a:t>
            </a:r>
            <a:r>
              <a:rPr lang="en-GB" dirty="0"/>
              <a:t>, prima solo </a:t>
            </a:r>
            <a:r>
              <a:rPr lang="en-GB" dirty="0" err="1"/>
              <a:t>cammini</a:t>
            </a:r>
            <a:r>
              <a:rPr lang="en-GB" dirty="0"/>
              <a:t> </a:t>
            </a:r>
            <a:r>
              <a:rPr lang="en-GB" dirty="0" err="1"/>
              <a:t>blu</a:t>
            </a:r>
            <a:r>
              <a:rPr lang="en-GB" dirty="0"/>
              <a:t>. </a:t>
            </a:r>
            <a:r>
              <a:rPr lang="en-GB" dirty="0" err="1"/>
              <a:t>Grafo</a:t>
            </a:r>
            <a:r>
              <a:rPr lang="en-GB" dirty="0"/>
              <a:t>, </a:t>
            </a:r>
            <a:r>
              <a:rPr lang="en-GB" dirty="0" err="1"/>
              <a:t>pointet</a:t>
            </a:r>
            <a:r>
              <a:rPr lang="en-GB" dirty="0"/>
              <a:t> e </a:t>
            </a:r>
            <a:r>
              <a:rPr lang="en-GB" dirty="0" err="1"/>
              <a:t>costruzione</a:t>
            </a:r>
            <a:r>
              <a:rPr lang="en-GB" dirty="0"/>
              <a:t> </a:t>
            </a:r>
            <a:r>
              <a:rPr lang="en-GB" dirty="0" err="1"/>
              <a:t>animata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30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Solo figure, tutti </a:t>
            </a:r>
            <a:r>
              <a:rPr lang="en-GB" dirty="0" err="1"/>
              <a:t>a_i</a:t>
            </a:r>
            <a:r>
              <a:rPr lang="en-GB" dirty="0"/>
              <a:t> </a:t>
            </a:r>
            <a:r>
              <a:rPr lang="en-GB" dirty="0" err="1"/>
              <a:t>rossi</a:t>
            </a:r>
            <a:r>
              <a:rPr lang="en-GB" dirty="0"/>
              <a:t>, prima solo </a:t>
            </a:r>
            <a:r>
              <a:rPr lang="en-GB" dirty="0" err="1"/>
              <a:t>cammini</a:t>
            </a:r>
            <a:r>
              <a:rPr lang="en-GB" dirty="0"/>
              <a:t> </a:t>
            </a:r>
            <a:r>
              <a:rPr lang="en-GB" dirty="0" err="1"/>
              <a:t>blu</a:t>
            </a:r>
            <a:r>
              <a:rPr lang="en-GB" dirty="0"/>
              <a:t>. </a:t>
            </a:r>
            <a:r>
              <a:rPr lang="en-GB" dirty="0" err="1"/>
              <a:t>Grafo</a:t>
            </a:r>
            <a:r>
              <a:rPr lang="en-GB" dirty="0"/>
              <a:t>, </a:t>
            </a:r>
            <a:r>
              <a:rPr lang="en-GB" dirty="0" err="1"/>
              <a:t>pointet</a:t>
            </a:r>
            <a:r>
              <a:rPr lang="en-GB" dirty="0"/>
              <a:t> e </a:t>
            </a:r>
            <a:r>
              <a:rPr lang="en-GB" dirty="0" err="1"/>
              <a:t>costruzione</a:t>
            </a:r>
            <a:r>
              <a:rPr lang="en-GB" dirty="0"/>
              <a:t> </a:t>
            </a:r>
            <a:r>
              <a:rPr lang="en-GB" dirty="0" err="1"/>
              <a:t>animata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10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problem, </a:t>
            </a:r>
            <a:r>
              <a:rPr lang="en-GB" dirty="0" err="1"/>
              <a:t>disegni</a:t>
            </a:r>
            <a:r>
              <a:rPr lang="en-GB" dirty="0"/>
              <a:t> senza </a:t>
            </a:r>
            <a:r>
              <a:rPr lang="en-GB" dirty="0" err="1"/>
              <a:t>etichette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6E11-F0B5-4BAE-A410-D34D356C48F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14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 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F79B3-FA6A-4D4C-8B22-54EE57D9F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22974"/>
            <a:ext cx="2376264" cy="1219692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F48521B5-EF4B-4AA9-A186-D237E00EB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332656"/>
            <a:ext cx="51214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400" dirty="0" err="1">
                <a:latin typeface="Tahoma" panose="020B0604030504040204" pitchFamily="34" charset="0"/>
              </a:rPr>
              <a:t>Università</a:t>
            </a:r>
            <a:r>
              <a:rPr lang="en-US" altLang="it-IT" sz="2400" dirty="0">
                <a:latin typeface="Tahoma" panose="020B0604030504040204" pitchFamily="34" charset="0"/>
              </a:rPr>
              <a:t> </a:t>
            </a:r>
            <a:r>
              <a:rPr lang="en-US" altLang="it-IT" sz="2400" dirty="0" err="1">
                <a:latin typeface="Tahoma" panose="020B0604030504040204" pitchFamily="34" charset="0"/>
              </a:rPr>
              <a:t>degli</a:t>
            </a:r>
            <a:r>
              <a:rPr lang="en-US" altLang="it-IT" sz="2400" dirty="0">
                <a:latin typeface="Tahoma" panose="020B0604030504040204" pitchFamily="34" charset="0"/>
              </a:rPr>
              <a:t> </a:t>
            </a:r>
            <a:r>
              <a:rPr lang="en-US" altLang="it-IT" sz="2400" dirty="0" err="1">
                <a:latin typeface="Tahoma" panose="020B0604030504040204" pitchFamily="34" charset="0"/>
              </a:rPr>
              <a:t>Studi</a:t>
            </a:r>
            <a:r>
              <a:rPr lang="en-US" altLang="it-IT" sz="2400" dirty="0">
                <a:latin typeface="Tahoma" panose="020B0604030504040204" pitchFamily="34" charset="0"/>
              </a:rPr>
              <a:t> Roma Tre</a:t>
            </a:r>
          </a:p>
          <a:p>
            <a:pPr eaLnBrk="1" hangingPunct="1"/>
            <a:r>
              <a:rPr lang="en-US" altLang="it-IT" sz="2400" dirty="0" err="1">
                <a:latin typeface="Tahoma" panose="020B0604030504040204" pitchFamily="34" charset="0"/>
              </a:rPr>
              <a:t>Dipartimento</a:t>
            </a:r>
            <a:r>
              <a:rPr lang="en-US" altLang="it-IT" sz="2400" dirty="0">
                <a:latin typeface="Tahoma" panose="020B0604030504040204" pitchFamily="34" charset="0"/>
              </a:rPr>
              <a:t> di </a:t>
            </a:r>
            <a:r>
              <a:rPr lang="en-US" altLang="it-IT" sz="2400" dirty="0" err="1">
                <a:latin typeface="Tahoma" panose="020B0604030504040204" pitchFamily="34" charset="0"/>
              </a:rPr>
              <a:t>Ingegneria</a:t>
            </a:r>
            <a:endParaRPr lang="en-US" altLang="it-IT" sz="2400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it-IT" sz="2400" dirty="0">
                <a:latin typeface="Tahoma" panose="020B0604030504040204" pitchFamily="34" charset="0"/>
              </a:rPr>
              <a:t>Computer Networks Research Group</a:t>
            </a:r>
            <a:endParaRPr lang="en-US" altLang="it-IT" sz="2400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8840"/>
            <a:ext cx="10363200" cy="866775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96952"/>
            <a:ext cx="8534400" cy="6953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19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86F16B-0B58-45B6-9061-CA60B6CB7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754CCF-D619-4891-8E0C-E8A44AB62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1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42031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ABEC1F-57AF-4AF1-B41E-3F8C58106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C44205-C96E-4D3D-B0E4-CEBDE5B2D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4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 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F79B3-FA6A-4D4C-8B22-54EE57D9F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8" y="366679"/>
            <a:ext cx="2306215" cy="1219692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F48521B5-EF4B-4AA9-A186-D237E00EB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151" y="366679"/>
            <a:ext cx="53982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Roma Tre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Graph Algorithms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 Visualization </a:t>
            </a:r>
            <a:r>
              <a:rPr lang="en-US" altLang="it-IT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 Group</a:t>
            </a: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8840"/>
            <a:ext cx="10363200" cy="866775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96952"/>
            <a:ext cx="8534400" cy="6953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pic>
        <p:nvPicPr>
          <p:cNvPr id="4" name="Immagine 3" descr="Immagine che contiene Elementi grafici, schermata, Carattere, grafica&#10;&#10;Descrizione generata automaticamente">
            <a:extLst>
              <a:ext uri="{FF2B5EF4-FFF2-40B4-BE49-F238E27FC236}">
                <a16:creationId xmlns:a16="http://schemas.microsoft.com/office/drawing/2014/main" id="{7F1F294E-A487-D206-2E4F-ED5CA6A880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38" y="-122205"/>
            <a:ext cx="1295695" cy="17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33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C402-67A5-4652-B395-80C3CFCC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A33B8-9C12-4DD4-B7A2-462DBDF9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54AC4-794D-4989-9E00-3CA5380B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E93C49-2746-445A-8FEE-BFD8EDF009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645024"/>
            <a:ext cx="8534400" cy="6953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048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CC"/>
              </a:buClr>
              <a:defRPr sz="2400">
                <a:solidFill>
                  <a:srgbClr val="0000CC"/>
                </a:solidFill>
              </a:defRPr>
            </a:lvl1pPr>
            <a:lvl2pPr marL="742969" indent="-285757">
              <a:buClr>
                <a:srgbClr val="008000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8000"/>
                </a:solidFill>
              </a:defRPr>
            </a:lvl2pPr>
            <a:lvl3pPr marL="1143028" indent="-228606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C00000"/>
                </a:solidFill>
              </a:defRPr>
            </a:lvl3pPr>
            <a:lvl4pPr>
              <a:defRPr sz="1600"/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B5F34A-3762-4DC4-8521-3CCFBDBBB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D2D072-E423-4081-B786-4B5AABE6E9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3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9786" y="1600203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3FD9D-035D-4317-87B9-2E07DC513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6CC62-4927-46CE-8071-12D4280A8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6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2FD7C9-33FA-4567-92E1-5709B74F7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5C0F4D-D9F2-43D0-AB84-9597AD32B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6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E61840-3800-42E1-8104-908EC2290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DBC235-FCC8-44F7-AF2D-D19BB003D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39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10B621-DDDB-4969-8052-9E481273E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427022-EF7C-4DDD-9245-E8A971AB8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932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386" y="273053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7462A-E94B-4E5C-AF83-8E8FA72FC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A9AC3-825F-4AAC-8B76-9EC322D8A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5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C402-67A5-4652-B395-80C3CFCC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A33B8-9C12-4DD4-B7A2-462DBDF9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54AC4-794D-4989-9E00-3CA5380B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E93C49-2746-445A-8FEE-BFD8EDF009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645024"/>
            <a:ext cx="8534400" cy="6953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999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8AB6D-2A9D-4F16-A910-0B79968AB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A098BE-69C9-4538-89C8-C00B28991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22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86F16B-0B58-45B6-9061-CA60B6CB7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754CCF-D619-4891-8E0C-E8A44AB62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62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42031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ABEC1F-57AF-4AF1-B41E-3F8C58106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C44205-C96E-4D3D-B0E4-CEBDE5B2D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8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CC"/>
              </a:buClr>
              <a:defRPr sz="2400">
                <a:solidFill>
                  <a:srgbClr val="0000CC"/>
                </a:solidFill>
              </a:defRPr>
            </a:lvl1pPr>
            <a:lvl2pPr marL="742969" indent="-285757">
              <a:buClr>
                <a:srgbClr val="008000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8000"/>
                </a:solidFill>
              </a:defRPr>
            </a:lvl2pPr>
            <a:lvl3pPr marL="1143028" indent="-228606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C00000"/>
                </a:solidFill>
              </a:defRPr>
            </a:lvl3pPr>
            <a:lvl4pPr>
              <a:defRPr sz="1600"/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B5F34A-3762-4DC4-8521-3CCFBDBBB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D2D072-E423-4081-B786-4B5AABE6E9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9786" y="1600203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3FD9D-035D-4317-87B9-2E07DC513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6CC62-4927-46CE-8071-12D4280A8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8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2FD7C9-33FA-4567-92E1-5709B74F7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5C0F4D-D9F2-43D0-AB84-9597AD32B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7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E61840-3800-42E1-8104-908EC2290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DBC235-FCC8-44F7-AF2D-D19BB003D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2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10B621-DDDB-4969-8052-9E481273E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427022-EF7C-4DDD-9245-E8A971AB8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5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386" y="273053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7462A-E94B-4E5C-AF83-8E8FA72FC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A9AC3-825F-4AAC-8B76-9EC322D8A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0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8AB6D-2A9D-4F16-A910-0B79968AB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A098BE-69C9-4538-89C8-C00B28991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4DAC59-5E6E-45D0-8524-3E061722C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143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11B519-1465-43CA-9B06-0B1C84B88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303108" name="Rectangle 4">
            <a:extLst>
              <a:ext uri="{FF2B5EF4-FFF2-40B4-BE49-F238E27FC236}">
                <a16:creationId xmlns:a16="http://schemas.microsoft.com/office/drawing/2014/main" id="{9F6A8ACC-B973-483A-9EBB-30DD75AA7E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65138" y="6453191"/>
            <a:ext cx="278227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dirty="0">
                <a:latin typeface="+mn-lt"/>
              </a:defRPr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03109" name="Rectangle 5">
            <a:extLst>
              <a:ext uri="{FF2B5EF4-FFF2-40B4-BE49-F238E27FC236}">
                <a16:creationId xmlns:a16="http://schemas.microsoft.com/office/drawing/2014/main" id="{6276769E-8AF7-4AB3-B25A-CA8C5C6A00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0295" y="6453191"/>
            <a:ext cx="595141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err="1"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1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 (Titoli)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5pPr>
      <a:lvl6pPr marL="457212"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6pPr>
      <a:lvl7pPr marL="914423"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7pPr>
      <a:lvl8pPr marL="1371634"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8pPr>
      <a:lvl9pPr marL="1828846"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9pPr>
    </p:titleStyle>
    <p:bodyStyle>
      <a:lvl1pPr marL="0" indent="-342908" algn="l" rtl="0" eaLnBrk="1" fontAlgn="base" hangingPunct="1">
        <a:spcBef>
          <a:spcPts val="0"/>
        </a:spcBef>
        <a:spcAft>
          <a:spcPct val="0"/>
        </a:spcAft>
        <a:buClr>
          <a:srgbClr val="0000CC"/>
        </a:buClr>
        <a:buSzPct val="70000"/>
        <a:buFont typeface="Wingdings" panose="05000000000000000000" pitchFamily="2" charset="2"/>
        <a:buChar char="n"/>
        <a:defRPr sz="2400">
          <a:solidFill>
            <a:srgbClr val="0000CC"/>
          </a:solidFill>
          <a:latin typeface="Arial (Corpo)"/>
          <a:ea typeface="+mn-ea"/>
          <a:cs typeface="+mn-cs"/>
        </a:defRPr>
      </a:lvl1pPr>
      <a:lvl2pPr marL="742969" indent="-285757" algn="l" rtl="0" eaLnBrk="1" fontAlgn="base" hangingPunct="1">
        <a:spcBef>
          <a:spcPts val="0"/>
        </a:spcBef>
        <a:spcAft>
          <a:spcPct val="0"/>
        </a:spcAft>
        <a:buClr>
          <a:srgbClr val="008000"/>
        </a:buClr>
        <a:buSzPct val="120000"/>
        <a:buFont typeface="Arial" panose="020B0604020202020204" pitchFamily="34" charset="0"/>
        <a:buChar char="•"/>
        <a:defRPr sz="2000">
          <a:solidFill>
            <a:srgbClr val="008000"/>
          </a:solidFill>
          <a:latin typeface="Arial (Corpo)"/>
        </a:defRPr>
      </a:lvl2pPr>
      <a:lvl3pPr marL="1143028" indent="-228606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panose="020B0604020202020204" pitchFamily="34" charset="0"/>
        <a:buChar char="•"/>
        <a:defRPr sz="2000">
          <a:solidFill>
            <a:srgbClr val="C00000"/>
          </a:solidFill>
          <a:latin typeface="Arial (Corpo)"/>
        </a:defRPr>
      </a:lvl3pPr>
      <a:lvl4pPr marL="1600240" indent="-228606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l"/>
        <a:defRPr sz="1800">
          <a:solidFill>
            <a:schemeClr val="tx1"/>
          </a:solidFill>
          <a:latin typeface="Arial (Corpo)"/>
        </a:defRPr>
      </a:lvl4pPr>
      <a:lvl5pPr marL="2057452" indent="-22860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>
          <a:solidFill>
            <a:schemeClr val="tx1"/>
          </a:solidFill>
          <a:latin typeface="Arial (Corpo)"/>
        </a:defRPr>
      </a:lvl5pPr>
      <a:lvl6pPr marL="2514663" indent="-2286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74" indent="-2286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86" indent="-2286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97" indent="-2286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4DAC59-5E6E-45D0-8524-3E061722C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6033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11B519-1465-43CA-9B06-0B1C84B88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303108" name="Rectangle 4">
            <a:extLst>
              <a:ext uri="{FF2B5EF4-FFF2-40B4-BE49-F238E27FC236}">
                <a16:creationId xmlns:a16="http://schemas.microsoft.com/office/drawing/2014/main" id="{9F6A8ACC-B973-483A-9EBB-30DD75AA7E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65138" y="6453191"/>
            <a:ext cx="278227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dirty="0">
                <a:latin typeface="+mn-lt"/>
              </a:defRPr>
            </a:lvl1pPr>
          </a:lstStyle>
          <a:p>
            <a:fld id="{3D01E665-13A9-4674-824B-5F4956A75E9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03109" name="Rectangle 5">
            <a:extLst>
              <a:ext uri="{FF2B5EF4-FFF2-40B4-BE49-F238E27FC236}">
                <a16:creationId xmlns:a16="http://schemas.microsoft.com/office/drawing/2014/main" id="{6276769E-8AF7-4AB3-B25A-CA8C5C6A00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0295" y="6453191"/>
            <a:ext cx="595141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err="1"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5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 (Titoli)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5pPr>
      <a:lvl6pPr marL="457212"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6pPr>
      <a:lvl7pPr marL="914423"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7pPr>
      <a:lvl8pPr marL="1371634"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8pPr>
      <a:lvl9pPr marL="1828846" algn="ctr" rtl="0" eaLnBrk="1" fontAlgn="base" hangingPunct="1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ahoma" pitchFamily="34" charset="0"/>
        </a:defRPr>
      </a:lvl9pPr>
    </p:titleStyle>
    <p:bodyStyle>
      <a:lvl1pPr marL="0" indent="-342908" algn="l" rtl="0" eaLnBrk="1" fontAlgn="base" hangingPunct="1">
        <a:spcBef>
          <a:spcPts val="0"/>
        </a:spcBef>
        <a:spcAft>
          <a:spcPct val="0"/>
        </a:spcAft>
        <a:buClr>
          <a:srgbClr val="0000CC"/>
        </a:buClr>
        <a:buSzPct val="70000"/>
        <a:buFont typeface="Wingdings" panose="05000000000000000000" pitchFamily="2" charset="2"/>
        <a:buChar char="n"/>
        <a:defRPr sz="2400">
          <a:solidFill>
            <a:srgbClr val="0000CC"/>
          </a:solidFill>
          <a:latin typeface="Arial (Corpo)"/>
          <a:ea typeface="+mn-ea"/>
          <a:cs typeface="+mn-cs"/>
        </a:defRPr>
      </a:lvl1pPr>
      <a:lvl2pPr marL="742969" indent="-285757" algn="l" rtl="0" eaLnBrk="1" fontAlgn="base" hangingPunct="1">
        <a:spcBef>
          <a:spcPts val="0"/>
        </a:spcBef>
        <a:spcAft>
          <a:spcPct val="0"/>
        </a:spcAft>
        <a:buClr>
          <a:srgbClr val="008000"/>
        </a:buClr>
        <a:buSzPct val="120000"/>
        <a:buFont typeface="Arial" panose="020B0604020202020204" pitchFamily="34" charset="0"/>
        <a:buChar char="•"/>
        <a:defRPr sz="2000">
          <a:solidFill>
            <a:srgbClr val="008000"/>
          </a:solidFill>
          <a:latin typeface="Arial (Corpo)"/>
        </a:defRPr>
      </a:lvl2pPr>
      <a:lvl3pPr marL="1143028" indent="-228606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panose="020B0604020202020204" pitchFamily="34" charset="0"/>
        <a:buChar char="•"/>
        <a:defRPr sz="2000">
          <a:solidFill>
            <a:srgbClr val="C00000"/>
          </a:solidFill>
          <a:latin typeface="Arial (Corpo)"/>
        </a:defRPr>
      </a:lvl3pPr>
      <a:lvl4pPr marL="1600240" indent="-228606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l"/>
        <a:defRPr sz="1800">
          <a:solidFill>
            <a:schemeClr val="tx1"/>
          </a:solidFill>
          <a:latin typeface="Arial (Corpo)"/>
        </a:defRPr>
      </a:lvl4pPr>
      <a:lvl5pPr marL="2057452" indent="-22860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>
          <a:solidFill>
            <a:schemeClr val="tx1"/>
          </a:solidFill>
          <a:latin typeface="Arial (Corpo)"/>
        </a:defRPr>
      </a:lvl5pPr>
      <a:lvl6pPr marL="2514663" indent="-2286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74" indent="-2286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86" indent="-2286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97" indent="-2286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230.png"/><Relationship Id="rId7" Type="http://schemas.openxmlformats.org/officeDocument/2006/relationships/image" Target="../media/image2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1.png"/><Relationship Id="rId5" Type="http://schemas.openxmlformats.org/officeDocument/2006/relationships/image" Target="../media/image250.png"/><Relationship Id="rId10" Type="http://schemas.openxmlformats.org/officeDocument/2006/relationships/image" Target="../media/image301.png"/><Relationship Id="rId4" Type="http://schemas.openxmlformats.org/officeDocument/2006/relationships/image" Target="../media/image240.png"/><Relationship Id="rId9" Type="http://schemas.openxmlformats.org/officeDocument/2006/relationships/image" Target="../media/image2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0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2" Type="http://schemas.openxmlformats.org/officeDocument/2006/relationships/image" Target="../media/image4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1.png"/><Relationship Id="rId11" Type="http://schemas.openxmlformats.org/officeDocument/2006/relationships/image" Target="../media/image46.png"/><Relationship Id="rId5" Type="http://schemas.openxmlformats.org/officeDocument/2006/relationships/image" Target="../media/image400.png"/><Relationship Id="rId10" Type="http://schemas.openxmlformats.org/officeDocument/2006/relationships/image" Target="../media/image45.png"/><Relationship Id="rId4" Type="http://schemas.openxmlformats.org/officeDocument/2006/relationships/image" Target="../media/image390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0.png"/><Relationship Id="rId11" Type="http://schemas.openxmlformats.org/officeDocument/2006/relationships/image" Target="../media/image52.png"/><Relationship Id="rId5" Type="http://schemas.openxmlformats.org/officeDocument/2006/relationships/image" Target="../media/image260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40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0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400.png"/><Relationship Id="rId18" Type="http://schemas.openxmlformats.org/officeDocument/2006/relationships/image" Target="../media/image68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0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18" Type="http://schemas.openxmlformats.org/officeDocument/2006/relationships/image" Target="../media/image680.png"/><Relationship Id="rId3" Type="http://schemas.openxmlformats.org/officeDocument/2006/relationships/image" Target="../media/image65.png"/><Relationship Id="rId7" Type="http://schemas.openxmlformats.org/officeDocument/2006/relationships/image" Target="../media/image270.png"/><Relationship Id="rId12" Type="http://schemas.openxmlformats.org/officeDocument/2006/relationships/image" Target="../media/image71.png"/><Relationship Id="rId17" Type="http://schemas.openxmlformats.org/officeDocument/2006/relationships/image" Target="../media/image67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0.png"/><Relationship Id="rId11" Type="http://schemas.openxmlformats.org/officeDocument/2006/relationships/image" Target="../media/image690.png"/><Relationship Id="rId5" Type="http://schemas.openxmlformats.org/officeDocument/2006/relationships/image" Target="../media/image260.png"/><Relationship Id="rId15" Type="http://schemas.openxmlformats.org/officeDocument/2006/relationships/image" Target="../media/image400.png"/><Relationship Id="rId10" Type="http://schemas.openxmlformats.org/officeDocument/2006/relationships/image" Target="../media/image300.png"/><Relationship Id="rId4" Type="http://schemas.openxmlformats.org/officeDocument/2006/relationships/image" Target="../media/image69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3" Type="http://schemas.openxmlformats.org/officeDocument/2006/relationships/image" Target="../media/image70.png"/><Relationship Id="rId7" Type="http://schemas.openxmlformats.org/officeDocument/2006/relationships/image" Target="../media/image830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0.png"/><Relationship Id="rId11" Type="http://schemas.openxmlformats.org/officeDocument/2006/relationships/image" Target="../media/image87.png"/><Relationship Id="rId5" Type="http://schemas.openxmlformats.org/officeDocument/2006/relationships/image" Target="../media/image810.png"/><Relationship Id="rId15" Type="http://schemas.openxmlformats.org/officeDocument/2006/relationships/image" Target="../media/image90.png"/><Relationship Id="rId10" Type="http://schemas.openxmlformats.org/officeDocument/2006/relationships/image" Target="../media/image86.png"/><Relationship Id="rId4" Type="http://schemas.openxmlformats.org/officeDocument/2006/relationships/image" Target="../media/image800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BC9E28AD-32D1-424C-6B4D-CD0CA7FFDB1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14400" y="2155649"/>
                <a:ext cx="10363200" cy="1739880"/>
              </a:xfrm>
            </p:spPr>
            <p:txBody>
              <a:bodyPr/>
              <a:lstStyle/>
              <a:p>
                <a:r>
                  <a:rPr lang="en-GB" dirty="0"/>
                  <a:t>Upward Pointset Embeddings</a:t>
                </a:r>
                <a:br>
                  <a:rPr lang="en-GB" dirty="0"/>
                </a:br>
                <a:r>
                  <a:rPr lang="en-GB" dirty="0"/>
                  <a:t>of Planar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-Graphs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BC9E28AD-32D1-424C-6B4D-CD0CA7FFD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14400" y="2155649"/>
                <a:ext cx="10363200" cy="1739880"/>
              </a:xfrm>
              <a:blipFill>
                <a:blip r:embed="rId3"/>
                <a:stretch>
                  <a:fillRect t="-9825" b="-21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ottotitolo 2">
            <a:extLst>
              <a:ext uri="{FF2B5EF4-FFF2-40B4-BE49-F238E27FC236}">
                <a16:creationId xmlns:a16="http://schemas.microsoft.com/office/drawing/2014/main" id="{32723883-89F0-07DA-4EB7-94AB9AD08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4520632"/>
            <a:ext cx="10363199" cy="695325"/>
          </a:xfrm>
        </p:spPr>
        <p:txBody>
          <a:bodyPr/>
          <a:lstStyle/>
          <a:p>
            <a:r>
              <a:rPr lang="en-GB" dirty="0">
                <a:latin typeface="+mn-lt"/>
              </a:rPr>
              <a:t>Carlos Alegr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ía, Susanna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Caroppo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, Giordano Da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Lozzo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, Marco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D’Elia</a:t>
            </a:r>
            <a:endParaRPr lang="en-GB" dirty="0">
              <a:latin typeface="+mn-lt"/>
              <a:cs typeface="Times New Roman" panose="02020603050405020304" pitchFamily="18" charset="0"/>
            </a:endParaRP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Giuseppe Di Battista, Fabrizio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Frati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GB" b="1" dirty="0">
                <a:latin typeface="+mn-lt"/>
              </a:rPr>
              <a:t>Fabrizio Grosso</a:t>
            </a:r>
            <a:r>
              <a:rPr lang="en-GB" dirty="0">
                <a:latin typeface="+mn-lt"/>
              </a:rPr>
              <a:t>, Maurizio Patrignani</a:t>
            </a:r>
          </a:p>
        </p:txBody>
      </p:sp>
    </p:spTree>
    <p:extLst>
      <p:ext uri="{BB962C8B-B14F-4D97-AF65-F5344CB8AC3E}">
        <p14:creationId xmlns:p14="http://schemas.microsoft.com/office/powerpoint/2010/main" val="211696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8F094D6-8C0F-3DE2-25EF-2FA4E8C199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GB" dirty="0"/>
                  <a:t>-hardness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8F094D6-8C0F-3DE2-25EF-2FA4E8C19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D3E53B80-6A21-9DD5-3979-4C73217CE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05563"/>
                <a:ext cx="10972800" cy="1955797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Reduction from 3-PARTITION</a:t>
                </a:r>
              </a:p>
              <a:p>
                <a:pPr indent="0">
                  <a:buNone/>
                </a:pPr>
                <a:r>
                  <a:rPr lang="it-IT" b="0" dirty="0"/>
                  <a:t>Input: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  <a:p>
                <a:pPr indent="0">
                  <a:buNone/>
                </a:pPr>
                <a:endParaRPr lang="en-GB" dirty="0"/>
              </a:p>
              <a:p>
                <a:pPr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2"/>
                    </a:solidFill>
                  </a:rPr>
                  <a:t> </a:t>
                </a:r>
                <a:r>
                  <a:rPr lang="en-GB" dirty="0"/>
                  <a:t>is represented by a </a:t>
                </a:r>
                <a:r>
                  <a:rPr lang="en-GB" dirty="0">
                    <a:solidFill>
                      <a:schemeClr val="tx2"/>
                    </a:solidFill>
                  </a:rPr>
                  <a:t>red path </a:t>
                </a:r>
                <a:r>
                  <a:rPr lang="en-GB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internal vertices</a:t>
                </a:r>
              </a:p>
              <a:p>
                <a:pPr indent="0">
                  <a:buNone/>
                </a:pPr>
                <a:r>
                  <a:rPr lang="en-GB" dirty="0"/>
                  <a:t>The </a:t>
                </a:r>
                <a:r>
                  <a:rPr lang="en-GB" dirty="0">
                    <a:solidFill>
                      <a:schemeClr val="accent1"/>
                    </a:solidFill>
                  </a:rPr>
                  <a:t>buckets</a:t>
                </a:r>
                <a:r>
                  <a:rPr lang="en-GB" dirty="0"/>
                  <a:t> are divided by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chemeClr val="accent1"/>
                    </a:solidFill>
                  </a:rPr>
                  <a:t>blue paths </a:t>
                </a:r>
                <a:r>
                  <a:rPr lang="en-GB" dirty="0"/>
                  <a:t>with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internal vertices</a:t>
                </a:r>
              </a:p>
            </p:txBody>
          </p:sp>
        </mc:Choice>
        <mc:Fallback xmlns="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D3E53B80-6A21-9DD5-3979-4C73217CE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05563"/>
                <a:ext cx="10972800" cy="1955797"/>
              </a:xfrm>
              <a:blipFill>
                <a:blip r:embed="rId4"/>
                <a:stretch>
                  <a:fillRect l="-833" t="-2181" b="-6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9ECD8468-928B-8A0B-D3A3-30487E52F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3269996"/>
            <a:ext cx="8361680" cy="350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2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7B216B-45FC-6860-9D30-FE69E918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35" y="-95414"/>
            <a:ext cx="10972800" cy="1143000"/>
          </a:xfrm>
        </p:spPr>
        <p:txBody>
          <a:bodyPr/>
          <a:lstStyle/>
          <a:p>
            <a:r>
              <a:rPr lang="en-GB" dirty="0"/>
              <a:t>The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979236D-55FB-E22B-AB31-717D7F9A6A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360" y="1076460"/>
                <a:ext cx="11142944" cy="4525963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𝒔𝒕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 err="1"/>
                  <a:t>cutset</a:t>
                </a:r>
                <a:r>
                  <a:rPr lang="en-US" b="1" dirty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a subset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that: </a:t>
                </a:r>
              </a:p>
              <a:p>
                <a:r>
                  <a:rPr lang="en-US" dirty="0"/>
                  <a:t>removing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results in two connected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any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has its tail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and its head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979236D-55FB-E22B-AB31-717D7F9A6A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360" y="1076460"/>
                <a:ext cx="11142944" cy="4525963"/>
              </a:xfrm>
              <a:blipFill>
                <a:blip r:embed="rId3"/>
                <a:stretch>
                  <a:fillRect l="-875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A3E0CA2E-5403-9959-9654-6920CA45218D}"/>
              </a:ext>
            </a:extLst>
          </p:cNvPr>
          <p:cNvSpPr/>
          <p:nvPr/>
        </p:nvSpPr>
        <p:spPr>
          <a:xfrm>
            <a:off x="3947737" y="4949134"/>
            <a:ext cx="980010" cy="988807"/>
          </a:xfrm>
          <a:custGeom>
            <a:avLst/>
            <a:gdLst>
              <a:gd name="connsiteX0" fmla="*/ 303250 w 811885"/>
              <a:gd name="connsiteY0" fmla="*/ 0 h 786765"/>
              <a:gd name="connsiteX1" fmla="*/ 21310 w 811885"/>
              <a:gd name="connsiteY1" fmla="*/ 419100 h 786765"/>
              <a:gd name="connsiteX2" fmla="*/ 811885 w 811885"/>
              <a:gd name="connsiteY2" fmla="*/ 786765 h 786765"/>
              <a:gd name="connsiteX3" fmla="*/ 811885 w 811885"/>
              <a:gd name="connsiteY3" fmla="*/ 786765 h 78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885" h="786765">
                <a:moveTo>
                  <a:pt x="303250" y="0"/>
                </a:moveTo>
                <a:cubicBezTo>
                  <a:pt x="119894" y="143986"/>
                  <a:pt x="-63462" y="287973"/>
                  <a:pt x="21310" y="419100"/>
                </a:cubicBezTo>
                <a:cubicBezTo>
                  <a:pt x="106082" y="550227"/>
                  <a:pt x="811885" y="786765"/>
                  <a:pt x="811885" y="786765"/>
                </a:cubicBezTo>
                <a:lnTo>
                  <a:pt x="811885" y="786765"/>
                </a:ln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998B6DE-E38F-1A6C-A68A-2CB18D440D6A}"/>
              </a:ext>
            </a:extLst>
          </p:cNvPr>
          <p:cNvSpPr/>
          <p:nvPr/>
        </p:nvSpPr>
        <p:spPr>
          <a:xfrm>
            <a:off x="5225297" y="4029708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3C64A1E1-CB5C-2A39-331F-00DF56F91E1E}"/>
              </a:ext>
            </a:extLst>
          </p:cNvPr>
          <p:cNvSpPr/>
          <p:nvPr/>
        </p:nvSpPr>
        <p:spPr>
          <a:xfrm>
            <a:off x="4206791" y="4648046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86DBDCF-04A0-2769-B3AF-661A1C9FB1A6}"/>
              </a:ext>
            </a:extLst>
          </p:cNvPr>
          <p:cNvSpPr/>
          <p:nvPr/>
        </p:nvSpPr>
        <p:spPr>
          <a:xfrm>
            <a:off x="8139357" y="4094407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17332A6-0E40-CB51-7064-830FE68589F0}"/>
              </a:ext>
            </a:extLst>
          </p:cNvPr>
          <p:cNvSpPr/>
          <p:nvPr/>
        </p:nvSpPr>
        <p:spPr>
          <a:xfrm>
            <a:off x="6528663" y="4798590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30ABA36B-438B-7FAF-99B7-DE00E7E17BD7}"/>
                  </a:ext>
                </a:extLst>
              </p:cNvPr>
              <p:cNvSpPr/>
              <p:nvPr/>
            </p:nvSpPr>
            <p:spPr>
              <a:xfrm>
                <a:off x="6209895" y="6398186"/>
                <a:ext cx="297550" cy="301088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80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30ABA36B-438B-7FAF-99B7-DE00E7E17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895" y="6398186"/>
                <a:ext cx="297550" cy="30108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e 9">
            <a:extLst>
              <a:ext uri="{FF2B5EF4-FFF2-40B4-BE49-F238E27FC236}">
                <a16:creationId xmlns:a16="http://schemas.microsoft.com/office/drawing/2014/main" id="{90B1E4E0-CB68-ECC6-138F-73A7CA832178}"/>
              </a:ext>
            </a:extLst>
          </p:cNvPr>
          <p:cNvSpPr/>
          <p:nvPr/>
        </p:nvSpPr>
        <p:spPr>
          <a:xfrm>
            <a:off x="4927747" y="5794696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9B71238-DF0B-257D-E583-8FBE7759DC76}"/>
              </a:ext>
            </a:extLst>
          </p:cNvPr>
          <p:cNvSpPr/>
          <p:nvPr/>
        </p:nvSpPr>
        <p:spPr>
          <a:xfrm>
            <a:off x="7215808" y="3455729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C900F679-872D-EA67-0DBB-08B61CEF60DF}"/>
                  </a:ext>
                </a:extLst>
              </p:cNvPr>
              <p:cNvSpPr/>
              <p:nvPr/>
            </p:nvSpPr>
            <p:spPr>
              <a:xfrm>
                <a:off x="5947225" y="2666072"/>
                <a:ext cx="297550" cy="301088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80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C900F679-872D-EA67-0DBB-08B61CEF6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225" y="2666072"/>
                <a:ext cx="297550" cy="3010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106019FF-4C1F-2D7B-08F3-DA1975009A68}"/>
              </a:ext>
            </a:extLst>
          </p:cNvPr>
          <p:cNvSpPr/>
          <p:nvPr/>
        </p:nvSpPr>
        <p:spPr>
          <a:xfrm>
            <a:off x="5204566" y="6038381"/>
            <a:ext cx="1007897" cy="509412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0" h="360684">
                <a:moveTo>
                  <a:pt x="0" y="4"/>
                </a:moveTo>
                <a:cubicBezTo>
                  <a:pt x="1693" y="-1266"/>
                  <a:pt x="74930" y="298877"/>
                  <a:pt x="162560" y="322584"/>
                </a:cubicBezTo>
                <a:cubicBezTo>
                  <a:pt x="250190" y="346291"/>
                  <a:pt x="422063" y="67314"/>
                  <a:pt x="515620" y="73664"/>
                </a:cubicBezTo>
                <a:cubicBezTo>
                  <a:pt x="609177" y="80014"/>
                  <a:pt x="723900" y="360684"/>
                  <a:pt x="723900" y="360684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8FDDBF7-76C4-7F97-9753-395EC53A2D0D}"/>
              </a:ext>
            </a:extLst>
          </p:cNvPr>
          <p:cNvSpPr/>
          <p:nvPr/>
        </p:nvSpPr>
        <p:spPr>
          <a:xfrm>
            <a:off x="6468855" y="5100290"/>
            <a:ext cx="393413" cy="1350646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190500 w 713208"/>
              <a:gd name="connsiteY0" fmla="*/ 4 h 543564"/>
              <a:gd name="connsiteX1" fmla="*/ 353060 w 713208"/>
              <a:gd name="connsiteY1" fmla="*/ 322584 h 543564"/>
              <a:gd name="connsiteX2" fmla="*/ 706120 w 713208"/>
              <a:gd name="connsiteY2" fmla="*/ 73664 h 543564"/>
              <a:gd name="connsiteX3" fmla="*/ 0 w 713208"/>
              <a:gd name="connsiteY3" fmla="*/ 543564 h 543564"/>
              <a:gd name="connsiteX0" fmla="*/ 165100 w 713208"/>
              <a:gd name="connsiteY0" fmla="*/ 1 h 944881"/>
              <a:gd name="connsiteX1" fmla="*/ 353060 w 713208"/>
              <a:gd name="connsiteY1" fmla="*/ 723901 h 944881"/>
              <a:gd name="connsiteX2" fmla="*/ 706120 w 713208"/>
              <a:gd name="connsiteY2" fmla="*/ 474981 h 944881"/>
              <a:gd name="connsiteX3" fmla="*/ 0 w 713208"/>
              <a:gd name="connsiteY3" fmla="*/ 944881 h 944881"/>
              <a:gd name="connsiteX0" fmla="*/ 165100 w 369645"/>
              <a:gd name="connsiteY0" fmla="*/ 1 h 944881"/>
              <a:gd name="connsiteX1" fmla="*/ 353060 w 369645"/>
              <a:gd name="connsiteY1" fmla="*/ 723901 h 944881"/>
              <a:gd name="connsiteX2" fmla="*/ 96520 w 369645"/>
              <a:gd name="connsiteY2" fmla="*/ 495301 h 944881"/>
              <a:gd name="connsiteX3" fmla="*/ 0 w 369645"/>
              <a:gd name="connsiteY3" fmla="*/ 944881 h 944881"/>
              <a:gd name="connsiteX0" fmla="*/ 165100 w 384301"/>
              <a:gd name="connsiteY0" fmla="*/ 4 h 944884"/>
              <a:gd name="connsiteX1" fmla="*/ 368300 w 384301"/>
              <a:gd name="connsiteY1" fmla="*/ 307344 h 944884"/>
              <a:gd name="connsiteX2" fmla="*/ 96520 w 384301"/>
              <a:gd name="connsiteY2" fmla="*/ 495304 h 944884"/>
              <a:gd name="connsiteX3" fmla="*/ 0 w 384301"/>
              <a:gd name="connsiteY3" fmla="*/ 944884 h 944884"/>
              <a:gd name="connsiteX0" fmla="*/ 165100 w 165100"/>
              <a:gd name="connsiteY0" fmla="*/ 0 h 944880"/>
              <a:gd name="connsiteX1" fmla="*/ 96520 w 165100"/>
              <a:gd name="connsiteY1" fmla="*/ 495300 h 944880"/>
              <a:gd name="connsiteX2" fmla="*/ 0 w 165100"/>
              <a:gd name="connsiteY2" fmla="*/ 944880 h 944880"/>
              <a:gd name="connsiteX0" fmla="*/ 165100 w 282660"/>
              <a:gd name="connsiteY0" fmla="*/ 0 h 944880"/>
              <a:gd name="connsiteX1" fmla="*/ 279400 w 282660"/>
              <a:gd name="connsiteY1" fmla="*/ 546100 h 944880"/>
              <a:gd name="connsiteX2" fmla="*/ 0 w 282660"/>
              <a:gd name="connsiteY2" fmla="*/ 944880 h 944880"/>
              <a:gd name="connsiteX0" fmla="*/ 165100 w 282836"/>
              <a:gd name="connsiteY0" fmla="*/ 0 h 944880"/>
              <a:gd name="connsiteX1" fmla="*/ 279400 w 282836"/>
              <a:gd name="connsiteY1" fmla="*/ 546100 h 944880"/>
              <a:gd name="connsiteX2" fmla="*/ 0 w 282836"/>
              <a:gd name="connsiteY2" fmla="*/ 944880 h 944880"/>
              <a:gd name="connsiteX0" fmla="*/ 163195 w 282560"/>
              <a:gd name="connsiteY0" fmla="*/ 0 h 956310"/>
              <a:gd name="connsiteX1" fmla="*/ 279400 w 282560"/>
              <a:gd name="connsiteY1" fmla="*/ 557530 h 956310"/>
              <a:gd name="connsiteX2" fmla="*/ 0 w 282560"/>
              <a:gd name="connsiteY2" fmla="*/ 956310 h 95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60" h="956310">
                <a:moveTo>
                  <a:pt x="163195" y="0"/>
                </a:moveTo>
                <a:cubicBezTo>
                  <a:pt x="148908" y="103187"/>
                  <a:pt x="306599" y="398145"/>
                  <a:pt x="279400" y="557530"/>
                </a:cubicBezTo>
                <a:cubicBezTo>
                  <a:pt x="252201" y="716915"/>
                  <a:pt x="0" y="956310"/>
                  <a:pt x="0" y="95631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698ADC2E-D846-C965-7EF8-FD13A54931E2}"/>
              </a:ext>
            </a:extLst>
          </p:cNvPr>
          <p:cNvSpPr/>
          <p:nvPr/>
        </p:nvSpPr>
        <p:spPr>
          <a:xfrm>
            <a:off x="5452518" y="4352302"/>
            <a:ext cx="1071553" cy="801773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1601 w 628981"/>
              <a:gd name="connsiteY0" fmla="*/ 2 h 513082"/>
              <a:gd name="connsiteX1" fmla="*/ 67641 w 628981"/>
              <a:gd name="connsiteY1" fmla="*/ 474982 h 513082"/>
              <a:gd name="connsiteX2" fmla="*/ 420701 w 628981"/>
              <a:gd name="connsiteY2" fmla="*/ 226062 h 513082"/>
              <a:gd name="connsiteX3" fmla="*/ 628981 w 628981"/>
              <a:gd name="connsiteY3" fmla="*/ 513082 h 513082"/>
              <a:gd name="connsiteX0" fmla="*/ 1601 w 771221"/>
              <a:gd name="connsiteY0" fmla="*/ 2 h 476493"/>
              <a:gd name="connsiteX1" fmla="*/ 67641 w 771221"/>
              <a:gd name="connsiteY1" fmla="*/ 474982 h 476493"/>
              <a:gd name="connsiteX2" fmla="*/ 420701 w 771221"/>
              <a:gd name="connsiteY2" fmla="*/ 226062 h 476493"/>
              <a:gd name="connsiteX3" fmla="*/ 771221 w 771221"/>
              <a:gd name="connsiteY3" fmla="*/ 416562 h 476493"/>
              <a:gd name="connsiteX0" fmla="*/ 1601 w 771221"/>
              <a:gd name="connsiteY0" fmla="*/ 2 h 562237"/>
              <a:gd name="connsiteX1" fmla="*/ 67641 w 771221"/>
              <a:gd name="connsiteY1" fmla="*/ 474982 h 562237"/>
              <a:gd name="connsiteX2" fmla="*/ 405461 w 771221"/>
              <a:gd name="connsiteY2" fmla="*/ 561342 h 562237"/>
              <a:gd name="connsiteX3" fmla="*/ 771221 w 771221"/>
              <a:gd name="connsiteY3" fmla="*/ 416562 h 562237"/>
              <a:gd name="connsiteX0" fmla="*/ 0 w 769620"/>
              <a:gd name="connsiteY0" fmla="*/ 8 h 567687"/>
              <a:gd name="connsiteX1" fmla="*/ 238760 w 769620"/>
              <a:gd name="connsiteY1" fmla="*/ 160028 h 567687"/>
              <a:gd name="connsiteX2" fmla="*/ 403860 w 769620"/>
              <a:gd name="connsiteY2" fmla="*/ 561348 h 567687"/>
              <a:gd name="connsiteX3" fmla="*/ 769620 w 769620"/>
              <a:gd name="connsiteY3" fmla="*/ 416568 h 56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620" h="567687">
                <a:moveTo>
                  <a:pt x="0" y="8"/>
                </a:moveTo>
                <a:cubicBezTo>
                  <a:pt x="1693" y="-1262"/>
                  <a:pt x="151130" y="136321"/>
                  <a:pt x="238760" y="160028"/>
                </a:cubicBezTo>
                <a:cubicBezTo>
                  <a:pt x="326390" y="183735"/>
                  <a:pt x="315383" y="518591"/>
                  <a:pt x="403860" y="561348"/>
                </a:cubicBezTo>
                <a:cubicBezTo>
                  <a:pt x="492337" y="604105"/>
                  <a:pt x="769620" y="416568"/>
                  <a:pt x="769620" y="416568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6362331-B991-A5C6-3DFC-4F40B6401A39}"/>
              </a:ext>
            </a:extLst>
          </p:cNvPr>
          <p:cNvSpPr/>
          <p:nvPr/>
        </p:nvSpPr>
        <p:spPr>
          <a:xfrm>
            <a:off x="4504341" y="4893555"/>
            <a:ext cx="1842506" cy="1499529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1409700"/>
              <a:gd name="connsiteY0" fmla="*/ 1 h 721361"/>
              <a:gd name="connsiteX1" fmla="*/ 848360 w 1409700"/>
              <a:gd name="connsiteY1" fmla="*/ 683261 h 721361"/>
              <a:gd name="connsiteX2" fmla="*/ 1201420 w 1409700"/>
              <a:gd name="connsiteY2" fmla="*/ 434341 h 721361"/>
              <a:gd name="connsiteX3" fmla="*/ 1409700 w 1409700"/>
              <a:gd name="connsiteY3" fmla="*/ 721361 h 721361"/>
              <a:gd name="connsiteX0" fmla="*/ 0 w 1409700"/>
              <a:gd name="connsiteY0" fmla="*/ 5 h 721365"/>
              <a:gd name="connsiteX1" fmla="*/ 878840 w 1409700"/>
              <a:gd name="connsiteY1" fmla="*/ 236225 h 721365"/>
              <a:gd name="connsiteX2" fmla="*/ 1201420 w 1409700"/>
              <a:gd name="connsiteY2" fmla="*/ 434345 h 721365"/>
              <a:gd name="connsiteX3" fmla="*/ 1409700 w 1409700"/>
              <a:gd name="connsiteY3" fmla="*/ 721365 h 721365"/>
              <a:gd name="connsiteX0" fmla="*/ 0 w 1409700"/>
              <a:gd name="connsiteY0" fmla="*/ 5 h 721365"/>
              <a:gd name="connsiteX1" fmla="*/ 878840 w 1409700"/>
              <a:gd name="connsiteY1" fmla="*/ 236225 h 721365"/>
              <a:gd name="connsiteX2" fmla="*/ 1043940 w 1409700"/>
              <a:gd name="connsiteY2" fmla="*/ 561345 h 721365"/>
              <a:gd name="connsiteX3" fmla="*/ 1409700 w 1409700"/>
              <a:gd name="connsiteY3" fmla="*/ 721365 h 721365"/>
              <a:gd name="connsiteX0" fmla="*/ 0 w 1323340"/>
              <a:gd name="connsiteY0" fmla="*/ 5 h 1061725"/>
              <a:gd name="connsiteX1" fmla="*/ 878840 w 1323340"/>
              <a:gd name="connsiteY1" fmla="*/ 236225 h 1061725"/>
              <a:gd name="connsiteX2" fmla="*/ 1043940 w 1323340"/>
              <a:gd name="connsiteY2" fmla="*/ 561345 h 1061725"/>
              <a:gd name="connsiteX3" fmla="*/ 1323340 w 1323340"/>
              <a:gd name="connsiteY3" fmla="*/ 1061725 h 1061725"/>
              <a:gd name="connsiteX0" fmla="*/ 0 w 1323340"/>
              <a:gd name="connsiteY0" fmla="*/ 5 h 1061725"/>
              <a:gd name="connsiteX1" fmla="*/ 878840 w 1323340"/>
              <a:gd name="connsiteY1" fmla="*/ 236225 h 1061725"/>
              <a:gd name="connsiteX2" fmla="*/ 1226820 w 1323340"/>
              <a:gd name="connsiteY2" fmla="*/ 556265 h 1061725"/>
              <a:gd name="connsiteX3" fmla="*/ 1323340 w 1323340"/>
              <a:gd name="connsiteY3" fmla="*/ 1061725 h 1061725"/>
              <a:gd name="connsiteX0" fmla="*/ 0 w 1323340"/>
              <a:gd name="connsiteY0" fmla="*/ 5 h 1061725"/>
              <a:gd name="connsiteX1" fmla="*/ 878840 w 1323340"/>
              <a:gd name="connsiteY1" fmla="*/ 236225 h 1061725"/>
              <a:gd name="connsiteX2" fmla="*/ 1216660 w 1323340"/>
              <a:gd name="connsiteY2" fmla="*/ 449585 h 1061725"/>
              <a:gd name="connsiteX3" fmla="*/ 1323340 w 1323340"/>
              <a:gd name="connsiteY3" fmla="*/ 1061725 h 106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340" h="1061725">
                <a:moveTo>
                  <a:pt x="0" y="5"/>
                </a:moveTo>
                <a:cubicBezTo>
                  <a:pt x="1693" y="-1265"/>
                  <a:pt x="791210" y="212518"/>
                  <a:pt x="878840" y="236225"/>
                </a:cubicBezTo>
                <a:cubicBezTo>
                  <a:pt x="966470" y="259932"/>
                  <a:pt x="1142577" y="312002"/>
                  <a:pt x="1216660" y="449585"/>
                </a:cubicBezTo>
                <a:cubicBezTo>
                  <a:pt x="1290743" y="587168"/>
                  <a:pt x="1323340" y="1061725"/>
                  <a:pt x="1323340" y="1061725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4B12F9E4-83D2-0F1F-15FA-E2C5DFB04CDC}"/>
              </a:ext>
            </a:extLst>
          </p:cNvPr>
          <p:cNvSpPr/>
          <p:nvPr/>
        </p:nvSpPr>
        <p:spPr>
          <a:xfrm>
            <a:off x="5252695" y="2966755"/>
            <a:ext cx="763248" cy="1054687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592"/>
              <a:gd name="connsiteY0" fmla="*/ 4 h 584204"/>
              <a:gd name="connsiteX1" fmla="*/ 162560 w 521592"/>
              <a:gd name="connsiteY1" fmla="*/ 322584 h 584204"/>
              <a:gd name="connsiteX2" fmla="*/ 515620 w 521592"/>
              <a:gd name="connsiteY2" fmla="*/ 73664 h 584204"/>
              <a:gd name="connsiteX3" fmla="*/ 393700 w 521592"/>
              <a:gd name="connsiteY3" fmla="*/ 584204 h 584204"/>
              <a:gd name="connsiteX0" fmla="*/ 0 w 515910"/>
              <a:gd name="connsiteY0" fmla="*/ 1223 h 585423"/>
              <a:gd name="connsiteX1" fmla="*/ 350520 w 515910"/>
              <a:gd name="connsiteY1" fmla="*/ 19003 h 585423"/>
              <a:gd name="connsiteX2" fmla="*/ 515620 w 515910"/>
              <a:gd name="connsiteY2" fmla="*/ 74883 h 585423"/>
              <a:gd name="connsiteX3" fmla="*/ 393700 w 515910"/>
              <a:gd name="connsiteY3" fmla="*/ 585423 h 585423"/>
              <a:gd name="connsiteX0" fmla="*/ 401840 w 401844"/>
              <a:gd name="connsiteY0" fmla="*/ 5 h 792485"/>
              <a:gd name="connsiteX1" fmla="*/ 10680 w 401844"/>
              <a:gd name="connsiteY1" fmla="*/ 226065 h 792485"/>
              <a:gd name="connsiteX2" fmla="*/ 175780 w 401844"/>
              <a:gd name="connsiteY2" fmla="*/ 281945 h 792485"/>
              <a:gd name="connsiteX3" fmla="*/ 53860 w 401844"/>
              <a:gd name="connsiteY3" fmla="*/ 792485 h 792485"/>
              <a:gd name="connsiteX0" fmla="*/ 586871 w 586875"/>
              <a:gd name="connsiteY0" fmla="*/ 5 h 792485"/>
              <a:gd name="connsiteX1" fmla="*/ 195711 w 586875"/>
              <a:gd name="connsiteY1" fmla="*/ 226065 h 792485"/>
              <a:gd name="connsiteX2" fmla="*/ 131 w 586875"/>
              <a:gd name="connsiteY2" fmla="*/ 474985 h 792485"/>
              <a:gd name="connsiteX3" fmla="*/ 238891 w 586875"/>
              <a:gd name="connsiteY3" fmla="*/ 792485 h 792485"/>
              <a:gd name="connsiteX0" fmla="*/ 586740 w 586740"/>
              <a:gd name="connsiteY0" fmla="*/ 0 h 792480"/>
              <a:gd name="connsiteX1" fmla="*/ 0 w 586740"/>
              <a:gd name="connsiteY1" fmla="*/ 474980 h 792480"/>
              <a:gd name="connsiteX2" fmla="*/ 238760 w 586740"/>
              <a:gd name="connsiteY2" fmla="*/ 792480 h 792480"/>
              <a:gd name="connsiteX0" fmla="*/ 637540 w 637540"/>
              <a:gd name="connsiteY0" fmla="*/ 0 h 792480"/>
              <a:gd name="connsiteX1" fmla="*/ 0 w 637540"/>
              <a:gd name="connsiteY1" fmla="*/ 403860 h 792480"/>
              <a:gd name="connsiteX2" fmla="*/ 289560 w 637540"/>
              <a:gd name="connsiteY2" fmla="*/ 792480 h 792480"/>
              <a:gd name="connsiteX0" fmla="*/ 704353 w 704353"/>
              <a:gd name="connsiteY0" fmla="*/ 0 h 794776"/>
              <a:gd name="connsiteX1" fmla="*/ 66813 w 704353"/>
              <a:gd name="connsiteY1" fmla="*/ 403860 h 794776"/>
              <a:gd name="connsiteX2" fmla="*/ 356373 w 704353"/>
              <a:gd name="connsiteY2" fmla="*/ 792480 h 794776"/>
              <a:gd name="connsiteX0" fmla="*/ 637701 w 637701"/>
              <a:gd name="connsiteY0" fmla="*/ 0 h 792480"/>
              <a:gd name="connsiteX1" fmla="*/ 161 w 637701"/>
              <a:gd name="connsiteY1" fmla="*/ 403860 h 792480"/>
              <a:gd name="connsiteX2" fmla="*/ 289721 w 637701"/>
              <a:gd name="connsiteY2" fmla="*/ 792480 h 792480"/>
              <a:gd name="connsiteX0" fmla="*/ 450002 w 450002"/>
              <a:gd name="connsiteY0" fmla="*/ 0 h 792480"/>
              <a:gd name="connsiteX1" fmla="*/ 422 w 450002"/>
              <a:gd name="connsiteY1" fmla="*/ 414020 h 792480"/>
              <a:gd name="connsiteX2" fmla="*/ 102022 w 450002"/>
              <a:gd name="connsiteY2" fmla="*/ 792480 h 792480"/>
              <a:gd name="connsiteX0" fmla="*/ 462270 w 462270"/>
              <a:gd name="connsiteY0" fmla="*/ 0 h 812800"/>
              <a:gd name="connsiteX1" fmla="*/ 12690 w 462270"/>
              <a:gd name="connsiteY1" fmla="*/ 414020 h 812800"/>
              <a:gd name="connsiteX2" fmla="*/ 114290 w 462270"/>
              <a:gd name="connsiteY2" fmla="*/ 812800 h 812800"/>
              <a:gd name="connsiteX0" fmla="*/ 548186 w 548186"/>
              <a:gd name="connsiteY0" fmla="*/ 0 h 746760"/>
              <a:gd name="connsiteX1" fmla="*/ 17326 w 548186"/>
              <a:gd name="connsiteY1" fmla="*/ 347980 h 746760"/>
              <a:gd name="connsiteX2" fmla="*/ 118926 w 548186"/>
              <a:gd name="connsiteY2" fmla="*/ 7467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186" h="746760">
                <a:moveTo>
                  <a:pt x="548186" y="0"/>
                </a:moveTo>
                <a:cubicBezTo>
                  <a:pt x="425949" y="98954"/>
                  <a:pt x="88869" y="223520"/>
                  <a:pt x="17326" y="347980"/>
                </a:cubicBezTo>
                <a:cubicBezTo>
                  <a:pt x="-54217" y="472440"/>
                  <a:pt x="118926" y="746760"/>
                  <a:pt x="118926" y="74676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7ABD264A-BC8B-1F58-AFC3-C7976CCD314C}"/>
              </a:ext>
            </a:extLst>
          </p:cNvPr>
          <p:cNvSpPr/>
          <p:nvPr/>
        </p:nvSpPr>
        <p:spPr>
          <a:xfrm>
            <a:off x="6202094" y="2973893"/>
            <a:ext cx="972532" cy="581173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1328"/>
              <a:gd name="connsiteX1" fmla="*/ 162560 w 723900"/>
              <a:gd name="connsiteY1" fmla="*/ 322584 h 361328"/>
              <a:gd name="connsiteX2" fmla="*/ 723900 w 723900"/>
              <a:gd name="connsiteY2" fmla="*/ 360684 h 361328"/>
              <a:gd name="connsiteX0" fmla="*/ 0 w 723900"/>
              <a:gd name="connsiteY0" fmla="*/ 56 h 360736"/>
              <a:gd name="connsiteX1" fmla="*/ 472440 w 723900"/>
              <a:gd name="connsiteY1" fmla="*/ 78796 h 360736"/>
              <a:gd name="connsiteX2" fmla="*/ 723900 w 723900"/>
              <a:gd name="connsiteY2" fmla="*/ 360736 h 360736"/>
              <a:gd name="connsiteX0" fmla="*/ 0 w 647700"/>
              <a:gd name="connsiteY0" fmla="*/ 13 h 431813"/>
              <a:gd name="connsiteX1" fmla="*/ 396240 w 647700"/>
              <a:gd name="connsiteY1" fmla="*/ 149873 h 431813"/>
              <a:gd name="connsiteX2" fmla="*/ 647700 w 647700"/>
              <a:gd name="connsiteY2" fmla="*/ 431813 h 431813"/>
              <a:gd name="connsiteX0" fmla="*/ 0 w 698500"/>
              <a:gd name="connsiteY0" fmla="*/ 13 h 411493"/>
              <a:gd name="connsiteX1" fmla="*/ 396240 w 698500"/>
              <a:gd name="connsiteY1" fmla="*/ 149873 h 411493"/>
              <a:gd name="connsiteX2" fmla="*/ 698500 w 698500"/>
              <a:gd name="connsiteY2" fmla="*/ 411493 h 411493"/>
              <a:gd name="connsiteX0" fmla="*/ 0 w 698500"/>
              <a:gd name="connsiteY0" fmla="*/ 13 h 411493"/>
              <a:gd name="connsiteX1" fmla="*/ 396240 w 698500"/>
              <a:gd name="connsiteY1" fmla="*/ 149873 h 411493"/>
              <a:gd name="connsiteX2" fmla="*/ 698500 w 698500"/>
              <a:gd name="connsiteY2" fmla="*/ 411493 h 41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0" h="411493">
                <a:moveTo>
                  <a:pt x="0" y="13"/>
                </a:moveTo>
                <a:cubicBezTo>
                  <a:pt x="1693" y="-1257"/>
                  <a:pt x="275590" y="89760"/>
                  <a:pt x="396240" y="149873"/>
                </a:cubicBezTo>
                <a:cubicBezTo>
                  <a:pt x="516890" y="209986"/>
                  <a:pt x="678074" y="322276"/>
                  <a:pt x="698500" y="411493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968FB14D-BE53-CADD-1ADC-C5D13578714A}"/>
              </a:ext>
            </a:extLst>
          </p:cNvPr>
          <p:cNvSpPr/>
          <p:nvPr/>
        </p:nvSpPr>
        <p:spPr>
          <a:xfrm>
            <a:off x="4363679" y="2837416"/>
            <a:ext cx="1524223" cy="1829560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592"/>
              <a:gd name="connsiteY0" fmla="*/ 4 h 584204"/>
              <a:gd name="connsiteX1" fmla="*/ 162560 w 521592"/>
              <a:gd name="connsiteY1" fmla="*/ 322584 h 584204"/>
              <a:gd name="connsiteX2" fmla="*/ 515620 w 521592"/>
              <a:gd name="connsiteY2" fmla="*/ 73664 h 584204"/>
              <a:gd name="connsiteX3" fmla="*/ 393700 w 521592"/>
              <a:gd name="connsiteY3" fmla="*/ 584204 h 584204"/>
              <a:gd name="connsiteX0" fmla="*/ 0 w 515910"/>
              <a:gd name="connsiteY0" fmla="*/ 1223 h 585423"/>
              <a:gd name="connsiteX1" fmla="*/ 350520 w 515910"/>
              <a:gd name="connsiteY1" fmla="*/ 19003 h 585423"/>
              <a:gd name="connsiteX2" fmla="*/ 515620 w 515910"/>
              <a:gd name="connsiteY2" fmla="*/ 74883 h 585423"/>
              <a:gd name="connsiteX3" fmla="*/ 393700 w 515910"/>
              <a:gd name="connsiteY3" fmla="*/ 585423 h 585423"/>
              <a:gd name="connsiteX0" fmla="*/ 401840 w 401844"/>
              <a:gd name="connsiteY0" fmla="*/ 5 h 792485"/>
              <a:gd name="connsiteX1" fmla="*/ 10680 w 401844"/>
              <a:gd name="connsiteY1" fmla="*/ 226065 h 792485"/>
              <a:gd name="connsiteX2" fmla="*/ 175780 w 401844"/>
              <a:gd name="connsiteY2" fmla="*/ 281945 h 792485"/>
              <a:gd name="connsiteX3" fmla="*/ 53860 w 401844"/>
              <a:gd name="connsiteY3" fmla="*/ 792485 h 792485"/>
              <a:gd name="connsiteX0" fmla="*/ 586871 w 586875"/>
              <a:gd name="connsiteY0" fmla="*/ 5 h 792485"/>
              <a:gd name="connsiteX1" fmla="*/ 195711 w 586875"/>
              <a:gd name="connsiteY1" fmla="*/ 226065 h 792485"/>
              <a:gd name="connsiteX2" fmla="*/ 131 w 586875"/>
              <a:gd name="connsiteY2" fmla="*/ 474985 h 792485"/>
              <a:gd name="connsiteX3" fmla="*/ 238891 w 586875"/>
              <a:gd name="connsiteY3" fmla="*/ 792485 h 792485"/>
              <a:gd name="connsiteX0" fmla="*/ 586740 w 586740"/>
              <a:gd name="connsiteY0" fmla="*/ 0 h 792480"/>
              <a:gd name="connsiteX1" fmla="*/ 0 w 586740"/>
              <a:gd name="connsiteY1" fmla="*/ 474980 h 792480"/>
              <a:gd name="connsiteX2" fmla="*/ 238760 w 586740"/>
              <a:gd name="connsiteY2" fmla="*/ 792480 h 792480"/>
              <a:gd name="connsiteX0" fmla="*/ 637540 w 637540"/>
              <a:gd name="connsiteY0" fmla="*/ 0 h 792480"/>
              <a:gd name="connsiteX1" fmla="*/ 0 w 637540"/>
              <a:gd name="connsiteY1" fmla="*/ 403860 h 792480"/>
              <a:gd name="connsiteX2" fmla="*/ 289560 w 637540"/>
              <a:gd name="connsiteY2" fmla="*/ 792480 h 792480"/>
              <a:gd name="connsiteX0" fmla="*/ 704353 w 704353"/>
              <a:gd name="connsiteY0" fmla="*/ 0 h 794776"/>
              <a:gd name="connsiteX1" fmla="*/ 66813 w 704353"/>
              <a:gd name="connsiteY1" fmla="*/ 403860 h 794776"/>
              <a:gd name="connsiteX2" fmla="*/ 356373 w 704353"/>
              <a:gd name="connsiteY2" fmla="*/ 792480 h 794776"/>
              <a:gd name="connsiteX0" fmla="*/ 637701 w 637701"/>
              <a:gd name="connsiteY0" fmla="*/ 0 h 792480"/>
              <a:gd name="connsiteX1" fmla="*/ 161 w 637701"/>
              <a:gd name="connsiteY1" fmla="*/ 403860 h 792480"/>
              <a:gd name="connsiteX2" fmla="*/ 289721 w 637701"/>
              <a:gd name="connsiteY2" fmla="*/ 792480 h 792480"/>
              <a:gd name="connsiteX0" fmla="*/ 450002 w 450002"/>
              <a:gd name="connsiteY0" fmla="*/ 0 h 792480"/>
              <a:gd name="connsiteX1" fmla="*/ 422 w 450002"/>
              <a:gd name="connsiteY1" fmla="*/ 414020 h 792480"/>
              <a:gd name="connsiteX2" fmla="*/ 102022 w 450002"/>
              <a:gd name="connsiteY2" fmla="*/ 792480 h 792480"/>
              <a:gd name="connsiteX0" fmla="*/ 462270 w 462270"/>
              <a:gd name="connsiteY0" fmla="*/ 0 h 812800"/>
              <a:gd name="connsiteX1" fmla="*/ 12690 w 462270"/>
              <a:gd name="connsiteY1" fmla="*/ 414020 h 812800"/>
              <a:gd name="connsiteX2" fmla="*/ 114290 w 462270"/>
              <a:gd name="connsiteY2" fmla="*/ 812800 h 812800"/>
              <a:gd name="connsiteX0" fmla="*/ 495217 w 495217"/>
              <a:gd name="connsiteY0" fmla="*/ 0 h 1102360"/>
              <a:gd name="connsiteX1" fmla="*/ 45637 w 495217"/>
              <a:gd name="connsiteY1" fmla="*/ 414020 h 1102360"/>
              <a:gd name="connsiteX2" fmla="*/ 15157 w 495217"/>
              <a:gd name="connsiteY2" fmla="*/ 1102360 h 1102360"/>
              <a:gd name="connsiteX0" fmla="*/ 1235870 w 1235870"/>
              <a:gd name="connsiteY0" fmla="*/ 0 h 1366520"/>
              <a:gd name="connsiteX1" fmla="*/ 95410 w 1235870"/>
              <a:gd name="connsiteY1" fmla="*/ 678180 h 1366520"/>
              <a:gd name="connsiteX2" fmla="*/ 64930 w 1235870"/>
              <a:gd name="connsiteY2" fmla="*/ 1366520 h 1366520"/>
              <a:gd name="connsiteX0" fmla="*/ 1055957 w 1055957"/>
              <a:gd name="connsiteY0" fmla="*/ 0 h 1290320"/>
              <a:gd name="connsiteX1" fmla="*/ 83137 w 1055957"/>
              <a:gd name="connsiteY1" fmla="*/ 601980 h 1290320"/>
              <a:gd name="connsiteX2" fmla="*/ 52657 w 1055957"/>
              <a:gd name="connsiteY2" fmla="*/ 1290320 h 1290320"/>
              <a:gd name="connsiteX0" fmla="*/ 1154085 w 1154085"/>
              <a:gd name="connsiteY0" fmla="*/ 0 h 1295400"/>
              <a:gd name="connsiteX1" fmla="*/ 89825 w 1154085"/>
              <a:gd name="connsiteY1" fmla="*/ 607060 h 1295400"/>
              <a:gd name="connsiteX2" fmla="*/ 59345 w 1154085"/>
              <a:gd name="connsiteY2" fmla="*/ 1295400 h 1295400"/>
              <a:gd name="connsiteX0" fmla="*/ 1094740 w 1094740"/>
              <a:gd name="connsiteY0" fmla="*/ 0 h 1295400"/>
              <a:gd name="connsiteX1" fmla="*/ 355600 w 1094740"/>
              <a:gd name="connsiteY1" fmla="*/ 307340 h 1295400"/>
              <a:gd name="connsiteX2" fmla="*/ 0 w 1094740"/>
              <a:gd name="connsiteY2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4740" h="1295400">
                <a:moveTo>
                  <a:pt x="1094740" y="0"/>
                </a:moveTo>
                <a:cubicBezTo>
                  <a:pt x="972503" y="98954"/>
                  <a:pt x="538057" y="91440"/>
                  <a:pt x="355600" y="307340"/>
                </a:cubicBezTo>
                <a:cubicBezTo>
                  <a:pt x="173143" y="523240"/>
                  <a:pt x="0" y="1295400"/>
                  <a:pt x="0" y="129540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299DC14-A2C0-293E-CC5E-FDD985CE26F6}"/>
              </a:ext>
            </a:extLst>
          </p:cNvPr>
          <p:cNvSpPr/>
          <p:nvPr/>
        </p:nvSpPr>
        <p:spPr>
          <a:xfrm>
            <a:off x="7544858" y="3684139"/>
            <a:ext cx="647176" cy="444912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982"/>
              <a:gd name="connsiteY0" fmla="*/ 4 h 386084"/>
              <a:gd name="connsiteX1" fmla="*/ 162560 w 521982"/>
              <a:gd name="connsiteY1" fmla="*/ 322584 h 386084"/>
              <a:gd name="connsiteX2" fmla="*/ 515620 w 521982"/>
              <a:gd name="connsiteY2" fmla="*/ 73664 h 386084"/>
              <a:gd name="connsiteX3" fmla="*/ 398780 w 521982"/>
              <a:gd name="connsiteY3" fmla="*/ 386084 h 386084"/>
              <a:gd name="connsiteX0" fmla="*/ 0 w 398780"/>
              <a:gd name="connsiteY0" fmla="*/ 4 h 386084"/>
              <a:gd name="connsiteX1" fmla="*/ 162560 w 398780"/>
              <a:gd name="connsiteY1" fmla="*/ 322584 h 386084"/>
              <a:gd name="connsiteX2" fmla="*/ 398780 w 398780"/>
              <a:gd name="connsiteY2" fmla="*/ 386084 h 386084"/>
              <a:gd name="connsiteX0" fmla="*/ 0 w 398780"/>
              <a:gd name="connsiteY0" fmla="*/ 13 h 386093"/>
              <a:gd name="connsiteX1" fmla="*/ 289560 w 398780"/>
              <a:gd name="connsiteY1" fmla="*/ 154953 h 386093"/>
              <a:gd name="connsiteX2" fmla="*/ 398780 w 398780"/>
              <a:gd name="connsiteY2" fmla="*/ 386093 h 386093"/>
              <a:gd name="connsiteX0" fmla="*/ 0 w 464820"/>
              <a:gd name="connsiteY0" fmla="*/ 55 h 315015"/>
              <a:gd name="connsiteX1" fmla="*/ 355600 w 464820"/>
              <a:gd name="connsiteY1" fmla="*/ 83875 h 315015"/>
              <a:gd name="connsiteX2" fmla="*/ 464820 w 464820"/>
              <a:gd name="connsiteY2" fmla="*/ 315015 h 31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820" h="315015">
                <a:moveTo>
                  <a:pt x="0" y="55"/>
                </a:moveTo>
                <a:cubicBezTo>
                  <a:pt x="1693" y="-1215"/>
                  <a:pt x="289137" y="19528"/>
                  <a:pt x="355600" y="83875"/>
                </a:cubicBezTo>
                <a:cubicBezTo>
                  <a:pt x="422063" y="148222"/>
                  <a:pt x="415608" y="301786"/>
                  <a:pt x="464820" y="315015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ADE3F9B2-48BF-9302-50B5-A4EBF0E186D7}"/>
              </a:ext>
            </a:extLst>
          </p:cNvPr>
          <p:cNvSpPr/>
          <p:nvPr/>
        </p:nvSpPr>
        <p:spPr>
          <a:xfrm>
            <a:off x="6840760" y="4382711"/>
            <a:ext cx="1309205" cy="492187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16288"/>
              <a:gd name="connsiteY0" fmla="*/ 4 h 446028"/>
              <a:gd name="connsiteX1" fmla="*/ 162560 w 516288"/>
              <a:gd name="connsiteY1" fmla="*/ 322584 h 446028"/>
              <a:gd name="connsiteX2" fmla="*/ 515620 w 516288"/>
              <a:gd name="connsiteY2" fmla="*/ 73664 h 446028"/>
              <a:gd name="connsiteX3" fmla="*/ 65532 w 516288"/>
              <a:gd name="connsiteY3" fmla="*/ 446028 h 446028"/>
              <a:gd name="connsiteX0" fmla="*/ 0 w 504125"/>
              <a:gd name="connsiteY0" fmla="*/ 4 h 446028"/>
              <a:gd name="connsiteX1" fmla="*/ 162560 w 504125"/>
              <a:gd name="connsiteY1" fmla="*/ 322584 h 446028"/>
              <a:gd name="connsiteX2" fmla="*/ 503428 w 504125"/>
              <a:gd name="connsiteY2" fmla="*/ 280928 h 446028"/>
              <a:gd name="connsiteX3" fmla="*/ 65532 w 504125"/>
              <a:gd name="connsiteY3" fmla="*/ 446028 h 446028"/>
              <a:gd name="connsiteX0" fmla="*/ 0 w 814299"/>
              <a:gd name="connsiteY0" fmla="*/ 7 h 446031"/>
              <a:gd name="connsiteX1" fmla="*/ 796544 w 814299"/>
              <a:gd name="connsiteY1" fmla="*/ 182379 h 446031"/>
              <a:gd name="connsiteX2" fmla="*/ 503428 w 814299"/>
              <a:gd name="connsiteY2" fmla="*/ 280931 h 446031"/>
              <a:gd name="connsiteX3" fmla="*/ 65532 w 814299"/>
              <a:gd name="connsiteY3" fmla="*/ 446031 h 446031"/>
              <a:gd name="connsiteX0" fmla="*/ 0 w 503428"/>
              <a:gd name="connsiteY0" fmla="*/ 0 h 446024"/>
              <a:gd name="connsiteX1" fmla="*/ 503428 w 503428"/>
              <a:gd name="connsiteY1" fmla="*/ 280924 h 446024"/>
              <a:gd name="connsiteX2" fmla="*/ 65532 w 503428"/>
              <a:gd name="connsiteY2" fmla="*/ 446024 h 446024"/>
              <a:gd name="connsiteX0" fmla="*/ 940308 w 955966"/>
              <a:gd name="connsiteY0" fmla="*/ 0 h 348488"/>
              <a:gd name="connsiteX1" fmla="*/ 437896 w 955966"/>
              <a:gd name="connsiteY1" fmla="*/ 183388 h 348488"/>
              <a:gd name="connsiteX2" fmla="*/ 0 w 955966"/>
              <a:gd name="connsiteY2" fmla="*/ 348488 h 348488"/>
              <a:gd name="connsiteX0" fmla="*/ 940308 w 940308"/>
              <a:gd name="connsiteY0" fmla="*/ 0 h 348488"/>
              <a:gd name="connsiteX1" fmla="*/ 590647 w 940308"/>
              <a:gd name="connsiteY1" fmla="*/ 242642 h 348488"/>
              <a:gd name="connsiteX2" fmla="*/ 437896 w 940308"/>
              <a:gd name="connsiteY2" fmla="*/ 183388 h 348488"/>
              <a:gd name="connsiteX3" fmla="*/ 0 w 940308"/>
              <a:gd name="connsiteY3" fmla="*/ 348488 h 348488"/>
              <a:gd name="connsiteX0" fmla="*/ 940308 w 940308"/>
              <a:gd name="connsiteY0" fmla="*/ 0 h 348488"/>
              <a:gd name="connsiteX1" fmla="*/ 437896 w 940308"/>
              <a:gd name="connsiteY1" fmla="*/ 183388 h 348488"/>
              <a:gd name="connsiteX2" fmla="*/ 0 w 940308"/>
              <a:gd name="connsiteY2" fmla="*/ 348488 h 348488"/>
              <a:gd name="connsiteX0" fmla="*/ 940308 w 940308"/>
              <a:gd name="connsiteY0" fmla="*/ 0 h 348488"/>
              <a:gd name="connsiteX1" fmla="*/ 535432 w 940308"/>
              <a:gd name="connsiteY1" fmla="*/ 305308 h 348488"/>
              <a:gd name="connsiteX2" fmla="*/ 0 w 940308"/>
              <a:gd name="connsiteY2" fmla="*/ 348488 h 348488"/>
              <a:gd name="connsiteX0" fmla="*/ 940308 w 940308"/>
              <a:gd name="connsiteY0" fmla="*/ 0 h 348488"/>
              <a:gd name="connsiteX1" fmla="*/ 535432 w 940308"/>
              <a:gd name="connsiteY1" fmla="*/ 305308 h 348488"/>
              <a:gd name="connsiteX2" fmla="*/ 0 w 940308"/>
              <a:gd name="connsiteY2" fmla="*/ 348488 h 348488"/>
              <a:gd name="connsiteX0" fmla="*/ 940308 w 940308"/>
              <a:gd name="connsiteY0" fmla="*/ 0 h 348488"/>
              <a:gd name="connsiteX1" fmla="*/ 535432 w 940308"/>
              <a:gd name="connsiteY1" fmla="*/ 305308 h 348488"/>
              <a:gd name="connsiteX2" fmla="*/ 0 w 940308"/>
              <a:gd name="connsiteY2" fmla="*/ 348488 h 34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308" h="348488">
                <a:moveTo>
                  <a:pt x="940308" y="0"/>
                </a:moveTo>
                <a:cubicBezTo>
                  <a:pt x="805349" y="101769"/>
                  <a:pt x="737505" y="244995"/>
                  <a:pt x="535432" y="305308"/>
                </a:cubicBezTo>
                <a:cubicBezTo>
                  <a:pt x="333359" y="365621"/>
                  <a:pt x="145965" y="293455"/>
                  <a:pt x="0" y="348488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72070C98-1EC4-6462-4185-AA502F291ADE}"/>
              </a:ext>
            </a:extLst>
          </p:cNvPr>
          <p:cNvSpPr/>
          <p:nvPr/>
        </p:nvSpPr>
        <p:spPr>
          <a:xfrm>
            <a:off x="6512289" y="4460196"/>
            <a:ext cx="1708184" cy="2037629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461716 w 570936"/>
              <a:gd name="connsiteY0" fmla="*/ 0 h 1305560"/>
              <a:gd name="connsiteX1" fmla="*/ 9596 w 570936"/>
              <a:gd name="connsiteY1" fmla="*/ 1267460 h 1305560"/>
              <a:gd name="connsiteX2" fmla="*/ 362656 w 570936"/>
              <a:gd name="connsiteY2" fmla="*/ 1018540 h 1305560"/>
              <a:gd name="connsiteX3" fmla="*/ 570936 w 570936"/>
              <a:gd name="connsiteY3" fmla="*/ 1305560 h 1305560"/>
              <a:gd name="connsiteX0" fmla="*/ 796293 w 905513"/>
              <a:gd name="connsiteY0" fmla="*/ 0 h 1305560"/>
              <a:gd name="connsiteX1" fmla="*/ 344173 w 905513"/>
              <a:gd name="connsiteY1" fmla="*/ 1267460 h 1305560"/>
              <a:gd name="connsiteX2" fmla="*/ 11433 w 905513"/>
              <a:gd name="connsiteY2" fmla="*/ 1267460 h 1305560"/>
              <a:gd name="connsiteX3" fmla="*/ 905513 w 905513"/>
              <a:gd name="connsiteY3" fmla="*/ 1305560 h 1305560"/>
              <a:gd name="connsiteX0" fmla="*/ 1226820 w 1226823"/>
              <a:gd name="connsiteY0" fmla="*/ 0 h 1442720"/>
              <a:gd name="connsiteX1" fmla="*/ 774700 w 1226823"/>
              <a:gd name="connsiteY1" fmla="*/ 1267460 h 1442720"/>
              <a:gd name="connsiteX2" fmla="*/ 441960 w 1226823"/>
              <a:gd name="connsiteY2" fmla="*/ 1267460 h 1442720"/>
              <a:gd name="connsiteX3" fmla="*/ 0 w 1226823"/>
              <a:gd name="connsiteY3" fmla="*/ 1442720 h 1442720"/>
              <a:gd name="connsiteX0" fmla="*/ 1226820 w 1226826"/>
              <a:gd name="connsiteY0" fmla="*/ 1 h 1442721"/>
              <a:gd name="connsiteX1" fmla="*/ 1008380 w 1226826"/>
              <a:gd name="connsiteY1" fmla="*/ 988061 h 1442721"/>
              <a:gd name="connsiteX2" fmla="*/ 441960 w 1226826"/>
              <a:gd name="connsiteY2" fmla="*/ 1267461 h 1442721"/>
              <a:gd name="connsiteX3" fmla="*/ 0 w 1226826"/>
              <a:gd name="connsiteY3" fmla="*/ 1442721 h 1442721"/>
              <a:gd name="connsiteX0" fmla="*/ 1226820 w 1226826"/>
              <a:gd name="connsiteY0" fmla="*/ 1 h 1442721"/>
              <a:gd name="connsiteX1" fmla="*/ 1008380 w 1226826"/>
              <a:gd name="connsiteY1" fmla="*/ 988061 h 1442721"/>
              <a:gd name="connsiteX2" fmla="*/ 441960 w 1226826"/>
              <a:gd name="connsiteY2" fmla="*/ 1267461 h 1442721"/>
              <a:gd name="connsiteX3" fmla="*/ 0 w 1226826"/>
              <a:gd name="connsiteY3" fmla="*/ 1442721 h 1442721"/>
              <a:gd name="connsiteX0" fmla="*/ 1226820 w 1226830"/>
              <a:gd name="connsiteY0" fmla="*/ 1 h 1442721"/>
              <a:gd name="connsiteX1" fmla="*/ 1008380 w 1226830"/>
              <a:gd name="connsiteY1" fmla="*/ 988061 h 1442721"/>
              <a:gd name="connsiteX2" fmla="*/ 441960 w 1226830"/>
              <a:gd name="connsiteY2" fmla="*/ 1267461 h 1442721"/>
              <a:gd name="connsiteX3" fmla="*/ 0 w 1226830"/>
              <a:gd name="connsiteY3" fmla="*/ 1442721 h 1442721"/>
              <a:gd name="connsiteX0" fmla="*/ 1226820 w 1226830"/>
              <a:gd name="connsiteY0" fmla="*/ 1 h 1442721"/>
              <a:gd name="connsiteX1" fmla="*/ 1008380 w 1226830"/>
              <a:gd name="connsiteY1" fmla="*/ 988061 h 1442721"/>
              <a:gd name="connsiteX2" fmla="*/ 441960 w 1226830"/>
              <a:gd name="connsiteY2" fmla="*/ 1267461 h 1442721"/>
              <a:gd name="connsiteX3" fmla="*/ 0 w 1226830"/>
              <a:gd name="connsiteY3" fmla="*/ 1442721 h 1442721"/>
              <a:gd name="connsiteX0" fmla="*/ 1226820 w 1226866"/>
              <a:gd name="connsiteY0" fmla="*/ 1 h 1442721"/>
              <a:gd name="connsiteX1" fmla="*/ 1008380 w 1226866"/>
              <a:gd name="connsiteY1" fmla="*/ 988061 h 1442721"/>
              <a:gd name="connsiteX2" fmla="*/ 441960 w 1226866"/>
              <a:gd name="connsiteY2" fmla="*/ 1267461 h 1442721"/>
              <a:gd name="connsiteX3" fmla="*/ 0 w 1226866"/>
              <a:gd name="connsiteY3" fmla="*/ 1442721 h 1442721"/>
              <a:gd name="connsiteX0" fmla="*/ 1226820 w 1226866"/>
              <a:gd name="connsiteY0" fmla="*/ 1 h 1442721"/>
              <a:gd name="connsiteX1" fmla="*/ 1008380 w 1226866"/>
              <a:gd name="connsiteY1" fmla="*/ 988061 h 1442721"/>
              <a:gd name="connsiteX2" fmla="*/ 441960 w 1226866"/>
              <a:gd name="connsiteY2" fmla="*/ 1267461 h 1442721"/>
              <a:gd name="connsiteX3" fmla="*/ 0 w 1226866"/>
              <a:gd name="connsiteY3" fmla="*/ 1442721 h 144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866" h="1442721">
                <a:moveTo>
                  <a:pt x="1226820" y="1"/>
                </a:moveTo>
                <a:cubicBezTo>
                  <a:pt x="1228513" y="-1269"/>
                  <a:pt x="1184910" y="801794"/>
                  <a:pt x="1008380" y="988061"/>
                </a:cubicBezTo>
                <a:cubicBezTo>
                  <a:pt x="831850" y="1154008"/>
                  <a:pt x="610023" y="1191684"/>
                  <a:pt x="441960" y="1267461"/>
                </a:cubicBezTo>
                <a:cubicBezTo>
                  <a:pt x="273897" y="1343238"/>
                  <a:pt x="0" y="1442721"/>
                  <a:pt x="0" y="1442721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D88DC81D-813B-8DDE-BD3B-3AA5BCE73B2B}"/>
              </a:ext>
            </a:extLst>
          </p:cNvPr>
          <p:cNvSpPr/>
          <p:nvPr/>
        </p:nvSpPr>
        <p:spPr>
          <a:xfrm>
            <a:off x="6580412" y="3703804"/>
            <a:ext cx="628655" cy="1094876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668"/>
              <a:gd name="connsiteY0" fmla="*/ 4 h 787404"/>
              <a:gd name="connsiteX1" fmla="*/ 162560 w 521668"/>
              <a:gd name="connsiteY1" fmla="*/ 322584 h 787404"/>
              <a:gd name="connsiteX2" fmla="*/ 515620 w 521668"/>
              <a:gd name="connsiteY2" fmla="*/ 73664 h 787404"/>
              <a:gd name="connsiteX3" fmla="*/ 394716 w 521668"/>
              <a:gd name="connsiteY3" fmla="*/ 787404 h 787404"/>
              <a:gd name="connsiteX0" fmla="*/ 667525 w 667527"/>
              <a:gd name="connsiteY0" fmla="*/ 5 h 775213"/>
              <a:gd name="connsiteX1" fmla="*/ 7125 w 667527"/>
              <a:gd name="connsiteY1" fmla="*/ 310393 h 775213"/>
              <a:gd name="connsiteX2" fmla="*/ 360185 w 667527"/>
              <a:gd name="connsiteY2" fmla="*/ 61473 h 775213"/>
              <a:gd name="connsiteX3" fmla="*/ 239281 w 667527"/>
              <a:gd name="connsiteY3" fmla="*/ 775213 h 775213"/>
              <a:gd name="connsiteX0" fmla="*/ 667525 w 667527"/>
              <a:gd name="connsiteY0" fmla="*/ 5 h 775213"/>
              <a:gd name="connsiteX1" fmla="*/ 7125 w 667527"/>
              <a:gd name="connsiteY1" fmla="*/ 310393 h 775213"/>
              <a:gd name="connsiteX2" fmla="*/ 171209 w 667527"/>
              <a:gd name="connsiteY2" fmla="*/ 445521 h 775213"/>
              <a:gd name="connsiteX3" fmla="*/ 239281 w 667527"/>
              <a:gd name="connsiteY3" fmla="*/ 775213 h 775213"/>
              <a:gd name="connsiteX0" fmla="*/ 672911 w 672914"/>
              <a:gd name="connsiteY0" fmla="*/ 6 h 775214"/>
              <a:gd name="connsiteX1" fmla="*/ 12511 w 672914"/>
              <a:gd name="connsiteY1" fmla="*/ 310394 h 775214"/>
              <a:gd name="connsiteX2" fmla="*/ 244667 w 672914"/>
              <a:gd name="connsiteY2" fmla="*/ 775214 h 775214"/>
              <a:gd name="connsiteX0" fmla="*/ 451511 w 451518"/>
              <a:gd name="connsiteY0" fmla="*/ 7 h 775215"/>
              <a:gd name="connsiteX1" fmla="*/ 77623 w 451518"/>
              <a:gd name="connsiteY1" fmla="*/ 292107 h 775215"/>
              <a:gd name="connsiteX2" fmla="*/ 23267 w 451518"/>
              <a:gd name="connsiteY2" fmla="*/ 775215 h 77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518" h="775215">
                <a:moveTo>
                  <a:pt x="451511" y="7"/>
                </a:moveTo>
                <a:cubicBezTo>
                  <a:pt x="453204" y="-1263"/>
                  <a:pt x="148997" y="162906"/>
                  <a:pt x="77623" y="292107"/>
                </a:cubicBezTo>
                <a:cubicBezTo>
                  <a:pt x="6249" y="421308"/>
                  <a:pt x="-25099" y="678378"/>
                  <a:pt x="23267" y="775215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6C192244-A631-8117-36C4-B896DB8D7910}"/>
              </a:ext>
            </a:extLst>
          </p:cNvPr>
          <p:cNvSpPr/>
          <p:nvPr/>
        </p:nvSpPr>
        <p:spPr>
          <a:xfrm>
            <a:off x="3458507" y="4350202"/>
            <a:ext cx="5273040" cy="1375687"/>
          </a:xfrm>
          <a:custGeom>
            <a:avLst/>
            <a:gdLst>
              <a:gd name="connsiteX0" fmla="*/ 0 w 5273040"/>
              <a:gd name="connsiteY0" fmla="*/ 1353709 h 1375687"/>
              <a:gd name="connsiteX1" fmla="*/ 1615440 w 5273040"/>
              <a:gd name="connsiteY1" fmla="*/ 1221629 h 1375687"/>
              <a:gd name="connsiteX2" fmla="*/ 1930400 w 5273040"/>
              <a:gd name="connsiteY2" fmla="*/ 459629 h 1375687"/>
              <a:gd name="connsiteX3" fmla="*/ 2651760 w 5273040"/>
              <a:gd name="connsiteY3" fmla="*/ 63389 h 1375687"/>
              <a:gd name="connsiteX4" fmla="*/ 3566160 w 5273040"/>
              <a:gd name="connsiteY4" fmla="*/ 73549 h 1375687"/>
              <a:gd name="connsiteX5" fmla="*/ 4185920 w 5273040"/>
              <a:gd name="connsiteY5" fmla="*/ 764429 h 1375687"/>
              <a:gd name="connsiteX6" fmla="*/ 4409440 w 5273040"/>
              <a:gd name="connsiteY6" fmla="*/ 1292749 h 1375687"/>
              <a:gd name="connsiteX7" fmla="*/ 5262880 w 5273040"/>
              <a:gd name="connsiteY7" fmla="*/ 1374029 h 1375687"/>
              <a:gd name="connsiteX8" fmla="*/ 5262880 w 5273040"/>
              <a:gd name="connsiteY8" fmla="*/ 1374029 h 1375687"/>
              <a:gd name="connsiteX9" fmla="*/ 5273040 w 5273040"/>
              <a:gd name="connsiteY9" fmla="*/ 1374029 h 137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3040" h="1375687">
                <a:moveTo>
                  <a:pt x="0" y="1353709"/>
                </a:moveTo>
                <a:cubicBezTo>
                  <a:pt x="646853" y="1362175"/>
                  <a:pt x="1293707" y="1370642"/>
                  <a:pt x="1615440" y="1221629"/>
                </a:cubicBezTo>
                <a:cubicBezTo>
                  <a:pt x="1937173" y="1072616"/>
                  <a:pt x="1757680" y="652669"/>
                  <a:pt x="1930400" y="459629"/>
                </a:cubicBezTo>
                <a:cubicBezTo>
                  <a:pt x="2103120" y="266589"/>
                  <a:pt x="2379133" y="127736"/>
                  <a:pt x="2651760" y="63389"/>
                </a:cubicBezTo>
                <a:cubicBezTo>
                  <a:pt x="2924387" y="-958"/>
                  <a:pt x="3310467" y="-43291"/>
                  <a:pt x="3566160" y="73549"/>
                </a:cubicBezTo>
                <a:cubicBezTo>
                  <a:pt x="3821853" y="190389"/>
                  <a:pt x="4045373" y="561229"/>
                  <a:pt x="4185920" y="764429"/>
                </a:cubicBezTo>
                <a:cubicBezTo>
                  <a:pt x="4326467" y="967629"/>
                  <a:pt x="4229947" y="1191149"/>
                  <a:pt x="4409440" y="1292749"/>
                </a:cubicBezTo>
                <a:cubicBezTo>
                  <a:pt x="4588933" y="1394349"/>
                  <a:pt x="5262880" y="1374029"/>
                  <a:pt x="5262880" y="1374029"/>
                </a:cubicBezTo>
                <a:lnTo>
                  <a:pt x="5262880" y="1374029"/>
                </a:lnTo>
                <a:lnTo>
                  <a:pt x="5273040" y="1374029"/>
                </a:lnTo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egnaposto contenuto 2">
                <a:extLst>
                  <a:ext uri="{FF2B5EF4-FFF2-40B4-BE49-F238E27FC236}">
                    <a16:creationId xmlns:a16="http://schemas.microsoft.com/office/drawing/2014/main" id="{B151AED8-B771-6102-E0C4-B2F1061653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99362" y="4960740"/>
                <a:ext cx="2049417" cy="53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kern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Segnaposto contenuto 2">
                <a:extLst>
                  <a:ext uri="{FF2B5EF4-FFF2-40B4-BE49-F238E27FC236}">
                    <a16:creationId xmlns:a16="http://schemas.microsoft.com/office/drawing/2014/main" id="{B151AED8-B771-6102-E0C4-B2F106165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9362" y="4960740"/>
                <a:ext cx="2049417" cy="5319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egnaposto contenuto 2">
                <a:extLst>
                  <a:ext uri="{FF2B5EF4-FFF2-40B4-BE49-F238E27FC236}">
                    <a16:creationId xmlns:a16="http://schemas.microsoft.com/office/drawing/2014/main" id="{8C8ADB00-AD60-8CE5-9499-B2A3FF69834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07470" y="3103881"/>
                <a:ext cx="2049417" cy="53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kern="0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kern="0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kern="0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it-IT" b="0" i="0" kern="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Segnaposto contenuto 2">
                <a:extLst>
                  <a:ext uri="{FF2B5EF4-FFF2-40B4-BE49-F238E27FC236}">
                    <a16:creationId xmlns:a16="http://schemas.microsoft.com/office/drawing/2014/main" id="{8C8ADB00-AD60-8CE5-9499-B2A3FF698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7470" y="3103881"/>
                <a:ext cx="2049417" cy="5319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egnaposto contenuto 2">
                <a:extLst>
                  <a:ext uri="{FF2B5EF4-FFF2-40B4-BE49-F238E27FC236}">
                    <a16:creationId xmlns:a16="http://schemas.microsoft.com/office/drawing/2014/main" id="{D8C04D20-C9CA-8A3D-9786-AED6D91B81A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97258" y="4989244"/>
                <a:ext cx="2049417" cy="53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kern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8" name="Segnaposto contenuto 2">
                <a:extLst>
                  <a:ext uri="{FF2B5EF4-FFF2-40B4-BE49-F238E27FC236}">
                    <a16:creationId xmlns:a16="http://schemas.microsoft.com/office/drawing/2014/main" id="{D8C04D20-C9CA-8A3D-9786-AED6D91B8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7258" y="4989244"/>
                <a:ext cx="2049417" cy="5319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egnaposto contenuto 2">
                <a:extLst>
                  <a:ext uri="{FF2B5EF4-FFF2-40B4-BE49-F238E27FC236}">
                    <a16:creationId xmlns:a16="http://schemas.microsoft.com/office/drawing/2014/main" id="{E1561F99-CA9B-FEC6-CCBC-76D5CE9BB6F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02403" y="5884283"/>
                <a:ext cx="2049417" cy="53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kern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kern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kern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it-IT" b="0" i="0" kern="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Segnaposto contenuto 2">
                <a:extLst>
                  <a:ext uri="{FF2B5EF4-FFF2-40B4-BE49-F238E27FC236}">
                    <a16:creationId xmlns:a16="http://schemas.microsoft.com/office/drawing/2014/main" id="{E1561F99-CA9B-FEC6-CCBC-76D5CE9BB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2403" y="5884283"/>
                <a:ext cx="2049417" cy="5319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2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  <p:bldP spid="24" grpId="0"/>
      <p:bldP spid="26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7B216B-45FC-6860-9D30-FE69E918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979236D-55FB-E22B-AB31-717D7F9A6A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𝒔𝒕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 err="1"/>
                  <a:t>cutset</a:t>
                </a:r>
                <a:r>
                  <a:rPr lang="en-US" b="1" dirty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a subset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that: </a:t>
                </a:r>
              </a:p>
              <a:p>
                <a:r>
                  <a:rPr lang="en-US" dirty="0"/>
                  <a:t>removing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results in two connected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</a:p>
              <a:p>
                <a:r>
                  <a:rPr lang="en-US" dirty="0"/>
                  <a:t>any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has its tail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its head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indent="0">
                  <a:buNone/>
                </a:pPr>
                <a:r>
                  <a:rPr lang="en-US" dirty="0"/>
                  <a:t>The size of the maximum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 err="1"/>
                  <a:t>-cutset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979236D-55FB-E22B-AB31-717D7F9A6A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A3E0CA2E-5403-9959-9654-6920CA45218D}"/>
              </a:ext>
            </a:extLst>
          </p:cNvPr>
          <p:cNvSpPr/>
          <p:nvPr/>
        </p:nvSpPr>
        <p:spPr>
          <a:xfrm>
            <a:off x="7377710" y="4833223"/>
            <a:ext cx="980010" cy="988807"/>
          </a:xfrm>
          <a:custGeom>
            <a:avLst/>
            <a:gdLst>
              <a:gd name="connsiteX0" fmla="*/ 303250 w 811885"/>
              <a:gd name="connsiteY0" fmla="*/ 0 h 786765"/>
              <a:gd name="connsiteX1" fmla="*/ 21310 w 811885"/>
              <a:gd name="connsiteY1" fmla="*/ 419100 h 786765"/>
              <a:gd name="connsiteX2" fmla="*/ 811885 w 811885"/>
              <a:gd name="connsiteY2" fmla="*/ 786765 h 786765"/>
              <a:gd name="connsiteX3" fmla="*/ 811885 w 811885"/>
              <a:gd name="connsiteY3" fmla="*/ 786765 h 78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885" h="786765">
                <a:moveTo>
                  <a:pt x="303250" y="0"/>
                </a:moveTo>
                <a:cubicBezTo>
                  <a:pt x="119894" y="143986"/>
                  <a:pt x="-63462" y="287973"/>
                  <a:pt x="21310" y="419100"/>
                </a:cubicBezTo>
                <a:cubicBezTo>
                  <a:pt x="106082" y="550227"/>
                  <a:pt x="811885" y="786765"/>
                  <a:pt x="811885" y="786765"/>
                </a:cubicBezTo>
                <a:lnTo>
                  <a:pt x="811885" y="786765"/>
                </a:ln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998B6DE-E38F-1A6C-A68A-2CB18D440D6A}"/>
              </a:ext>
            </a:extLst>
          </p:cNvPr>
          <p:cNvSpPr/>
          <p:nvPr/>
        </p:nvSpPr>
        <p:spPr>
          <a:xfrm>
            <a:off x="8655270" y="3913797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3C64A1E1-CB5C-2A39-331F-00DF56F91E1E}"/>
              </a:ext>
            </a:extLst>
          </p:cNvPr>
          <p:cNvSpPr/>
          <p:nvPr/>
        </p:nvSpPr>
        <p:spPr>
          <a:xfrm>
            <a:off x="7636764" y="4532135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86DBDCF-04A0-2769-B3AF-661A1C9FB1A6}"/>
              </a:ext>
            </a:extLst>
          </p:cNvPr>
          <p:cNvSpPr/>
          <p:nvPr/>
        </p:nvSpPr>
        <p:spPr>
          <a:xfrm>
            <a:off x="11569330" y="3978496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17332A6-0E40-CB51-7064-830FE68589F0}"/>
              </a:ext>
            </a:extLst>
          </p:cNvPr>
          <p:cNvSpPr/>
          <p:nvPr/>
        </p:nvSpPr>
        <p:spPr>
          <a:xfrm>
            <a:off x="9958636" y="4682679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30ABA36B-438B-7FAF-99B7-DE00E7E17BD7}"/>
                  </a:ext>
                </a:extLst>
              </p:cNvPr>
              <p:cNvSpPr/>
              <p:nvPr/>
            </p:nvSpPr>
            <p:spPr>
              <a:xfrm>
                <a:off x="9639868" y="6282275"/>
                <a:ext cx="297550" cy="301088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0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30ABA36B-438B-7FAF-99B7-DE00E7E17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868" y="6282275"/>
                <a:ext cx="297550" cy="30108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e 9">
            <a:extLst>
              <a:ext uri="{FF2B5EF4-FFF2-40B4-BE49-F238E27FC236}">
                <a16:creationId xmlns:a16="http://schemas.microsoft.com/office/drawing/2014/main" id="{90B1E4E0-CB68-ECC6-138F-73A7CA832178}"/>
              </a:ext>
            </a:extLst>
          </p:cNvPr>
          <p:cNvSpPr/>
          <p:nvPr/>
        </p:nvSpPr>
        <p:spPr>
          <a:xfrm>
            <a:off x="8357720" y="5678785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9B71238-DF0B-257D-E583-8FBE7759DC76}"/>
              </a:ext>
            </a:extLst>
          </p:cNvPr>
          <p:cNvSpPr/>
          <p:nvPr/>
        </p:nvSpPr>
        <p:spPr>
          <a:xfrm>
            <a:off x="10645781" y="3339818"/>
            <a:ext cx="297550" cy="301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C900F679-872D-EA67-0DBB-08B61CEF60DF}"/>
                  </a:ext>
                </a:extLst>
              </p:cNvPr>
              <p:cNvSpPr/>
              <p:nvPr/>
            </p:nvSpPr>
            <p:spPr>
              <a:xfrm>
                <a:off x="9377198" y="2550161"/>
                <a:ext cx="297550" cy="301088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C900F679-872D-EA67-0DBB-08B61CEF6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198" y="2550161"/>
                <a:ext cx="297550" cy="3010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106019FF-4C1F-2D7B-08F3-DA1975009A68}"/>
              </a:ext>
            </a:extLst>
          </p:cNvPr>
          <p:cNvSpPr/>
          <p:nvPr/>
        </p:nvSpPr>
        <p:spPr>
          <a:xfrm>
            <a:off x="8634539" y="5922470"/>
            <a:ext cx="1007897" cy="509412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0" h="360684">
                <a:moveTo>
                  <a:pt x="0" y="4"/>
                </a:moveTo>
                <a:cubicBezTo>
                  <a:pt x="1693" y="-1266"/>
                  <a:pt x="74930" y="298877"/>
                  <a:pt x="162560" y="322584"/>
                </a:cubicBezTo>
                <a:cubicBezTo>
                  <a:pt x="250190" y="346291"/>
                  <a:pt x="422063" y="67314"/>
                  <a:pt x="515620" y="73664"/>
                </a:cubicBezTo>
                <a:cubicBezTo>
                  <a:pt x="609177" y="80014"/>
                  <a:pt x="723900" y="360684"/>
                  <a:pt x="723900" y="360684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8FDDBF7-76C4-7F97-9753-395EC53A2D0D}"/>
              </a:ext>
            </a:extLst>
          </p:cNvPr>
          <p:cNvSpPr/>
          <p:nvPr/>
        </p:nvSpPr>
        <p:spPr>
          <a:xfrm>
            <a:off x="9898828" y="4984379"/>
            <a:ext cx="393413" cy="1350646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190500 w 713208"/>
              <a:gd name="connsiteY0" fmla="*/ 4 h 543564"/>
              <a:gd name="connsiteX1" fmla="*/ 353060 w 713208"/>
              <a:gd name="connsiteY1" fmla="*/ 322584 h 543564"/>
              <a:gd name="connsiteX2" fmla="*/ 706120 w 713208"/>
              <a:gd name="connsiteY2" fmla="*/ 73664 h 543564"/>
              <a:gd name="connsiteX3" fmla="*/ 0 w 713208"/>
              <a:gd name="connsiteY3" fmla="*/ 543564 h 543564"/>
              <a:gd name="connsiteX0" fmla="*/ 165100 w 713208"/>
              <a:gd name="connsiteY0" fmla="*/ 1 h 944881"/>
              <a:gd name="connsiteX1" fmla="*/ 353060 w 713208"/>
              <a:gd name="connsiteY1" fmla="*/ 723901 h 944881"/>
              <a:gd name="connsiteX2" fmla="*/ 706120 w 713208"/>
              <a:gd name="connsiteY2" fmla="*/ 474981 h 944881"/>
              <a:gd name="connsiteX3" fmla="*/ 0 w 713208"/>
              <a:gd name="connsiteY3" fmla="*/ 944881 h 944881"/>
              <a:gd name="connsiteX0" fmla="*/ 165100 w 369645"/>
              <a:gd name="connsiteY0" fmla="*/ 1 h 944881"/>
              <a:gd name="connsiteX1" fmla="*/ 353060 w 369645"/>
              <a:gd name="connsiteY1" fmla="*/ 723901 h 944881"/>
              <a:gd name="connsiteX2" fmla="*/ 96520 w 369645"/>
              <a:gd name="connsiteY2" fmla="*/ 495301 h 944881"/>
              <a:gd name="connsiteX3" fmla="*/ 0 w 369645"/>
              <a:gd name="connsiteY3" fmla="*/ 944881 h 944881"/>
              <a:gd name="connsiteX0" fmla="*/ 165100 w 384301"/>
              <a:gd name="connsiteY0" fmla="*/ 4 h 944884"/>
              <a:gd name="connsiteX1" fmla="*/ 368300 w 384301"/>
              <a:gd name="connsiteY1" fmla="*/ 307344 h 944884"/>
              <a:gd name="connsiteX2" fmla="*/ 96520 w 384301"/>
              <a:gd name="connsiteY2" fmla="*/ 495304 h 944884"/>
              <a:gd name="connsiteX3" fmla="*/ 0 w 384301"/>
              <a:gd name="connsiteY3" fmla="*/ 944884 h 944884"/>
              <a:gd name="connsiteX0" fmla="*/ 165100 w 165100"/>
              <a:gd name="connsiteY0" fmla="*/ 0 h 944880"/>
              <a:gd name="connsiteX1" fmla="*/ 96520 w 165100"/>
              <a:gd name="connsiteY1" fmla="*/ 495300 h 944880"/>
              <a:gd name="connsiteX2" fmla="*/ 0 w 165100"/>
              <a:gd name="connsiteY2" fmla="*/ 944880 h 944880"/>
              <a:gd name="connsiteX0" fmla="*/ 165100 w 282660"/>
              <a:gd name="connsiteY0" fmla="*/ 0 h 944880"/>
              <a:gd name="connsiteX1" fmla="*/ 279400 w 282660"/>
              <a:gd name="connsiteY1" fmla="*/ 546100 h 944880"/>
              <a:gd name="connsiteX2" fmla="*/ 0 w 282660"/>
              <a:gd name="connsiteY2" fmla="*/ 944880 h 944880"/>
              <a:gd name="connsiteX0" fmla="*/ 165100 w 282836"/>
              <a:gd name="connsiteY0" fmla="*/ 0 h 944880"/>
              <a:gd name="connsiteX1" fmla="*/ 279400 w 282836"/>
              <a:gd name="connsiteY1" fmla="*/ 546100 h 944880"/>
              <a:gd name="connsiteX2" fmla="*/ 0 w 282836"/>
              <a:gd name="connsiteY2" fmla="*/ 944880 h 944880"/>
              <a:gd name="connsiteX0" fmla="*/ 163195 w 282560"/>
              <a:gd name="connsiteY0" fmla="*/ 0 h 956310"/>
              <a:gd name="connsiteX1" fmla="*/ 279400 w 282560"/>
              <a:gd name="connsiteY1" fmla="*/ 557530 h 956310"/>
              <a:gd name="connsiteX2" fmla="*/ 0 w 282560"/>
              <a:gd name="connsiteY2" fmla="*/ 956310 h 95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60" h="956310">
                <a:moveTo>
                  <a:pt x="163195" y="0"/>
                </a:moveTo>
                <a:cubicBezTo>
                  <a:pt x="148908" y="103187"/>
                  <a:pt x="306599" y="398145"/>
                  <a:pt x="279400" y="557530"/>
                </a:cubicBezTo>
                <a:cubicBezTo>
                  <a:pt x="252201" y="716915"/>
                  <a:pt x="0" y="956310"/>
                  <a:pt x="0" y="95631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698ADC2E-D846-C965-7EF8-FD13A54931E2}"/>
              </a:ext>
            </a:extLst>
          </p:cNvPr>
          <p:cNvSpPr/>
          <p:nvPr/>
        </p:nvSpPr>
        <p:spPr>
          <a:xfrm>
            <a:off x="8882491" y="4236391"/>
            <a:ext cx="1071553" cy="801773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1601 w 628981"/>
              <a:gd name="connsiteY0" fmla="*/ 2 h 513082"/>
              <a:gd name="connsiteX1" fmla="*/ 67641 w 628981"/>
              <a:gd name="connsiteY1" fmla="*/ 474982 h 513082"/>
              <a:gd name="connsiteX2" fmla="*/ 420701 w 628981"/>
              <a:gd name="connsiteY2" fmla="*/ 226062 h 513082"/>
              <a:gd name="connsiteX3" fmla="*/ 628981 w 628981"/>
              <a:gd name="connsiteY3" fmla="*/ 513082 h 513082"/>
              <a:gd name="connsiteX0" fmla="*/ 1601 w 771221"/>
              <a:gd name="connsiteY0" fmla="*/ 2 h 476493"/>
              <a:gd name="connsiteX1" fmla="*/ 67641 w 771221"/>
              <a:gd name="connsiteY1" fmla="*/ 474982 h 476493"/>
              <a:gd name="connsiteX2" fmla="*/ 420701 w 771221"/>
              <a:gd name="connsiteY2" fmla="*/ 226062 h 476493"/>
              <a:gd name="connsiteX3" fmla="*/ 771221 w 771221"/>
              <a:gd name="connsiteY3" fmla="*/ 416562 h 476493"/>
              <a:gd name="connsiteX0" fmla="*/ 1601 w 771221"/>
              <a:gd name="connsiteY0" fmla="*/ 2 h 562237"/>
              <a:gd name="connsiteX1" fmla="*/ 67641 w 771221"/>
              <a:gd name="connsiteY1" fmla="*/ 474982 h 562237"/>
              <a:gd name="connsiteX2" fmla="*/ 405461 w 771221"/>
              <a:gd name="connsiteY2" fmla="*/ 561342 h 562237"/>
              <a:gd name="connsiteX3" fmla="*/ 771221 w 771221"/>
              <a:gd name="connsiteY3" fmla="*/ 416562 h 562237"/>
              <a:gd name="connsiteX0" fmla="*/ 0 w 769620"/>
              <a:gd name="connsiteY0" fmla="*/ 8 h 567687"/>
              <a:gd name="connsiteX1" fmla="*/ 238760 w 769620"/>
              <a:gd name="connsiteY1" fmla="*/ 160028 h 567687"/>
              <a:gd name="connsiteX2" fmla="*/ 403860 w 769620"/>
              <a:gd name="connsiteY2" fmla="*/ 561348 h 567687"/>
              <a:gd name="connsiteX3" fmla="*/ 769620 w 769620"/>
              <a:gd name="connsiteY3" fmla="*/ 416568 h 56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620" h="567687">
                <a:moveTo>
                  <a:pt x="0" y="8"/>
                </a:moveTo>
                <a:cubicBezTo>
                  <a:pt x="1693" y="-1262"/>
                  <a:pt x="151130" y="136321"/>
                  <a:pt x="238760" y="160028"/>
                </a:cubicBezTo>
                <a:cubicBezTo>
                  <a:pt x="326390" y="183735"/>
                  <a:pt x="315383" y="518591"/>
                  <a:pt x="403860" y="561348"/>
                </a:cubicBezTo>
                <a:cubicBezTo>
                  <a:pt x="492337" y="604105"/>
                  <a:pt x="769620" y="416568"/>
                  <a:pt x="769620" y="416568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6362331-B991-A5C6-3DFC-4F40B6401A39}"/>
              </a:ext>
            </a:extLst>
          </p:cNvPr>
          <p:cNvSpPr/>
          <p:nvPr/>
        </p:nvSpPr>
        <p:spPr>
          <a:xfrm>
            <a:off x="7934314" y="4777644"/>
            <a:ext cx="1842506" cy="1499529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1409700"/>
              <a:gd name="connsiteY0" fmla="*/ 1 h 721361"/>
              <a:gd name="connsiteX1" fmla="*/ 848360 w 1409700"/>
              <a:gd name="connsiteY1" fmla="*/ 683261 h 721361"/>
              <a:gd name="connsiteX2" fmla="*/ 1201420 w 1409700"/>
              <a:gd name="connsiteY2" fmla="*/ 434341 h 721361"/>
              <a:gd name="connsiteX3" fmla="*/ 1409700 w 1409700"/>
              <a:gd name="connsiteY3" fmla="*/ 721361 h 721361"/>
              <a:gd name="connsiteX0" fmla="*/ 0 w 1409700"/>
              <a:gd name="connsiteY0" fmla="*/ 5 h 721365"/>
              <a:gd name="connsiteX1" fmla="*/ 878840 w 1409700"/>
              <a:gd name="connsiteY1" fmla="*/ 236225 h 721365"/>
              <a:gd name="connsiteX2" fmla="*/ 1201420 w 1409700"/>
              <a:gd name="connsiteY2" fmla="*/ 434345 h 721365"/>
              <a:gd name="connsiteX3" fmla="*/ 1409700 w 1409700"/>
              <a:gd name="connsiteY3" fmla="*/ 721365 h 721365"/>
              <a:gd name="connsiteX0" fmla="*/ 0 w 1409700"/>
              <a:gd name="connsiteY0" fmla="*/ 5 h 721365"/>
              <a:gd name="connsiteX1" fmla="*/ 878840 w 1409700"/>
              <a:gd name="connsiteY1" fmla="*/ 236225 h 721365"/>
              <a:gd name="connsiteX2" fmla="*/ 1043940 w 1409700"/>
              <a:gd name="connsiteY2" fmla="*/ 561345 h 721365"/>
              <a:gd name="connsiteX3" fmla="*/ 1409700 w 1409700"/>
              <a:gd name="connsiteY3" fmla="*/ 721365 h 721365"/>
              <a:gd name="connsiteX0" fmla="*/ 0 w 1323340"/>
              <a:gd name="connsiteY0" fmla="*/ 5 h 1061725"/>
              <a:gd name="connsiteX1" fmla="*/ 878840 w 1323340"/>
              <a:gd name="connsiteY1" fmla="*/ 236225 h 1061725"/>
              <a:gd name="connsiteX2" fmla="*/ 1043940 w 1323340"/>
              <a:gd name="connsiteY2" fmla="*/ 561345 h 1061725"/>
              <a:gd name="connsiteX3" fmla="*/ 1323340 w 1323340"/>
              <a:gd name="connsiteY3" fmla="*/ 1061725 h 1061725"/>
              <a:gd name="connsiteX0" fmla="*/ 0 w 1323340"/>
              <a:gd name="connsiteY0" fmla="*/ 5 h 1061725"/>
              <a:gd name="connsiteX1" fmla="*/ 878840 w 1323340"/>
              <a:gd name="connsiteY1" fmla="*/ 236225 h 1061725"/>
              <a:gd name="connsiteX2" fmla="*/ 1226820 w 1323340"/>
              <a:gd name="connsiteY2" fmla="*/ 556265 h 1061725"/>
              <a:gd name="connsiteX3" fmla="*/ 1323340 w 1323340"/>
              <a:gd name="connsiteY3" fmla="*/ 1061725 h 1061725"/>
              <a:gd name="connsiteX0" fmla="*/ 0 w 1323340"/>
              <a:gd name="connsiteY0" fmla="*/ 5 h 1061725"/>
              <a:gd name="connsiteX1" fmla="*/ 878840 w 1323340"/>
              <a:gd name="connsiteY1" fmla="*/ 236225 h 1061725"/>
              <a:gd name="connsiteX2" fmla="*/ 1216660 w 1323340"/>
              <a:gd name="connsiteY2" fmla="*/ 449585 h 1061725"/>
              <a:gd name="connsiteX3" fmla="*/ 1323340 w 1323340"/>
              <a:gd name="connsiteY3" fmla="*/ 1061725 h 106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340" h="1061725">
                <a:moveTo>
                  <a:pt x="0" y="5"/>
                </a:moveTo>
                <a:cubicBezTo>
                  <a:pt x="1693" y="-1265"/>
                  <a:pt x="791210" y="212518"/>
                  <a:pt x="878840" y="236225"/>
                </a:cubicBezTo>
                <a:cubicBezTo>
                  <a:pt x="966470" y="259932"/>
                  <a:pt x="1142577" y="312002"/>
                  <a:pt x="1216660" y="449585"/>
                </a:cubicBezTo>
                <a:cubicBezTo>
                  <a:pt x="1290743" y="587168"/>
                  <a:pt x="1323340" y="1061725"/>
                  <a:pt x="1323340" y="1061725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4B12F9E4-83D2-0F1F-15FA-E2C5DFB04CDC}"/>
              </a:ext>
            </a:extLst>
          </p:cNvPr>
          <p:cNvSpPr/>
          <p:nvPr/>
        </p:nvSpPr>
        <p:spPr>
          <a:xfrm>
            <a:off x="8682668" y="2850844"/>
            <a:ext cx="763248" cy="1054687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592"/>
              <a:gd name="connsiteY0" fmla="*/ 4 h 584204"/>
              <a:gd name="connsiteX1" fmla="*/ 162560 w 521592"/>
              <a:gd name="connsiteY1" fmla="*/ 322584 h 584204"/>
              <a:gd name="connsiteX2" fmla="*/ 515620 w 521592"/>
              <a:gd name="connsiteY2" fmla="*/ 73664 h 584204"/>
              <a:gd name="connsiteX3" fmla="*/ 393700 w 521592"/>
              <a:gd name="connsiteY3" fmla="*/ 584204 h 584204"/>
              <a:gd name="connsiteX0" fmla="*/ 0 w 515910"/>
              <a:gd name="connsiteY0" fmla="*/ 1223 h 585423"/>
              <a:gd name="connsiteX1" fmla="*/ 350520 w 515910"/>
              <a:gd name="connsiteY1" fmla="*/ 19003 h 585423"/>
              <a:gd name="connsiteX2" fmla="*/ 515620 w 515910"/>
              <a:gd name="connsiteY2" fmla="*/ 74883 h 585423"/>
              <a:gd name="connsiteX3" fmla="*/ 393700 w 515910"/>
              <a:gd name="connsiteY3" fmla="*/ 585423 h 585423"/>
              <a:gd name="connsiteX0" fmla="*/ 401840 w 401844"/>
              <a:gd name="connsiteY0" fmla="*/ 5 h 792485"/>
              <a:gd name="connsiteX1" fmla="*/ 10680 w 401844"/>
              <a:gd name="connsiteY1" fmla="*/ 226065 h 792485"/>
              <a:gd name="connsiteX2" fmla="*/ 175780 w 401844"/>
              <a:gd name="connsiteY2" fmla="*/ 281945 h 792485"/>
              <a:gd name="connsiteX3" fmla="*/ 53860 w 401844"/>
              <a:gd name="connsiteY3" fmla="*/ 792485 h 792485"/>
              <a:gd name="connsiteX0" fmla="*/ 586871 w 586875"/>
              <a:gd name="connsiteY0" fmla="*/ 5 h 792485"/>
              <a:gd name="connsiteX1" fmla="*/ 195711 w 586875"/>
              <a:gd name="connsiteY1" fmla="*/ 226065 h 792485"/>
              <a:gd name="connsiteX2" fmla="*/ 131 w 586875"/>
              <a:gd name="connsiteY2" fmla="*/ 474985 h 792485"/>
              <a:gd name="connsiteX3" fmla="*/ 238891 w 586875"/>
              <a:gd name="connsiteY3" fmla="*/ 792485 h 792485"/>
              <a:gd name="connsiteX0" fmla="*/ 586740 w 586740"/>
              <a:gd name="connsiteY0" fmla="*/ 0 h 792480"/>
              <a:gd name="connsiteX1" fmla="*/ 0 w 586740"/>
              <a:gd name="connsiteY1" fmla="*/ 474980 h 792480"/>
              <a:gd name="connsiteX2" fmla="*/ 238760 w 586740"/>
              <a:gd name="connsiteY2" fmla="*/ 792480 h 792480"/>
              <a:gd name="connsiteX0" fmla="*/ 637540 w 637540"/>
              <a:gd name="connsiteY0" fmla="*/ 0 h 792480"/>
              <a:gd name="connsiteX1" fmla="*/ 0 w 637540"/>
              <a:gd name="connsiteY1" fmla="*/ 403860 h 792480"/>
              <a:gd name="connsiteX2" fmla="*/ 289560 w 637540"/>
              <a:gd name="connsiteY2" fmla="*/ 792480 h 792480"/>
              <a:gd name="connsiteX0" fmla="*/ 704353 w 704353"/>
              <a:gd name="connsiteY0" fmla="*/ 0 h 794776"/>
              <a:gd name="connsiteX1" fmla="*/ 66813 w 704353"/>
              <a:gd name="connsiteY1" fmla="*/ 403860 h 794776"/>
              <a:gd name="connsiteX2" fmla="*/ 356373 w 704353"/>
              <a:gd name="connsiteY2" fmla="*/ 792480 h 794776"/>
              <a:gd name="connsiteX0" fmla="*/ 637701 w 637701"/>
              <a:gd name="connsiteY0" fmla="*/ 0 h 792480"/>
              <a:gd name="connsiteX1" fmla="*/ 161 w 637701"/>
              <a:gd name="connsiteY1" fmla="*/ 403860 h 792480"/>
              <a:gd name="connsiteX2" fmla="*/ 289721 w 637701"/>
              <a:gd name="connsiteY2" fmla="*/ 792480 h 792480"/>
              <a:gd name="connsiteX0" fmla="*/ 450002 w 450002"/>
              <a:gd name="connsiteY0" fmla="*/ 0 h 792480"/>
              <a:gd name="connsiteX1" fmla="*/ 422 w 450002"/>
              <a:gd name="connsiteY1" fmla="*/ 414020 h 792480"/>
              <a:gd name="connsiteX2" fmla="*/ 102022 w 450002"/>
              <a:gd name="connsiteY2" fmla="*/ 792480 h 792480"/>
              <a:gd name="connsiteX0" fmla="*/ 462270 w 462270"/>
              <a:gd name="connsiteY0" fmla="*/ 0 h 812800"/>
              <a:gd name="connsiteX1" fmla="*/ 12690 w 462270"/>
              <a:gd name="connsiteY1" fmla="*/ 414020 h 812800"/>
              <a:gd name="connsiteX2" fmla="*/ 114290 w 462270"/>
              <a:gd name="connsiteY2" fmla="*/ 812800 h 812800"/>
              <a:gd name="connsiteX0" fmla="*/ 548186 w 548186"/>
              <a:gd name="connsiteY0" fmla="*/ 0 h 746760"/>
              <a:gd name="connsiteX1" fmla="*/ 17326 w 548186"/>
              <a:gd name="connsiteY1" fmla="*/ 347980 h 746760"/>
              <a:gd name="connsiteX2" fmla="*/ 118926 w 548186"/>
              <a:gd name="connsiteY2" fmla="*/ 7467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186" h="746760">
                <a:moveTo>
                  <a:pt x="548186" y="0"/>
                </a:moveTo>
                <a:cubicBezTo>
                  <a:pt x="425949" y="98954"/>
                  <a:pt x="88869" y="223520"/>
                  <a:pt x="17326" y="347980"/>
                </a:cubicBezTo>
                <a:cubicBezTo>
                  <a:pt x="-54217" y="472440"/>
                  <a:pt x="118926" y="746760"/>
                  <a:pt x="118926" y="74676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7ABD264A-BC8B-1F58-AFC3-C7976CCD314C}"/>
              </a:ext>
            </a:extLst>
          </p:cNvPr>
          <p:cNvSpPr/>
          <p:nvPr/>
        </p:nvSpPr>
        <p:spPr>
          <a:xfrm>
            <a:off x="9632067" y="2857982"/>
            <a:ext cx="972532" cy="581173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1328"/>
              <a:gd name="connsiteX1" fmla="*/ 162560 w 723900"/>
              <a:gd name="connsiteY1" fmla="*/ 322584 h 361328"/>
              <a:gd name="connsiteX2" fmla="*/ 723900 w 723900"/>
              <a:gd name="connsiteY2" fmla="*/ 360684 h 361328"/>
              <a:gd name="connsiteX0" fmla="*/ 0 w 723900"/>
              <a:gd name="connsiteY0" fmla="*/ 56 h 360736"/>
              <a:gd name="connsiteX1" fmla="*/ 472440 w 723900"/>
              <a:gd name="connsiteY1" fmla="*/ 78796 h 360736"/>
              <a:gd name="connsiteX2" fmla="*/ 723900 w 723900"/>
              <a:gd name="connsiteY2" fmla="*/ 360736 h 360736"/>
              <a:gd name="connsiteX0" fmla="*/ 0 w 647700"/>
              <a:gd name="connsiteY0" fmla="*/ 13 h 431813"/>
              <a:gd name="connsiteX1" fmla="*/ 396240 w 647700"/>
              <a:gd name="connsiteY1" fmla="*/ 149873 h 431813"/>
              <a:gd name="connsiteX2" fmla="*/ 647700 w 647700"/>
              <a:gd name="connsiteY2" fmla="*/ 431813 h 431813"/>
              <a:gd name="connsiteX0" fmla="*/ 0 w 698500"/>
              <a:gd name="connsiteY0" fmla="*/ 13 h 411493"/>
              <a:gd name="connsiteX1" fmla="*/ 396240 w 698500"/>
              <a:gd name="connsiteY1" fmla="*/ 149873 h 411493"/>
              <a:gd name="connsiteX2" fmla="*/ 698500 w 698500"/>
              <a:gd name="connsiteY2" fmla="*/ 411493 h 411493"/>
              <a:gd name="connsiteX0" fmla="*/ 0 w 698500"/>
              <a:gd name="connsiteY0" fmla="*/ 13 h 411493"/>
              <a:gd name="connsiteX1" fmla="*/ 396240 w 698500"/>
              <a:gd name="connsiteY1" fmla="*/ 149873 h 411493"/>
              <a:gd name="connsiteX2" fmla="*/ 698500 w 698500"/>
              <a:gd name="connsiteY2" fmla="*/ 411493 h 41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0" h="411493">
                <a:moveTo>
                  <a:pt x="0" y="13"/>
                </a:moveTo>
                <a:cubicBezTo>
                  <a:pt x="1693" y="-1257"/>
                  <a:pt x="275590" y="89760"/>
                  <a:pt x="396240" y="149873"/>
                </a:cubicBezTo>
                <a:cubicBezTo>
                  <a:pt x="516890" y="209986"/>
                  <a:pt x="678074" y="322276"/>
                  <a:pt x="698500" y="411493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968FB14D-BE53-CADD-1ADC-C5D13578714A}"/>
              </a:ext>
            </a:extLst>
          </p:cNvPr>
          <p:cNvSpPr/>
          <p:nvPr/>
        </p:nvSpPr>
        <p:spPr>
          <a:xfrm>
            <a:off x="7793652" y="2721505"/>
            <a:ext cx="1524223" cy="1829560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592"/>
              <a:gd name="connsiteY0" fmla="*/ 4 h 584204"/>
              <a:gd name="connsiteX1" fmla="*/ 162560 w 521592"/>
              <a:gd name="connsiteY1" fmla="*/ 322584 h 584204"/>
              <a:gd name="connsiteX2" fmla="*/ 515620 w 521592"/>
              <a:gd name="connsiteY2" fmla="*/ 73664 h 584204"/>
              <a:gd name="connsiteX3" fmla="*/ 393700 w 521592"/>
              <a:gd name="connsiteY3" fmla="*/ 584204 h 584204"/>
              <a:gd name="connsiteX0" fmla="*/ 0 w 515910"/>
              <a:gd name="connsiteY0" fmla="*/ 1223 h 585423"/>
              <a:gd name="connsiteX1" fmla="*/ 350520 w 515910"/>
              <a:gd name="connsiteY1" fmla="*/ 19003 h 585423"/>
              <a:gd name="connsiteX2" fmla="*/ 515620 w 515910"/>
              <a:gd name="connsiteY2" fmla="*/ 74883 h 585423"/>
              <a:gd name="connsiteX3" fmla="*/ 393700 w 515910"/>
              <a:gd name="connsiteY3" fmla="*/ 585423 h 585423"/>
              <a:gd name="connsiteX0" fmla="*/ 401840 w 401844"/>
              <a:gd name="connsiteY0" fmla="*/ 5 h 792485"/>
              <a:gd name="connsiteX1" fmla="*/ 10680 w 401844"/>
              <a:gd name="connsiteY1" fmla="*/ 226065 h 792485"/>
              <a:gd name="connsiteX2" fmla="*/ 175780 w 401844"/>
              <a:gd name="connsiteY2" fmla="*/ 281945 h 792485"/>
              <a:gd name="connsiteX3" fmla="*/ 53860 w 401844"/>
              <a:gd name="connsiteY3" fmla="*/ 792485 h 792485"/>
              <a:gd name="connsiteX0" fmla="*/ 586871 w 586875"/>
              <a:gd name="connsiteY0" fmla="*/ 5 h 792485"/>
              <a:gd name="connsiteX1" fmla="*/ 195711 w 586875"/>
              <a:gd name="connsiteY1" fmla="*/ 226065 h 792485"/>
              <a:gd name="connsiteX2" fmla="*/ 131 w 586875"/>
              <a:gd name="connsiteY2" fmla="*/ 474985 h 792485"/>
              <a:gd name="connsiteX3" fmla="*/ 238891 w 586875"/>
              <a:gd name="connsiteY3" fmla="*/ 792485 h 792485"/>
              <a:gd name="connsiteX0" fmla="*/ 586740 w 586740"/>
              <a:gd name="connsiteY0" fmla="*/ 0 h 792480"/>
              <a:gd name="connsiteX1" fmla="*/ 0 w 586740"/>
              <a:gd name="connsiteY1" fmla="*/ 474980 h 792480"/>
              <a:gd name="connsiteX2" fmla="*/ 238760 w 586740"/>
              <a:gd name="connsiteY2" fmla="*/ 792480 h 792480"/>
              <a:gd name="connsiteX0" fmla="*/ 637540 w 637540"/>
              <a:gd name="connsiteY0" fmla="*/ 0 h 792480"/>
              <a:gd name="connsiteX1" fmla="*/ 0 w 637540"/>
              <a:gd name="connsiteY1" fmla="*/ 403860 h 792480"/>
              <a:gd name="connsiteX2" fmla="*/ 289560 w 637540"/>
              <a:gd name="connsiteY2" fmla="*/ 792480 h 792480"/>
              <a:gd name="connsiteX0" fmla="*/ 704353 w 704353"/>
              <a:gd name="connsiteY0" fmla="*/ 0 h 794776"/>
              <a:gd name="connsiteX1" fmla="*/ 66813 w 704353"/>
              <a:gd name="connsiteY1" fmla="*/ 403860 h 794776"/>
              <a:gd name="connsiteX2" fmla="*/ 356373 w 704353"/>
              <a:gd name="connsiteY2" fmla="*/ 792480 h 794776"/>
              <a:gd name="connsiteX0" fmla="*/ 637701 w 637701"/>
              <a:gd name="connsiteY0" fmla="*/ 0 h 792480"/>
              <a:gd name="connsiteX1" fmla="*/ 161 w 637701"/>
              <a:gd name="connsiteY1" fmla="*/ 403860 h 792480"/>
              <a:gd name="connsiteX2" fmla="*/ 289721 w 637701"/>
              <a:gd name="connsiteY2" fmla="*/ 792480 h 792480"/>
              <a:gd name="connsiteX0" fmla="*/ 450002 w 450002"/>
              <a:gd name="connsiteY0" fmla="*/ 0 h 792480"/>
              <a:gd name="connsiteX1" fmla="*/ 422 w 450002"/>
              <a:gd name="connsiteY1" fmla="*/ 414020 h 792480"/>
              <a:gd name="connsiteX2" fmla="*/ 102022 w 450002"/>
              <a:gd name="connsiteY2" fmla="*/ 792480 h 792480"/>
              <a:gd name="connsiteX0" fmla="*/ 462270 w 462270"/>
              <a:gd name="connsiteY0" fmla="*/ 0 h 812800"/>
              <a:gd name="connsiteX1" fmla="*/ 12690 w 462270"/>
              <a:gd name="connsiteY1" fmla="*/ 414020 h 812800"/>
              <a:gd name="connsiteX2" fmla="*/ 114290 w 462270"/>
              <a:gd name="connsiteY2" fmla="*/ 812800 h 812800"/>
              <a:gd name="connsiteX0" fmla="*/ 495217 w 495217"/>
              <a:gd name="connsiteY0" fmla="*/ 0 h 1102360"/>
              <a:gd name="connsiteX1" fmla="*/ 45637 w 495217"/>
              <a:gd name="connsiteY1" fmla="*/ 414020 h 1102360"/>
              <a:gd name="connsiteX2" fmla="*/ 15157 w 495217"/>
              <a:gd name="connsiteY2" fmla="*/ 1102360 h 1102360"/>
              <a:gd name="connsiteX0" fmla="*/ 1235870 w 1235870"/>
              <a:gd name="connsiteY0" fmla="*/ 0 h 1366520"/>
              <a:gd name="connsiteX1" fmla="*/ 95410 w 1235870"/>
              <a:gd name="connsiteY1" fmla="*/ 678180 h 1366520"/>
              <a:gd name="connsiteX2" fmla="*/ 64930 w 1235870"/>
              <a:gd name="connsiteY2" fmla="*/ 1366520 h 1366520"/>
              <a:gd name="connsiteX0" fmla="*/ 1055957 w 1055957"/>
              <a:gd name="connsiteY0" fmla="*/ 0 h 1290320"/>
              <a:gd name="connsiteX1" fmla="*/ 83137 w 1055957"/>
              <a:gd name="connsiteY1" fmla="*/ 601980 h 1290320"/>
              <a:gd name="connsiteX2" fmla="*/ 52657 w 1055957"/>
              <a:gd name="connsiteY2" fmla="*/ 1290320 h 1290320"/>
              <a:gd name="connsiteX0" fmla="*/ 1154085 w 1154085"/>
              <a:gd name="connsiteY0" fmla="*/ 0 h 1295400"/>
              <a:gd name="connsiteX1" fmla="*/ 89825 w 1154085"/>
              <a:gd name="connsiteY1" fmla="*/ 607060 h 1295400"/>
              <a:gd name="connsiteX2" fmla="*/ 59345 w 1154085"/>
              <a:gd name="connsiteY2" fmla="*/ 1295400 h 1295400"/>
              <a:gd name="connsiteX0" fmla="*/ 1094740 w 1094740"/>
              <a:gd name="connsiteY0" fmla="*/ 0 h 1295400"/>
              <a:gd name="connsiteX1" fmla="*/ 355600 w 1094740"/>
              <a:gd name="connsiteY1" fmla="*/ 307340 h 1295400"/>
              <a:gd name="connsiteX2" fmla="*/ 0 w 1094740"/>
              <a:gd name="connsiteY2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4740" h="1295400">
                <a:moveTo>
                  <a:pt x="1094740" y="0"/>
                </a:moveTo>
                <a:cubicBezTo>
                  <a:pt x="972503" y="98954"/>
                  <a:pt x="538057" y="91440"/>
                  <a:pt x="355600" y="307340"/>
                </a:cubicBezTo>
                <a:cubicBezTo>
                  <a:pt x="173143" y="523240"/>
                  <a:pt x="0" y="1295400"/>
                  <a:pt x="0" y="129540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299DC14-A2C0-293E-CC5E-FDD985CE26F6}"/>
              </a:ext>
            </a:extLst>
          </p:cNvPr>
          <p:cNvSpPr/>
          <p:nvPr/>
        </p:nvSpPr>
        <p:spPr>
          <a:xfrm>
            <a:off x="10974831" y="3568228"/>
            <a:ext cx="647176" cy="444912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982"/>
              <a:gd name="connsiteY0" fmla="*/ 4 h 386084"/>
              <a:gd name="connsiteX1" fmla="*/ 162560 w 521982"/>
              <a:gd name="connsiteY1" fmla="*/ 322584 h 386084"/>
              <a:gd name="connsiteX2" fmla="*/ 515620 w 521982"/>
              <a:gd name="connsiteY2" fmla="*/ 73664 h 386084"/>
              <a:gd name="connsiteX3" fmla="*/ 398780 w 521982"/>
              <a:gd name="connsiteY3" fmla="*/ 386084 h 386084"/>
              <a:gd name="connsiteX0" fmla="*/ 0 w 398780"/>
              <a:gd name="connsiteY0" fmla="*/ 4 h 386084"/>
              <a:gd name="connsiteX1" fmla="*/ 162560 w 398780"/>
              <a:gd name="connsiteY1" fmla="*/ 322584 h 386084"/>
              <a:gd name="connsiteX2" fmla="*/ 398780 w 398780"/>
              <a:gd name="connsiteY2" fmla="*/ 386084 h 386084"/>
              <a:gd name="connsiteX0" fmla="*/ 0 w 398780"/>
              <a:gd name="connsiteY0" fmla="*/ 13 h 386093"/>
              <a:gd name="connsiteX1" fmla="*/ 289560 w 398780"/>
              <a:gd name="connsiteY1" fmla="*/ 154953 h 386093"/>
              <a:gd name="connsiteX2" fmla="*/ 398780 w 398780"/>
              <a:gd name="connsiteY2" fmla="*/ 386093 h 386093"/>
              <a:gd name="connsiteX0" fmla="*/ 0 w 464820"/>
              <a:gd name="connsiteY0" fmla="*/ 55 h 315015"/>
              <a:gd name="connsiteX1" fmla="*/ 355600 w 464820"/>
              <a:gd name="connsiteY1" fmla="*/ 83875 h 315015"/>
              <a:gd name="connsiteX2" fmla="*/ 464820 w 464820"/>
              <a:gd name="connsiteY2" fmla="*/ 315015 h 31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820" h="315015">
                <a:moveTo>
                  <a:pt x="0" y="55"/>
                </a:moveTo>
                <a:cubicBezTo>
                  <a:pt x="1693" y="-1215"/>
                  <a:pt x="289137" y="19528"/>
                  <a:pt x="355600" y="83875"/>
                </a:cubicBezTo>
                <a:cubicBezTo>
                  <a:pt x="422063" y="148222"/>
                  <a:pt x="415608" y="301786"/>
                  <a:pt x="464820" y="315015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ADE3F9B2-48BF-9302-50B5-A4EBF0E186D7}"/>
              </a:ext>
            </a:extLst>
          </p:cNvPr>
          <p:cNvSpPr/>
          <p:nvPr/>
        </p:nvSpPr>
        <p:spPr>
          <a:xfrm>
            <a:off x="10270733" y="4266800"/>
            <a:ext cx="1309205" cy="492187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16288"/>
              <a:gd name="connsiteY0" fmla="*/ 4 h 446028"/>
              <a:gd name="connsiteX1" fmla="*/ 162560 w 516288"/>
              <a:gd name="connsiteY1" fmla="*/ 322584 h 446028"/>
              <a:gd name="connsiteX2" fmla="*/ 515620 w 516288"/>
              <a:gd name="connsiteY2" fmla="*/ 73664 h 446028"/>
              <a:gd name="connsiteX3" fmla="*/ 65532 w 516288"/>
              <a:gd name="connsiteY3" fmla="*/ 446028 h 446028"/>
              <a:gd name="connsiteX0" fmla="*/ 0 w 504125"/>
              <a:gd name="connsiteY0" fmla="*/ 4 h 446028"/>
              <a:gd name="connsiteX1" fmla="*/ 162560 w 504125"/>
              <a:gd name="connsiteY1" fmla="*/ 322584 h 446028"/>
              <a:gd name="connsiteX2" fmla="*/ 503428 w 504125"/>
              <a:gd name="connsiteY2" fmla="*/ 280928 h 446028"/>
              <a:gd name="connsiteX3" fmla="*/ 65532 w 504125"/>
              <a:gd name="connsiteY3" fmla="*/ 446028 h 446028"/>
              <a:gd name="connsiteX0" fmla="*/ 0 w 814299"/>
              <a:gd name="connsiteY0" fmla="*/ 7 h 446031"/>
              <a:gd name="connsiteX1" fmla="*/ 796544 w 814299"/>
              <a:gd name="connsiteY1" fmla="*/ 182379 h 446031"/>
              <a:gd name="connsiteX2" fmla="*/ 503428 w 814299"/>
              <a:gd name="connsiteY2" fmla="*/ 280931 h 446031"/>
              <a:gd name="connsiteX3" fmla="*/ 65532 w 814299"/>
              <a:gd name="connsiteY3" fmla="*/ 446031 h 446031"/>
              <a:gd name="connsiteX0" fmla="*/ 0 w 503428"/>
              <a:gd name="connsiteY0" fmla="*/ 0 h 446024"/>
              <a:gd name="connsiteX1" fmla="*/ 503428 w 503428"/>
              <a:gd name="connsiteY1" fmla="*/ 280924 h 446024"/>
              <a:gd name="connsiteX2" fmla="*/ 65532 w 503428"/>
              <a:gd name="connsiteY2" fmla="*/ 446024 h 446024"/>
              <a:gd name="connsiteX0" fmla="*/ 940308 w 955966"/>
              <a:gd name="connsiteY0" fmla="*/ 0 h 348488"/>
              <a:gd name="connsiteX1" fmla="*/ 437896 w 955966"/>
              <a:gd name="connsiteY1" fmla="*/ 183388 h 348488"/>
              <a:gd name="connsiteX2" fmla="*/ 0 w 955966"/>
              <a:gd name="connsiteY2" fmla="*/ 348488 h 348488"/>
              <a:gd name="connsiteX0" fmla="*/ 940308 w 940308"/>
              <a:gd name="connsiteY0" fmla="*/ 0 h 348488"/>
              <a:gd name="connsiteX1" fmla="*/ 590647 w 940308"/>
              <a:gd name="connsiteY1" fmla="*/ 242642 h 348488"/>
              <a:gd name="connsiteX2" fmla="*/ 437896 w 940308"/>
              <a:gd name="connsiteY2" fmla="*/ 183388 h 348488"/>
              <a:gd name="connsiteX3" fmla="*/ 0 w 940308"/>
              <a:gd name="connsiteY3" fmla="*/ 348488 h 348488"/>
              <a:gd name="connsiteX0" fmla="*/ 940308 w 940308"/>
              <a:gd name="connsiteY0" fmla="*/ 0 h 348488"/>
              <a:gd name="connsiteX1" fmla="*/ 437896 w 940308"/>
              <a:gd name="connsiteY1" fmla="*/ 183388 h 348488"/>
              <a:gd name="connsiteX2" fmla="*/ 0 w 940308"/>
              <a:gd name="connsiteY2" fmla="*/ 348488 h 348488"/>
              <a:gd name="connsiteX0" fmla="*/ 940308 w 940308"/>
              <a:gd name="connsiteY0" fmla="*/ 0 h 348488"/>
              <a:gd name="connsiteX1" fmla="*/ 535432 w 940308"/>
              <a:gd name="connsiteY1" fmla="*/ 305308 h 348488"/>
              <a:gd name="connsiteX2" fmla="*/ 0 w 940308"/>
              <a:gd name="connsiteY2" fmla="*/ 348488 h 348488"/>
              <a:gd name="connsiteX0" fmla="*/ 940308 w 940308"/>
              <a:gd name="connsiteY0" fmla="*/ 0 h 348488"/>
              <a:gd name="connsiteX1" fmla="*/ 535432 w 940308"/>
              <a:gd name="connsiteY1" fmla="*/ 305308 h 348488"/>
              <a:gd name="connsiteX2" fmla="*/ 0 w 940308"/>
              <a:gd name="connsiteY2" fmla="*/ 348488 h 348488"/>
              <a:gd name="connsiteX0" fmla="*/ 940308 w 940308"/>
              <a:gd name="connsiteY0" fmla="*/ 0 h 348488"/>
              <a:gd name="connsiteX1" fmla="*/ 535432 w 940308"/>
              <a:gd name="connsiteY1" fmla="*/ 305308 h 348488"/>
              <a:gd name="connsiteX2" fmla="*/ 0 w 940308"/>
              <a:gd name="connsiteY2" fmla="*/ 348488 h 34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308" h="348488">
                <a:moveTo>
                  <a:pt x="940308" y="0"/>
                </a:moveTo>
                <a:cubicBezTo>
                  <a:pt x="805349" y="101769"/>
                  <a:pt x="737505" y="244995"/>
                  <a:pt x="535432" y="305308"/>
                </a:cubicBezTo>
                <a:cubicBezTo>
                  <a:pt x="333359" y="365621"/>
                  <a:pt x="145965" y="293455"/>
                  <a:pt x="0" y="348488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72070C98-1EC4-6462-4185-AA502F291ADE}"/>
              </a:ext>
            </a:extLst>
          </p:cNvPr>
          <p:cNvSpPr/>
          <p:nvPr/>
        </p:nvSpPr>
        <p:spPr>
          <a:xfrm>
            <a:off x="9942262" y="4344285"/>
            <a:ext cx="1708184" cy="2037629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461716 w 570936"/>
              <a:gd name="connsiteY0" fmla="*/ 0 h 1305560"/>
              <a:gd name="connsiteX1" fmla="*/ 9596 w 570936"/>
              <a:gd name="connsiteY1" fmla="*/ 1267460 h 1305560"/>
              <a:gd name="connsiteX2" fmla="*/ 362656 w 570936"/>
              <a:gd name="connsiteY2" fmla="*/ 1018540 h 1305560"/>
              <a:gd name="connsiteX3" fmla="*/ 570936 w 570936"/>
              <a:gd name="connsiteY3" fmla="*/ 1305560 h 1305560"/>
              <a:gd name="connsiteX0" fmla="*/ 796293 w 905513"/>
              <a:gd name="connsiteY0" fmla="*/ 0 h 1305560"/>
              <a:gd name="connsiteX1" fmla="*/ 344173 w 905513"/>
              <a:gd name="connsiteY1" fmla="*/ 1267460 h 1305560"/>
              <a:gd name="connsiteX2" fmla="*/ 11433 w 905513"/>
              <a:gd name="connsiteY2" fmla="*/ 1267460 h 1305560"/>
              <a:gd name="connsiteX3" fmla="*/ 905513 w 905513"/>
              <a:gd name="connsiteY3" fmla="*/ 1305560 h 1305560"/>
              <a:gd name="connsiteX0" fmla="*/ 1226820 w 1226823"/>
              <a:gd name="connsiteY0" fmla="*/ 0 h 1442720"/>
              <a:gd name="connsiteX1" fmla="*/ 774700 w 1226823"/>
              <a:gd name="connsiteY1" fmla="*/ 1267460 h 1442720"/>
              <a:gd name="connsiteX2" fmla="*/ 441960 w 1226823"/>
              <a:gd name="connsiteY2" fmla="*/ 1267460 h 1442720"/>
              <a:gd name="connsiteX3" fmla="*/ 0 w 1226823"/>
              <a:gd name="connsiteY3" fmla="*/ 1442720 h 1442720"/>
              <a:gd name="connsiteX0" fmla="*/ 1226820 w 1226826"/>
              <a:gd name="connsiteY0" fmla="*/ 1 h 1442721"/>
              <a:gd name="connsiteX1" fmla="*/ 1008380 w 1226826"/>
              <a:gd name="connsiteY1" fmla="*/ 988061 h 1442721"/>
              <a:gd name="connsiteX2" fmla="*/ 441960 w 1226826"/>
              <a:gd name="connsiteY2" fmla="*/ 1267461 h 1442721"/>
              <a:gd name="connsiteX3" fmla="*/ 0 w 1226826"/>
              <a:gd name="connsiteY3" fmla="*/ 1442721 h 1442721"/>
              <a:gd name="connsiteX0" fmla="*/ 1226820 w 1226826"/>
              <a:gd name="connsiteY0" fmla="*/ 1 h 1442721"/>
              <a:gd name="connsiteX1" fmla="*/ 1008380 w 1226826"/>
              <a:gd name="connsiteY1" fmla="*/ 988061 h 1442721"/>
              <a:gd name="connsiteX2" fmla="*/ 441960 w 1226826"/>
              <a:gd name="connsiteY2" fmla="*/ 1267461 h 1442721"/>
              <a:gd name="connsiteX3" fmla="*/ 0 w 1226826"/>
              <a:gd name="connsiteY3" fmla="*/ 1442721 h 1442721"/>
              <a:gd name="connsiteX0" fmla="*/ 1226820 w 1226830"/>
              <a:gd name="connsiteY0" fmla="*/ 1 h 1442721"/>
              <a:gd name="connsiteX1" fmla="*/ 1008380 w 1226830"/>
              <a:gd name="connsiteY1" fmla="*/ 988061 h 1442721"/>
              <a:gd name="connsiteX2" fmla="*/ 441960 w 1226830"/>
              <a:gd name="connsiteY2" fmla="*/ 1267461 h 1442721"/>
              <a:gd name="connsiteX3" fmla="*/ 0 w 1226830"/>
              <a:gd name="connsiteY3" fmla="*/ 1442721 h 1442721"/>
              <a:gd name="connsiteX0" fmla="*/ 1226820 w 1226830"/>
              <a:gd name="connsiteY0" fmla="*/ 1 h 1442721"/>
              <a:gd name="connsiteX1" fmla="*/ 1008380 w 1226830"/>
              <a:gd name="connsiteY1" fmla="*/ 988061 h 1442721"/>
              <a:gd name="connsiteX2" fmla="*/ 441960 w 1226830"/>
              <a:gd name="connsiteY2" fmla="*/ 1267461 h 1442721"/>
              <a:gd name="connsiteX3" fmla="*/ 0 w 1226830"/>
              <a:gd name="connsiteY3" fmla="*/ 1442721 h 1442721"/>
              <a:gd name="connsiteX0" fmla="*/ 1226820 w 1226866"/>
              <a:gd name="connsiteY0" fmla="*/ 1 h 1442721"/>
              <a:gd name="connsiteX1" fmla="*/ 1008380 w 1226866"/>
              <a:gd name="connsiteY1" fmla="*/ 988061 h 1442721"/>
              <a:gd name="connsiteX2" fmla="*/ 441960 w 1226866"/>
              <a:gd name="connsiteY2" fmla="*/ 1267461 h 1442721"/>
              <a:gd name="connsiteX3" fmla="*/ 0 w 1226866"/>
              <a:gd name="connsiteY3" fmla="*/ 1442721 h 1442721"/>
              <a:gd name="connsiteX0" fmla="*/ 1226820 w 1226866"/>
              <a:gd name="connsiteY0" fmla="*/ 1 h 1442721"/>
              <a:gd name="connsiteX1" fmla="*/ 1008380 w 1226866"/>
              <a:gd name="connsiteY1" fmla="*/ 988061 h 1442721"/>
              <a:gd name="connsiteX2" fmla="*/ 441960 w 1226866"/>
              <a:gd name="connsiteY2" fmla="*/ 1267461 h 1442721"/>
              <a:gd name="connsiteX3" fmla="*/ 0 w 1226866"/>
              <a:gd name="connsiteY3" fmla="*/ 1442721 h 144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866" h="1442721">
                <a:moveTo>
                  <a:pt x="1226820" y="1"/>
                </a:moveTo>
                <a:cubicBezTo>
                  <a:pt x="1228513" y="-1269"/>
                  <a:pt x="1184910" y="801794"/>
                  <a:pt x="1008380" y="988061"/>
                </a:cubicBezTo>
                <a:cubicBezTo>
                  <a:pt x="831850" y="1154008"/>
                  <a:pt x="610023" y="1191684"/>
                  <a:pt x="441960" y="1267461"/>
                </a:cubicBezTo>
                <a:cubicBezTo>
                  <a:pt x="273897" y="1343238"/>
                  <a:pt x="0" y="1442721"/>
                  <a:pt x="0" y="1442721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D88DC81D-813B-8DDE-BD3B-3AA5BCE73B2B}"/>
              </a:ext>
            </a:extLst>
          </p:cNvPr>
          <p:cNvSpPr/>
          <p:nvPr/>
        </p:nvSpPr>
        <p:spPr>
          <a:xfrm>
            <a:off x="10010385" y="3587893"/>
            <a:ext cx="628655" cy="1094876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668"/>
              <a:gd name="connsiteY0" fmla="*/ 4 h 787404"/>
              <a:gd name="connsiteX1" fmla="*/ 162560 w 521668"/>
              <a:gd name="connsiteY1" fmla="*/ 322584 h 787404"/>
              <a:gd name="connsiteX2" fmla="*/ 515620 w 521668"/>
              <a:gd name="connsiteY2" fmla="*/ 73664 h 787404"/>
              <a:gd name="connsiteX3" fmla="*/ 394716 w 521668"/>
              <a:gd name="connsiteY3" fmla="*/ 787404 h 787404"/>
              <a:gd name="connsiteX0" fmla="*/ 667525 w 667527"/>
              <a:gd name="connsiteY0" fmla="*/ 5 h 775213"/>
              <a:gd name="connsiteX1" fmla="*/ 7125 w 667527"/>
              <a:gd name="connsiteY1" fmla="*/ 310393 h 775213"/>
              <a:gd name="connsiteX2" fmla="*/ 360185 w 667527"/>
              <a:gd name="connsiteY2" fmla="*/ 61473 h 775213"/>
              <a:gd name="connsiteX3" fmla="*/ 239281 w 667527"/>
              <a:gd name="connsiteY3" fmla="*/ 775213 h 775213"/>
              <a:gd name="connsiteX0" fmla="*/ 667525 w 667527"/>
              <a:gd name="connsiteY0" fmla="*/ 5 h 775213"/>
              <a:gd name="connsiteX1" fmla="*/ 7125 w 667527"/>
              <a:gd name="connsiteY1" fmla="*/ 310393 h 775213"/>
              <a:gd name="connsiteX2" fmla="*/ 171209 w 667527"/>
              <a:gd name="connsiteY2" fmla="*/ 445521 h 775213"/>
              <a:gd name="connsiteX3" fmla="*/ 239281 w 667527"/>
              <a:gd name="connsiteY3" fmla="*/ 775213 h 775213"/>
              <a:gd name="connsiteX0" fmla="*/ 672911 w 672914"/>
              <a:gd name="connsiteY0" fmla="*/ 6 h 775214"/>
              <a:gd name="connsiteX1" fmla="*/ 12511 w 672914"/>
              <a:gd name="connsiteY1" fmla="*/ 310394 h 775214"/>
              <a:gd name="connsiteX2" fmla="*/ 244667 w 672914"/>
              <a:gd name="connsiteY2" fmla="*/ 775214 h 775214"/>
              <a:gd name="connsiteX0" fmla="*/ 451511 w 451518"/>
              <a:gd name="connsiteY0" fmla="*/ 7 h 775215"/>
              <a:gd name="connsiteX1" fmla="*/ 77623 w 451518"/>
              <a:gd name="connsiteY1" fmla="*/ 292107 h 775215"/>
              <a:gd name="connsiteX2" fmla="*/ 23267 w 451518"/>
              <a:gd name="connsiteY2" fmla="*/ 775215 h 77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518" h="775215">
                <a:moveTo>
                  <a:pt x="451511" y="7"/>
                </a:moveTo>
                <a:cubicBezTo>
                  <a:pt x="453204" y="-1263"/>
                  <a:pt x="148997" y="162906"/>
                  <a:pt x="77623" y="292107"/>
                </a:cubicBezTo>
                <a:cubicBezTo>
                  <a:pt x="6249" y="421308"/>
                  <a:pt x="-25099" y="678378"/>
                  <a:pt x="23267" y="775215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6C192244-A631-8117-36C4-B896DB8D7910}"/>
              </a:ext>
            </a:extLst>
          </p:cNvPr>
          <p:cNvSpPr/>
          <p:nvPr/>
        </p:nvSpPr>
        <p:spPr>
          <a:xfrm>
            <a:off x="6888480" y="4234291"/>
            <a:ext cx="5273040" cy="1375687"/>
          </a:xfrm>
          <a:custGeom>
            <a:avLst/>
            <a:gdLst>
              <a:gd name="connsiteX0" fmla="*/ 0 w 5273040"/>
              <a:gd name="connsiteY0" fmla="*/ 1353709 h 1375687"/>
              <a:gd name="connsiteX1" fmla="*/ 1615440 w 5273040"/>
              <a:gd name="connsiteY1" fmla="*/ 1221629 h 1375687"/>
              <a:gd name="connsiteX2" fmla="*/ 1930400 w 5273040"/>
              <a:gd name="connsiteY2" fmla="*/ 459629 h 1375687"/>
              <a:gd name="connsiteX3" fmla="*/ 2651760 w 5273040"/>
              <a:gd name="connsiteY3" fmla="*/ 63389 h 1375687"/>
              <a:gd name="connsiteX4" fmla="*/ 3566160 w 5273040"/>
              <a:gd name="connsiteY4" fmla="*/ 73549 h 1375687"/>
              <a:gd name="connsiteX5" fmla="*/ 4185920 w 5273040"/>
              <a:gd name="connsiteY5" fmla="*/ 764429 h 1375687"/>
              <a:gd name="connsiteX6" fmla="*/ 4409440 w 5273040"/>
              <a:gd name="connsiteY6" fmla="*/ 1292749 h 1375687"/>
              <a:gd name="connsiteX7" fmla="*/ 5262880 w 5273040"/>
              <a:gd name="connsiteY7" fmla="*/ 1374029 h 1375687"/>
              <a:gd name="connsiteX8" fmla="*/ 5262880 w 5273040"/>
              <a:gd name="connsiteY8" fmla="*/ 1374029 h 1375687"/>
              <a:gd name="connsiteX9" fmla="*/ 5273040 w 5273040"/>
              <a:gd name="connsiteY9" fmla="*/ 1374029 h 137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3040" h="1375687">
                <a:moveTo>
                  <a:pt x="0" y="1353709"/>
                </a:moveTo>
                <a:cubicBezTo>
                  <a:pt x="646853" y="1362175"/>
                  <a:pt x="1293707" y="1370642"/>
                  <a:pt x="1615440" y="1221629"/>
                </a:cubicBezTo>
                <a:cubicBezTo>
                  <a:pt x="1937173" y="1072616"/>
                  <a:pt x="1757680" y="652669"/>
                  <a:pt x="1930400" y="459629"/>
                </a:cubicBezTo>
                <a:cubicBezTo>
                  <a:pt x="2103120" y="266589"/>
                  <a:pt x="2379133" y="127736"/>
                  <a:pt x="2651760" y="63389"/>
                </a:cubicBezTo>
                <a:cubicBezTo>
                  <a:pt x="2924387" y="-958"/>
                  <a:pt x="3310467" y="-43291"/>
                  <a:pt x="3566160" y="73549"/>
                </a:cubicBezTo>
                <a:cubicBezTo>
                  <a:pt x="3821853" y="190389"/>
                  <a:pt x="4045373" y="561229"/>
                  <a:pt x="4185920" y="764429"/>
                </a:cubicBezTo>
                <a:cubicBezTo>
                  <a:pt x="4326467" y="967629"/>
                  <a:pt x="4229947" y="1191149"/>
                  <a:pt x="4409440" y="1292749"/>
                </a:cubicBezTo>
                <a:cubicBezTo>
                  <a:pt x="4588933" y="1394349"/>
                  <a:pt x="5262880" y="1374029"/>
                  <a:pt x="5262880" y="1374029"/>
                </a:cubicBezTo>
                <a:lnTo>
                  <a:pt x="5262880" y="1374029"/>
                </a:lnTo>
                <a:lnTo>
                  <a:pt x="5273040" y="1374029"/>
                </a:lnTo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egnaposto contenuto 2">
                <a:extLst>
                  <a:ext uri="{FF2B5EF4-FFF2-40B4-BE49-F238E27FC236}">
                    <a16:creationId xmlns:a16="http://schemas.microsoft.com/office/drawing/2014/main" id="{90BC5681-92E0-E18D-31C8-AAB7C62C40B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15726" y="4682679"/>
                <a:ext cx="2049417" cy="53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kern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Segnaposto contenuto 2">
                <a:extLst>
                  <a:ext uri="{FF2B5EF4-FFF2-40B4-BE49-F238E27FC236}">
                    <a16:creationId xmlns:a16="http://schemas.microsoft.com/office/drawing/2014/main" id="{90BC5681-92E0-E18D-31C8-AAB7C62C4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5726" y="4682679"/>
                <a:ext cx="2049417" cy="5319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05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3DFE7-441D-B092-142A-884C5609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Given an UPSE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/>
                  <a:t> is it extensible to an UPSE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  <a:blipFill>
                <a:blip r:embed="rId2"/>
                <a:stretch>
                  <a:fillRect l="-833" t="-752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AF3F6314-1370-1689-7AE9-A0F455D4D785}"/>
              </a:ext>
            </a:extLst>
          </p:cNvPr>
          <p:cNvSpPr/>
          <p:nvPr/>
        </p:nvSpPr>
        <p:spPr>
          <a:xfrm>
            <a:off x="3731072" y="440378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5D98B03-D591-3DDD-0D6C-CC86F9C26378}"/>
              </a:ext>
            </a:extLst>
          </p:cNvPr>
          <p:cNvSpPr/>
          <p:nvPr/>
        </p:nvSpPr>
        <p:spPr>
          <a:xfrm>
            <a:off x="5888140" y="644197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DED7BCD-DC3F-1236-E467-FAF8DE9CD1B9}"/>
              </a:ext>
            </a:extLst>
          </p:cNvPr>
          <p:cNvSpPr/>
          <p:nvPr/>
        </p:nvSpPr>
        <p:spPr>
          <a:xfrm>
            <a:off x="6757591" y="434324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7D8FC9F-69B5-B038-2CA6-AF67E7A9193C}"/>
              </a:ext>
            </a:extLst>
          </p:cNvPr>
          <p:cNvSpPr/>
          <p:nvPr/>
        </p:nvSpPr>
        <p:spPr>
          <a:xfrm>
            <a:off x="5132142" y="575824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77BE652-3DED-97D1-6C6A-BF1EDBE87E86}"/>
              </a:ext>
            </a:extLst>
          </p:cNvPr>
          <p:cNvSpPr/>
          <p:nvPr/>
        </p:nvSpPr>
        <p:spPr>
          <a:xfrm>
            <a:off x="5376597" y="448490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AE3D9C9-3FC3-686E-96AD-C3208DFB5653}"/>
              </a:ext>
            </a:extLst>
          </p:cNvPr>
          <p:cNvSpPr/>
          <p:nvPr/>
        </p:nvSpPr>
        <p:spPr>
          <a:xfrm>
            <a:off x="5888140" y="542076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4BDBE6D-A85A-2D56-5727-4599386D4857}"/>
              </a:ext>
            </a:extLst>
          </p:cNvPr>
          <p:cNvSpPr/>
          <p:nvPr/>
        </p:nvSpPr>
        <p:spPr>
          <a:xfrm>
            <a:off x="4696943" y="423665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D3B6EC9-104C-4629-88CB-5933201B7916}"/>
              </a:ext>
            </a:extLst>
          </p:cNvPr>
          <p:cNvSpPr/>
          <p:nvPr/>
        </p:nvSpPr>
        <p:spPr>
          <a:xfrm>
            <a:off x="5942076" y="338758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B13FBBD-2419-6DC0-9E2B-24FAD8A8B5E3}"/>
              </a:ext>
            </a:extLst>
          </p:cNvPr>
          <p:cNvSpPr/>
          <p:nvPr/>
        </p:nvSpPr>
        <p:spPr>
          <a:xfrm>
            <a:off x="3778141" y="4445201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87284BC-55E3-F39F-3066-5D2EDD612344}"/>
              </a:ext>
            </a:extLst>
          </p:cNvPr>
          <p:cNvSpPr/>
          <p:nvPr/>
        </p:nvSpPr>
        <p:spPr>
          <a:xfrm>
            <a:off x="5935209" y="6483391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27DAD1F-DE2D-A41D-A77D-257D8FE61564}"/>
              </a:ext>
            </a:extLst>
          </p:cNvPr>
          <p:cNvSpPr/>
          <p:nvPr/>
        </p:nvSpPr>
        <p:spPr>
          <a:xfrm>
            <a:off x="6804660" y="4384664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8F966A6-BFEA-42CC-39C6-1DB33BB5EFB5}"/>
              </a:ext>
            </a:extLst>
          </p:cNvPr>
          <p:cNvSpPr/>
          <p:nvPr/>
        </p:nvSpPr>
        <p:spPr>
          <a:xfrm>
            <a:off x="5179211" y="579966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172E1023-98FE-D5EE-CE60-FEB692649B9A}"/>
              </a:ext>
            </a:extLst>
          </p:cNvPr>
          <p:cNvSpPr/>
          <p:nvPr/>
        </p:nvSpPr>
        <p:spPr>
          <a:xfrm>
            <a:off x="5423666" y="452631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BFD54EC-D4AD-C9E5-C0AB-BCF3BDC62083}"/>
              </a:ext>
            </a:extLst>
          </p:cNvPr>
          <p:cNvSpPr/>
          <p:nvPr/>
        </p:nvSpPr>
        <p:spPr>
          <a:xfrm>
            <a:off x="5935209" y="5462180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56AFC6D-291B-E9B8-4FA7-20B8202122AE}"/>
              </a:ext>
            </a:extLst>
          </p:cNvPr>
          <p:cNvSpPr/>
          <p:nvPr/>
        </p:nvSpPr>
        <p:spPr>
          <a:xfrm>
            <a:off x="4744012" y="4278073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DD991CB-5CE3-B557-0EC4-B101327B1A3E}"/>
              </a:ext>
            </a:extLst>
          </p:cNvPr>
          <p:cNvSpPr/>
          <p:nvPr/>
        </p:nvSpPr>
        <p:spPr>
          <a:xfrm>
            <a:off x="5989145" y="3429000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34977149-32EB-B4E0-B853-0E858E65EA0F}"/>
              </a:ext>
            </a:extLst>
          </p:cNvPr>
          <p:cNvSpPr/>
          <p:nvPr/>
        </p:nvSpPr>
        <p:spPr>
          <a:xfrm>
            <a:off x="4708194" y="497611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58759E16-9D1D-1F1B-843D-026049E492F4}"/>
              </a:ext>
            </a:extLst>
          </p:cNvPr>
          <p:cNvSpPr/>
          <p:nvPr/>
        </p:nvSpPr>
        <p:spPr>
          <a:xfrm>
            <a:off x="4755263" y="5017533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22EC188-DFEC-229C-033C-AADCF4330817}"/>
              </a:ext>
            </a:extLst>
          </p:cNvPr>
          <p:cNvSpPr/>
          <p:nvPr/>
        </p:nvSpPr>
        <p:spPr>
          <a:xfrm>
            <a:off x="6610409" y="583362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182E719D-1DC6-CAD4-AB5B-467BE4E5927D}"/>
              </a:ext>
            </a:extLst>
          </p:cNvPr>
          <p:cNvSpPr/>
          <p:nvPr/>
        </p:nvSpPr>
        <p:spPr>
          <a:xfrm>
            <a:off x="6665595" y="494489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DCDF8045-CF96-959F-2DDA-22D3305558FA}"/>
              </a:ext>
            </a:extLst>
          </p:cNvPr>
          <p:cNvSpPr/>
          <p:nvPr/>
        </p:nvSpPr>
        <p:spPr>
          <a:xfrm>
            <a:off x="6657478" y="587503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71E402A3-B144-8700-30D5-EE2BDABE3F36}"/>
              </a:ext>
            </a:extLst>
          </p:cNvPr>
          <p:cNvSpPr/>
          <p:nvPr/>
        </p:nvSpPr>
        <p:spPr>
          <a:xfrm>
            <a:off x="6712664" y="4986313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F893E4E0-4340-C0D2-0DD6-630260EA141A}"/>
              </a:ext>
            </a:extLst>
          </p:cNvPr>
          <p:cNvSpPr/>
          <p:nvPr/>
        </p:nvSpPr>
        <p:spPr>
          <a:xfrm>
            <a:off x="7883443" y="567536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DD4096C-39EC-96B6-AD0E-71971BC683CD}"/>
              </a:ext>
            </a:extLst>
          </p:cNvPr>
          <p:cNvSpPr/>
          <p:nvPr/>
        </p:nvSpPr>
        <p:spPr>
          <a:xfrm>
            <a:off x="7930512" y="5716779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C0783E1-900A-150B-B2D6-1B5442BA48B5}"/>
              </a:ext>
            </a:extLst>
          </p:cNvPr>
          <p:cNvSpPr/>
          <p:nvPr/>
        </p:nvSpPr>
        <p:spPr>
          <a:xfrm>
            <a:off x="4051636" y="582337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504C3C5A-988C-9138-7761-CBC049719FB4}"/>
              </a:ext>
            </a:extLst>
          </p:cNvPr>
          <p:cNvSpPr/>
          <p:nvPr/>
        </p:nvSpPr>
        <p:spPr>
          <a:xfrm>
            <a:off x="4098705" y="586478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ADE11B5-E1D7-B45B-7E86-4EDB3D572CBC}"/>
              </a:ext>
            </a:extLst>
          </p:cNvPr>
          <p:cNvSpPr/>
          <p:nvPr/>
        </p:nvSpPr>
        <p:spPr>
          <a:xfrm>
            <a:off x="7930512" y="456635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303E15C1-7802-E354-932D-23476628E7DE}"/>
              </a:ext>
            </a:extLst>
          </p:cNvPr>
          <p:cNvSpPr/>
          <p:nvPr/>
        </p:nvSpPr>
        <p:spPr>
          <a:xfrm>
            <a:off x="7977581" y="4607770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E0B5079-F660-A5AC-7A3F-399B3628EC25}"/>
              </a:ext>
            </a:extLst>
          </p:cNvPr>
          <p:cNvSpPr/>
          <p:nvPr/>
        </p:nvSpPr>
        <p:spPr>
          <a:xfrm>
            <a:off x="7144303" y="331458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77B9E2C-5BAE-827A-0874-3E9089814BBC}"/>
              </a:ext>
            </a:extLst>
          </p:cNvPr>
          <p:cNvSpPr/>
          <p:nvPr/>
        </p:nvSpPr>
        <p:spPr>
          <a:xfrm>
            <a:off x="7191372" y="3356001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BADA6234-FF8B-7AE7-D254-C40F6DF91AC6}"/>
              </a:ext>
            </a:extLst>
          </p:cNvPr>
          <p:cNvSpPr/>
          <p:nvPr/>
        </p:nvSpPr>
        <p:spPr>
          <a:xfrm>
            <a:off x="8049968" y="318849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A76FB7AC-0E74-B7F3-F0DD-B177B7FFD207}"/>
              </a:ext>
            </a:extLst>
          </p:cNvPr>
          <p:cNvSpPr/>
          <p:nvPr/>
        </p:nvSpPr>
        <p:spPr>
          <a:xfrm>
            <a:off x="8097037" y="3229911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411014F-99F4-BC63-9250-B050A0B62FE3}"/>
              </a:ext>
            </a:extLst>
          </p:cNvPr>
          <p:cNvSpPr/>
          <p:nvPr/>
        </p:nvSpPr>
        <p:spPr>
          <a:xfrm>
            <a:off x="3944781" y="318849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CF4ADB37-981E-DDE1-A3F1-9695EE4B1169}"/>
              </a:ext>
            </a:extLst>
          </p:cNvPr>
          <p:cNvSpPr/>
          <p:nvPr/>
        </p:nvSpPr>
        <p:spPr>
          <a:xfrm>
            <a:off x="3991850" y="3229911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B4E9724-00E0-CADB-C411-E5E2FC41EEDA}"/>
              </a:ext>
            </a:extLst>
          </p:cNvPr>
          <p:cNvSpPr/>
          <p:nvPr/>
        </p:nvSpPr>
        <p:spPr>
          <a:xfrm>
            <a:off x="4836929" y="253480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A05F9B1F-EC1A-4A12-B355-4A7276611A62}"/>
              </a:ext>
            </a:extLst>
          </p:cNvPr>
          <p:cNvSpPr/>
          <p:nvPr/>
        </p:nvSpPr>
        <p:spPr>
          <a:xfrm>
            <a:off x="6792821" y="250532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8EC4009A-CEFA-38E9-4F64-65A6CEE2329D}"/>
              </a:ext>
            </a:extLst>
          </p:cNvPr>
          <p:cNvSpPr/>
          <p:nvPr/>
        </p:nvSpPr>
        <p:spPr>
          <a:xfrm>
            <a:off x="5994994" y="211256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898F5451-AE3B-5E98-83C9-A4847F27CC73}"/>
              </a:ext>
            </a:extLst>
          </p:cNvPr>
          <p:cNvCxnSpPr>
            <a:cxnSpLocks/>
            <a:stCxn id="13" idx="2"/>
            <a:endCxn id="50" idx="6"/>
          </p:cNvCxnSpPr>
          <p:nvPr/>
        </p:nvCxnSpPr>
        <p:spPr>
          <a:xfrm flipH="1" flipV="1">
            <a:off x="4312414" y="5971378"/>
            <a:ext cx="1622795" cy="6186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57B63B9D-9D9B-1F38-E337-82CD7130D05D}"/>
              </a:ext>
            </a:extLst>
          </p:cNvPr>
          <p:cNvCxnSpPr>
            <a:cxnSpLocks/>
            <a:stCxn id="13" idx="1"/>
            <a:endCxn id="15" idx="5"/>
          </p:cNvCxnSpPr>
          <p:nvPr/>
        </p:nvCxnSpPr>
        <p:spPr>
          <a:xfrm flipH="1" flipV="1">
            <a:off x="5361623" y="5981628"/>
            <a:ext cx="604883" cy="532983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8333927D-9132-1746-D1B5-FABEEA10E4D7}"/>
              </a:ext>
            </a:extLst>
          </p:cNvPr>
          <p:cNvCxnSpPr>
            <a:cxnSpLocks/>
            <a:stCxn id="13" idx="7"/>
            <a:endCxn id="45" idx="3"/>
          </p:cNvCxnSpPr>
          <p:nvPr/>
        </p:nvCxnSpPr>
        <p:spPr>
          <a:xfrm flipV="1">
            <a:off x="6117621" y="6056999"/>
            <a:ext cx="571154" cy="45761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67722B54-26A8-96AA-0C20-0D69F69FA58C}"/>
              </a:ext>
            </a:extLst>
          </p:cNvPr>
          <p:cNvCxnSpPr>
            <a:cxnSpLocks/>
            <a:stCxn id="17" idx="2"/>
            <a:endCxn id="15" idx="7"/>
          </p:cNvCxnSpPr>
          <p:nvPr/>
        </p:nvCxnSpPr>
        <p:spPr>
          <a:xfrm flipH="1">
            <a:off x="5361623" y="5568771"/>
            <a:ext cx="573586" cy="262115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2F3557D3-DC77-DEC3-CA5D-DC78D5062A4D}"/>
              </a:ext>
            </a:extLst>
          </p:cNvPr>
          <p:cNvCxnSpPr>
            <a:cxnSpLocks/>
            <a:stCxn id="48" idx="2"/>
            <a:endCxn id="13" idx="6"/>
          </p:cNvCxnSpPr>
          <p:nvPr/>
        </p:nvCxnSpPr>
        <p:spPr>
          <a:xfrm flipH="1">
            <a:off x="6148918" y="5823370"/>
            <a:ext cx="1781594" cy="76661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D3374B11-2E0B-B4DA-EAD7-B9F254874FE5}"/>
              </a:ext>
            </a:extLst>
          </p:cNvPr>
          <p:cNvCxnSpPr>
            <a:cxnSpLocks/>
            <a:stCxn id="17" idx="1"/>
            <a:endCxn id="33" idx="5"/>
          </p:cNvCxnSpPr>
          <p:nvPr/>
        </p:nvCxnSpPr>
        <p:spPr>
          <a:xfrm flipH="1" flipV="1">
            <a:off x="4937675" y="5199495"/>
            <a:ext cx="1028831" cy="293905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20994FF5-A405-FB1F-DD22-0D2B61683860}"/>
              </a:ext>
            </a:extLst>
          </p:cNvPr>
          <p:cNvCxnSpPr>
            <a:cxnSpLocks/>
            <a:stCxn id="46" idx="1"/>
            <a:endCxn id="16" idx="5"/>
          </p:cNvCxnSpPr>
          <p:nvPr/>
        </p:nvCxnSpPr>
        <p:spPr>
          <a:xfrm flipH="1" flipV="1">
            <a:off x="5606078" y="4708280"/>
            <a:ext cx="1137883" cy="309253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28942EBF-EDFA-93CA-464E-28AD98FBE801}"/>
              </a:ext>
            </a:extLst>
          </p:cNvPr>
          <p:cNvCxnSpPr>
            <a:cxnSpLocks/>
            <a:stCxn id="45" idx="7"/>
            <a:endCxn id="46" idx="4"/>
          </p:cNvCxnSpPr>
          <p:nvPr/>
        </p:nvCxnSpPr>
        <p:spPr>
          <a:xfrm flipH="1" flipV="1">
            <a:off x="6819519" y="5199495"/>
            <a:ext cx="20371" cy="70676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7A68EF6-D008-D9C5-AE15-4B7FC405B0BE}"/>
              </a:ext>
            </a:extLst>
          </p:cNvPr>
          <p:cNvCxnSpPr>
            <a:cxnSpLocks/>
            <a:stCxn id="50" idx="0"/>
            <a:endCxn id="12" idx="4"/>
          </p:cNvCxnSpPr>
          <p:nvPr/>
        </p:nvCxnSpPr>
        <p:spPr>
          <a:xfrm flipH="1" flipV="1">
            <a:off x="3884996" y="4658383"/>
            <a:ext cx="320564" cy="12064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2105756C-7862-6FAA-1EE6-A5AE04FCE072}"/>
              </a:ext>
            </a:extLst>
          </p:cNvPr>
          <p:cNvCxnSpPr>
            <a:cxnSpLocks/>
            <a:stCxn id="16" idx="7"/>
            <a:endCxn id="14" idx="2"/>
          </p:cNvCxnSpPr>
          <p:nvPr/>
        </p:nvCxnSpPr>
        <p:spPr>
          <a:xfrm flipV="1">
            <a:off x="5606078" y="4491255"/>
            <a:ext cx="1198582" cy="66283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E9EC3AF7-ED6B-422E-18CF-D8EF6834FEB6}"/>
              </a:ext>
            </a:extLst>
          </p:cNvPr>
          <p:cNvCxnSpPr>
            <a:cxnSpLocks/>
            <a:stCxn id="33" idx="0"/>
            <a:endCxn id="18" idx="4"/>
          </p:cNvCxnSpPr>
          <p:nvPr/>
        </p:nvCxnSpPr>
        <p:spPr>
          <a:xfrm flipH="1" flipV="1">
            <a:off x="4850867" y="4491255"/>
            <a:ext cx="11251" cy="526278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A2B35E3C-256F-D938-2C69-BC843C9B4FCF}"/>
              </a:ext>
            </a:extLst>
          </p:cNvPr>
          <p:cNvCxnSpPr>
            <a:cxnSpLocks/>
            <a:stCxn id="18" idx="0"/>
            <a:endCxn id="19" idx="3"/>
          </p:cNvCxnSpPr>
          <p:nvPr/>
        </p:nvCxnSpPr>
        <p:spPr>
          <a:xfrm flipV="1">
            <a:off x="4850867" y="3610962"/>
            <a:ext cx="1169575" cy="667111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54FF3890-2ADA-B324-9D43-0CFBF0F8591A}"/>
              </a:ext>
            </a:extLst>
          </p:cNvPr>
          <p:cNvCxnSpPr>
            <a:cxnSpLocks/>
            <a:stCxn id="12" idx="0"/>
            <a:endCxn id="58" idx="4"/>
          </p:cNvCxnSpPr>
          <p:nvPr/>
        </p:nvCxnSpPr>
        <p:spPr>
          <a:xfrm flipV="1">
            <a:off x="3884996" y="3443093"/>
            <a:ext cx="213709" cy="1002108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597CA44F-6568-5FFC-7164-737CA0E9497A}"/>
              </a:ext>
            </a:extLst>
          </p:cNvPr>
          <p:cNvCxnSpPr>
            <a:cxnSpLocks/>
            <a:stCxn id="52" idx="0"/>
            <a:endCxn id="56" idx="4"/>
          </p:cNvCxnSpPr>
          <p:nvPr/>
        </p:nvCxnSpPr>
        <p:spPr>
          <a:xfrm flipV="1">
            <a:off x="8084436" y="3443093"/>
            <a:ext cx="119456" cy="116467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FD395E8B-885F-05AE-BB23-D7D6AFB2BAF7}"/>
              </a:ext>
            </a:extLst>
          </p:cNvPr>
          <p:cNvCxnSpPr>
            <a:cxnSpLocks/>
            <a:stCxn id="52" idx="4"/>
            <a:endCxn id="48" idx="0"/>
          </p:cNvCxnSpPr>
          <p:nvPr/>
        </p:nvCxnSpPr>
        <p:spPr>
          <a:xfrm flipH="1">
            <a:off x="8037367" y="4820952"/>
            <a:ext cx="47069" cy="89582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5E7FB5DE-38F2-1476-2078-59299DB7055D}"/>
              </a:ext>
            </a:extLst>
          </p:cNvPr>
          <p:cNvCxnSpPr>
            <a:cxnSpLocks/>
            <a:stCxn id="14" idx="1"/>
            <a:endCxn id="19" idx="5"/>
          </p:cNvCxnSpPr>
          <p:nvPr/>
        </p:nvCxnSpPr>
        <p:spPr>
          <a:xfrm flipH="1" flipV="1">
            <a:off x="6171557" y="3610962"/>
            <a:ext cx="664400" cy="80492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5FD21FC-3BB4-B214-9760-F37B6E49AD23}"/>
              </a:ext>
            </a:extLst>
          </p:cNvPr>
          <p:cNvCxnSpPr>
            <a:cxnSpLocks/>
            <a:stCxn id="52" idx="0"/>
            <a:endCxn id="54" idx="4"/>
          </p:cNvCxnSpPr>
          <p:nvPr/>
        </p:nvCxnSpPr>
        <p:spPr>
          <a:xfrm flipH="1" flipV="1">
            <a:off x="7298227" y="3569183"/>
            <a:ext cx="786209" cy="103858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E93D1920-1B5A-245A-BC83-7165A2125B08}"/>
              </a:ext>
            </a:extLst>
          </p:cNvPr>
          <p:cNvSpPr/>
          <p:nvPr/>
        </p:nvSpPr>
        <p:spPr>
          <a:xfrm>
            <a:off x="4883998" y="258294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69806D5D-B7A4-3077-CF9C-067D2D032738}"/>
              </a:ext>
            </a:extLst>
          </p:cNvPr>
          <p:cNvSpPr/>
          <p:nvPr/>
        </p:nvSpPr>
        <p:spPr>
          <a:xfrm>
            <a:off x="6035967" y="2153984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1D0396D-66EC-3C41-2B9D-0FC8A44023CB}"/>
              </a:ext>
            </a:extLst>
          </p:cNvPr>
          <p:cNvSpPr/>
          <p:nvPr/>
        </p:nvSpPr>
        <p:spPr>
          <a:xfrm>
            <a:off x="6829704" y="2538944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344A9F3-FC72-D6F3-33ED-53E8F9027A30}"/>
              </a:ext>
            </a:extLst>
          </p:cNvPr>
          <p:cNvCxnSpPr>
            <a:cxnSpLocks/>
            <a:stCxn id="58" idx="7"/>
            <a:endCxn id="20" idx="3"/>
          </p:cNvCxnSpPr>
          <p:nvPr/>
        </p:nvCxnSpPr>
        <p:spPr>
          <a:xfrm flipV="1">
            <a:off x="4174262" y="2764911"/>
            <a:ext cx="741033" cy="496220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4E9F067-BBD9-A74A-195D-E8C10A70BF92}"/>
              </a:ext>
            </a:extLst>
          </p:cNvPr>
          <p:cNvCxnSpPr>
            <a:cxnSpLocks/>
            <a:stCxn id="19" idx="1"/>
            <a:endCxn id="20" idx="5"/>
          </p:cNvCxnSpPr>
          <p:nvPr/>
        </p:nvCxnSpPr>
        <p:spPr>
          <a:xfrm flipH="1" flipV="1">
            <a:off x="5066410" y="2764911"/>
            <a:ext cx="954032" cy="69530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B6848E4-3A51-1E23-A97F-88EC2CCD2C0C}"/>
              </a:ext>
            </a:extLst>
          </p:cNvPr>
          <p:cNvCxnSpPr>
            <a:cxnSpLocks/>
            <a:stCxn id="20" idx="7"/>
            <a:endCxn id="23" idx="2"/>
          </p:cNvCxnSpPr>
          <p:nvPr/>
        </p:nvCxnSpPr>
        <p:spPr>
          <a:xfrm flipV="1">
            <a:off x="5066410" y="2260575"/>
            <a:ext cx="969557" cy="353594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F59C20E-120C-6445-42EB-FCCF165A4F4B}"/>
              </a:ext>
            </a:extLst>
          </p:cNvPr>
          <p:cNvCxnSpPr>
            <a:cxnSpLocks/>
            <a:stCxn id="24" idx="1"/>
            <a:endCxn id="23" idx="6"/>
          </p:cNvCxnSpPr>
          <p:nvPr/>
        </p:nvCxnSpPr>
        <p:spPr>
          <a:xfrm flipH="1" flipV="1">
            <a:off x="6249676" y="2260575"/>
            <a:ext cx="611325" cy="30958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2B8E4C-1B23-D9D1-83AF-CFA7B9DF26C2}"/>
              </a:ext>
            </a:extLst>
          </p:cNvPr>
          <p:cNvCxnSpPr>
            <a:cxnSpLocks/>
            <a:stCxn id="24" idx="4"/>
            <a:endCxn id="54" idx="1"/>
          </p:cNvCxnSpPr>
          <p:nvPr/>
        </p:nvCxnSpPr>
        <p:spPr>
          <a:xfrm>
            <a:off x="6936559" y="2752126"/>
            <a:ext cx="286110" cy="63509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D15898B8-6C24-8299-C9FB-6A57F153BA9A}"/>
              </a:ext>
            </a:extLst>
          </p:cNvPr>
          <p:cNvCxnSpPr>
            <a:cxnSpLocks/>
            <a:stCxn id="56" idx="1"/>
            <a:endCxn id="24" idx="5"/>
          </p:cNvCxnSpPr>
          <p:nvPr/>
        </p:nvCxnSpPr>
        <p:spPr>
          <a:xfrm flipH="1" flipV="1">
            <a:off x="7012116" y="2720906"/>
            <a:ext cx="1116218" cy="54022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Segnaposto contenuto 2">
                <a:extLst>
                  <a:ext uri="{FF2B5EF4-FFF2-40B4-BE49-F238E27FC236}">
                    <a16:creationId xmlns:a16="http://schemas.microsoft.com/office/drawing/2014/main" id="{5254616D-EDA7-FAE1-C9B0-D08CA8A41ED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61751" y="5020923"/>
                <a:ext cx="2049417" cy="53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kern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kern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kern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it-IT" b="0" i="0" kern="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7" name="Segnaposto contenuto 2">
                <a:extLst>
                  <a:ext uri="{FF2B5EF4-FFF2-40B4-BE49-F238E27FC236}">
                    <a16:creationId xmlns:a16="http://schemas.microsoft.com/office/drawing/2014/main" id="{5254616D-EDA7-FAE1-C9B0-D08CA8A41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1751" y="5020923"/>
                <a:ext cx="2049417" cy="531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Segnaposto contenuto 2">
                <a:extLst>
                  <a:ext uri="{FF2B5EF4-FFF2-40B4-BE49-F238E27FC236}">
                    <a16:creationId xmlns:a16="http://schemas.microsoft.com/office/drawing/2014/main" id="{A1DB30EC-0350-4601-E47B-EA0B382FC5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61751" y="3606243"/>
                <a:ext cx="2049417" cy="53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kern="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8" name="Segnaposto contenuto 2">
                <a:extLst>
                  <a:ext uri="{FF2B5EF4-FFF2-40B4-BE49-F238E27FC236}">
                    <a16:creationId xmlns:a16="http://schemas.microsoft.com/office/drawing/2014/main" id="{A1DB30EC-0350-4601-E47B-EA0B382FC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1751" y="3606243"/>
                <a:ext cx="2049417" cy="531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1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2" grpId="0" animBg="1"/>
      <p:bldP spid="3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3" grpId="0" animBg="1"/>
      <p:bldP spid="20" grpId="0" animBg="1"/>
      <p:bldP spid="23" grpId="0" animBg="1"/>
      <p:bldP spid="24" grpId="0" animBg="1"/>
      <p:bldP spid="67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3DFE7-441D-B092-142A-884C5609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Given an UPSE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/>
                  <a:t> is it extensible to an UPSE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  <a:blipFill>
                <a:blip r:embed="rId2"/>
                <a:stretch>
                  <a:fillRect l="-833" t="-752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AF3F6314-1370-1689-7AE9-A0F455D4D785}"/>
              </a:ext>
            </a:extLst>
          </p:cNvPr>
          <p:cNvSpPr/>
          <p:nvPr/>
        </p:nvSpPr>
        <p:spPr>
          <a:xfrm>
            <a:off x="609600" y="439044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5D98B03-D591-3DDD-0D6C-CC86F9C26378}"/>
              </a:ext>
            </a:extLst>
          </p:cNvPr>
          <p:cNvSpPr/>
          <p:nvPr/>
        </p:nvSpPr>
        <p:spPr>
          <a:xfrm>
            <a:off x="2766668" y="642863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DED7BCD-DC3F-1236-E467-FAF8DE9CD1B9}"/>
              </a:ext>
            </a:extLst>
          </p:cNvPr>
          <p:cNvSpPr/>
          <p:nvPr/>
        </p:nvSpPr>
        <p:spPr>
          <a:xfrm>
            <a:off x="3636119" y="432991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7D8FC9F-69B5-B038-2CA6-AF67E7A9193C}"/>
              </a:ext>
            </a:extLst>
          </p:cNvPr>
          <p:cNvSpPr/>
          <p:nvPr/>
        </p:nvSpPr>
        <p:spPr>
          <a:xfrm>
            <a:off x="2010670" y="574491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77BE652-3DED-97D1-6C6A-BF1EDBE87E86}"/>
              </a:ext>
            </a:extLst>
          </p:cNvPr>
          <p:cNvSpPr/>
          <p:nvPr/>
        </p:nvSpPr>
        <p:spPr>
          <a:xfrm>
            <a:off x="2255125" y="447156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AE3D9C9-3FC3-686E-96AD-C3208DFB5653}"/>
              </a:ext>
            </a:extLst>
          </p:cNvPr>
          <p:cNvSpPr/>
          <p:nvPr/>
        </p:nvSpPr>
        <p:spPr>
          <a:xfrm>
            <a:off x="2766668" y="540742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4BDBE6D-A85A-2D56-5727-4599386D4857}"/>
              </a:ext>
            </a:extLst>
          </p:cNvPr>
          <p:cNvSpPr/>
          <p:nvPr/>
        </p:nvSpPr>
        <p:spPr>
          <a:xfrm>
            <a:off x="1575471" y="422332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D3B6EC9-104C-4629-88CB-5933201B7916}"/>
              </a:ext>
            </a:extLst>
          </p:cNvPr>
          <p:cNvSpPr/>
          <p:nvPr/>
        </p:nvSpPr>
        <p:spPr>
          <a:xfrm>
            <a:off x="2820604" y="337424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B13FBBD-2419-6DC0-9E2B-24FAD8A8B5E3}"/>
              </a:ext>
            </a:extLst>
          </p:cNvPr>
          <p:cNvSpPr/>
          <p:nvPr/>
        </p:nvSpPr>
        <p:spPr>
          <a:xfrm>
            <a:off x="656669" y="443186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87284BC-55E3-F39F-3066-5D2EDD612344}"/>
              </a:ext>
            </a:extLst>
          </p:cNvPr>
          <p:cNvSpPr/>
          <p:nvPr/>
        </p:nvSpPr>
        <p:spPr>
          <a:xfrm>
            <a:off x="2813737" y="647005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27DAD1F-DE2D-A41D-A77D-257D8FE61564}"/>
              </a:ext>
            </a:extLst>
          </p:cNvPr>
          <p:cNvSpPr/>
          <p:nvPr/>
        </p:nvSpPr>
        <p:spPr>
          <a:xfrm>
            <a:off x="3683188" y="4371329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8F966A6-BFEA-42CC-39C6-1DB33BB5EFB5}"/>
              </a:ext>
            </a:extLst>
          </p:cNvPr>
          <p:cNvSpPr/>
          <p:nvPr/>
        </p:nvSpPr>
        <p:spPr>
          <a:xfrm>
            <a:off x="2057739" y="5786331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172E1023-98FE-D5EE-CE60-FEB692649B9A}"/>
              </a:ext>
            </a:extLst>
          </p:cNvPr>
          <p:cNvSpPr/>
          <p:nvPr/>
        </p:nvSpPr>
        <p:spPr>
          <a:xfrm>
            <a:off x="2302194" y="4512983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BFD54EC-D4AD-C9E5-C0AB-BCF3BDC62083}"/>
              </a:ext>
            </a:extLst>
          </p:cNvPr>
          <p:cNvSpPr/>
          <p:nvPr/>
        </p:nvSpPr>
        <p:spPr>
          <a:xfrm>
            <a:off x="2813737" y="544884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56AFC6D-291B-E9B8-4FA7-20B8202122AE}"/>
              </a:ext>
            </a:extLst>
          </p:cNvPr>
          <p:cNvSpPr/>
          <p:nvPr/>
        </p:nvSpPr>
        <p:spPr>
          <a:xfrm>
            <a:off x="1622540" y="426473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DD991CB-5CE3-B557-0EC4-B101327B1A3E}"/>
              </a:ext>
            </a:extLst>
          </p:cNvPr>
          <p:cNvSpPr/>
          <p:nvPr/>
        </p:nvSpPr>
        <p:spPr>
          <a:xfrm>
            <a:off x="2867673" y="341566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34977149-32EB-B4E0-B853-0E858E65EA0F}"/>
              </a:ext>
            </a:extLst>
          </p:cNvPr>
          <p:cNvSpPr/>
          <p:nvPr/>
        </p:nvSpPr>
        <p:spPr>
          <a:xfrm>
            <a:off x="1586722" y="496278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58759E16-9D1D-1F1B-843D-026049E492F4}"/>
              </a:ext>
            </a:extLst>
          </p:cNvPr>
          <p:cNvSpPr/>
          <p:nvPr/>
        </p:nvSpPr>
        <p:spPr>
          <a:xfrm>
            <a:off x="1633791" y="500419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22EC188-DFEC-229C-033C-AADCF4330817}"/>
              </a:ext>
            </a:extLst>
          </p:cNvPr>
          <p:cNvSpPr/>
          <p:nvPr/>
        </p:nvSpPr>
        <p:spPr>
          <a:xfrm>
            <a:off x="3488937" y="582028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182E719D-1DC6-CAD4-AB5B-467BE4E5927D}"/>
              </a:ext>
            </a:extLst>
          </p:cNvPr>
          <p:cNvSpPr/>
          <p:nvPr/>
        </p:nvSpPr>
        <p:spPr>
          <a:xfrm>
            <a:off x="3544123" y="493156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DCDF8045-CF96-959F-2DDA-22D3305558FA}"/>
              </a:ext>
            </a:extLst>
          </p:cNvPr>
          <p:cNvSpPr/>
          <p:nvPr/>
        </p:nvSpPr>
        <p:spPr>
          <a:xfrm>
            <a:off x="3536006" y="586170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71E402A3-B144-8700-30D5-EE2BDABE3F36}"/>
              </a:ext>
            </a:extLst>
          </p:cNvPr>
          <p:cNvSpPr/>
          <p:nvPr/>
        </p:nvSpPr>
        <p:spPr>
          <a:xfrm>
            <a:off x="3591192" y="497297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F893E4E0-4340-C0D2-0DD6-630260EA141A}"/>
              </a:ext>
            </a:extLst>
          </p:cNvPr>
          <p:cNvSpPr/>
          <p:nvPr/>
        </p:nvSpPr>
        <p:spPr>
          <a:xfrm>
            <a:off x="4761971" y="566202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DD4096C-39EC-96B6-AD0E-71971BC683CD}"/>
              </a:ext>
            </a:extLst>
          </p:cNvPr>
          <p:cNvSpPr/>
          <p:nvPr/>
        </p:nvSpPr>
        <p:spPr>
          <a:xfrm>
            <a:off x="4809040" y="5703444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C0783E1-900A-150B-B2D6-1B5442BA48B5}"/>
              </a:ext>
            </a:extLst>
          </p:cNvPr>
          <p:cNvSpPr/>
          <p:nvPr/>
        </p:nvSpPr>
        <p:spPr>
          <a:xfrm>
            <a:off x="930164" y="581003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504C3C5A-988C-9138-7761-CBC049719FB4}"/>
              </a:ext>
            </a:extLst>
          </p:cNvPr>
          <p:cNvSpPr/>
          <p:nvPr/>
        </p:nvSpPr>
        <p:spPr>
          <a:xfrm>
            <a:off x="977233" y="585145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ADE11B5-E1D7-B45B-7E86-4EDB3D572CBC}"/>
              </a:ext>
            </a:extLst>
          </p:cNvPr>
          <p:cNvSpPr/>
          <p:nvPr/>
        </p:nvSpPr>
        <p:spPr>
          <a:xfrm>
            <a:off x="4809040" y="455301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303E15C1-7802-E354-932D-23476628E7DE}"/>
              </a:ext>
            </a:extLst>
          </p:cNvPr>
          <p:cNvSpPr/>
          <p:nvPr/>
        </p:nvSpPr>
        <p:spPr>
          <a:xfrm>
            <a:off x="4856109" y="459443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E0B5079-F660-A5AC-7A3F-399B3628EC25}"/>
              </a:ext>
            </a:extLst>
          </p:cNvPr>
          <p:cNvSpPr/>
          <p:nvPr/>
        </p:nvSpPr>
        <p:spPr>
          <a:xfrm>
            <a:off x="4022831" y="330124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77B9E2C-5BAE-827A-0874-3E9089814BBC}"/>
              </a:ext>
            </a:extLst>
          </p:cNvPr>
          <p:cNvSpPr/>
          <p:nvPr/>
        </p:nvSpPr>
        <p:spPr>
          <a:xfrm>
            <a:off x="4069900" y="334266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BADA6234-FF8B-7AE7-D254-C40F6DF91AC6}"/>
              </a:ext>
            </a:extLst>
          </p:cNvPr>
          <p:cNvSpPr/>
          <p:nvPr/>
        </p:nvSpPr>
        <p:spPr>
          <a:xfrm>
            <a:off x="4928496" y="317515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A76FB7AC-0E74-B7F3-F0DD-B177B7FFD207}"/>
              </a:ext>
            </a:extLst>
          </p:cNvPr>
          <p:cNvSpPr/>
          <p:nvPr/>
        </p:nvSpPr>
        <p:spPr>
          <a:xfrm>
            <a:off x="4975565" y="321657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411014F-99F4-BC63-9250-B050A0B62FE3}"/>
              </a:ext>
            </a:extLst>
          </p:cNvPr>
          <p:cNvSpPr/>
          <p:nvPr/>
        </p:nvSpPr>
        <p:spPr>
          <a:xfrm>
            <a:off x="823309" y="317515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CF4ADB37-981E-DDE1-A3F1-9695EE4B1169}"/>
              </a:ext>
            </a:extLst>
          </p:cNvPr>
          <p:cNvSpPr/>
          <p:nvPr/>
        </p:nvSpPr>
        <p:spPr>
          <a:xfrm>
            <a:off x="870378" y="321657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B4E9724-00E0-CADB-C411-E5E2FC41EEDA}"/>
              </a:ext>
            </a:extLst>
          </p:cNvPr>
          <p:cNvSpPr/>
          <p:nvPr/>
        </p:nvSpPr>
        <p:spPr>
          <a:xfrm>
            <a:off x="1715457" y="252146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A05F9B1F-EC1A-4A12-B355-4A7276611A62}"/>
              </a:ext>
            </a:extLst>
          </p:cNvPr>
          <p:cNvSpPr/>
          <p:nvPr/>
        </p:nvSpPr>
        <p:spPr>
          <a:xfrm>
            <a:off x="3671349" y="249199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8EC4009A-CEFA-38E9-4F64-65A6CEE2329D}"/>
              </a:ext>
            </a:extLst>
          </p:cNvPr>
          <p:cNvSpPr/>
          <p:nvPr/>
        </p:nvSpPr>
        <p:spPr>
          <a:xfrm>
            <a:off x="2873522" y="209923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898F5451-AE3B-5E98-83C9-A4847F27CC73}"/>
              </a:ext>
            </a:extLst>
          </p:cNvPr>
          <p:cNvCxnSpPr>
            <a:cxnSpLocks/>
            <a:stCxn id="13" idx="2"/>
            <a:endCxn id="50" idx="6"/>
          </p:cNvCxnSpPr>
          <p:nvPr/>
        </p:nvCxnSpPr>
        <p:spPr>
          <a:xfrm flipH="1" flipV="1">
            <a:off x="1190942" y="5958043"/>
            <a:ext cx="1622795" cy="6186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57B63B9D-9D9B-1F38-E337-82CD7130D05D}"/>
              </a:ext>
            </a:extLst>
          </p:cNvPr>
          <p:cNvCxnSpPr>
            <a:cxnSpLocks/>
            <a:stCxn id="13" idx="1"/>
            <a:endCxn id="15" idx="5"/>
          </p:cNvCxnSpPr>
          <p:nvPr/>
        </p:nvCxnSpPr>
        <p:spPr>
          <a:xfrm flipH="1" flipV="1">
            <a:off x="2240151" y="5968293"/>
            <a:ext cx="604883" cy="532983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8333927D-9132-1746-D1B5-FABEEA10E4D7}"/>
              </a:ext>
            </a:extLst>
          </p:cNvPr>
          <p:cNvCxnSpPr>
            <a:cxnSpLocks/>
            <a:stCxn id="13" idx="7"/>
            <a:endCxn id="45" idx="3"/>
          </p:cNvCxnSpPr>
          <p:nvPr/>
        </p:nvCxnSpPr>
        <p:spPr>
          <a:xfrm flipV="1">
            <a:off x="2996149" y="6043664"/>
            <a:ext cx="571154" cy="45761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67722B54-26A8-96AA-0C20-0D69F69FA58C}"/>
              </a:ext>
            </a:extLst>
          </p:cNvPr>
          <p:cNvCxnSpPr>
            <a:cxnSpLocks/>
            <a:stCxn id="17" idx="2"/>
            <a:endCxn id="15" idx="7"/>
          </p:cNvCxnSpPr>
          <p:nvPr/>
        </p:nvCxnSpPr>
        <p:spPr>
          <a:xfrm flipH="1">
            <a:off x="2240151" y="5555436"/>
            <a:ext cx="573586" cy="262115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2F3557D3-DC77-DEC3-CA5D-DC78D5062A4D}"/>
              </a:ext>
            </a:extLst>
          </p:cNvPr>
          <p:cNvCxnSpPr>
            <a:cxnSpLocks/>
            <a:stCxn id="48" idx="2"/>
            <a:endCxn id="13" idx="6"/>
          </p:cNvCxnSpPr>
          <p:nvPr/>
        </p:nvCxnSpPr>
        <p:spPr>
          <a:xfrm flipH="1">
            <a:off x="3027446" y="5810035"/>
            <a:ext cx="1781594" cy="76661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D3374B11-2E0B-B4DA-EAD7-B9F254874FE5}"/>
              </a:ext>
            </a:extLst>
          </p:cNvPr>
          <p:cNvCxnSpPr>
            <a:cxnSpLocks/>
            <a:stCxn id="17" idx="1"/>
            <a:endCxn id="33" idx="5"/>
          </p:cNvCxnSpPr>
          <p:nvPr/>
        </p:nvCxnSpPr>
        <p:spPr>
          <a:xfrm flipH="1" flipV="1">
            <a:off x="1816203" y="5186160"/>
            <a:ext cx="1028831" cy="293905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20994FF5-A405-FB1F-DD22-0D2B61683860}"/>
              </a:ext>
            </a:extLst>
          </p:cNvPr>
          <p:cNvCxnSpPr>
            <a:cxnSpLocks/>
            <a:stCxn id="46" idx="1"/>
            <a:endCxn id="16" idx="5"/>
          </p:cNvCxnSpPr>
          <p:nvPr/>
        </p:nvCxnSpPr>
        <p:spPr>
          <a:xfrm flipH="1" flipV="1">
            <a:off x="2484606" y="4694945"/>
            <a:ext cx="1137883" cy="309253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28942EBF-EDFA-93CA-464E-28AD98FBE801}"/>
              </a:ext>
            </a:extLst>
          </p:cNvPr>
          <p:cNvCxnSpPr>
            <a:cxnSpLocks/>
            <a:stCxn id="45" idx="7"/>
            <a:endCxn id="46" idx="4"/>
          </p:cNvCxnSpPr>
          <p:nvPr/>
        </p:nvCxnSpPr>
        <p:spPr>
          <a:xfrm flipH="1" flipV="1">
            <a:off x="3698047" y="5186160"/>
            <a:ext cx="20371" cy="70676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7A68EF6-D008-D9C5-AE15-4B7FC405B0BE}"/>
              </a:ext>
            </a:extLst>
          </p:cNvPr>
          <p:cNvCxnSpPr>
            <a:cxnSpLocks/>
            <a:stCxn id="50" idx="0"/>
            <a:endCxn id="12" idx="4"/>
          </p:cNvCxnSpPr>
          <p:nvPr/>
        </p:nvCxnSpPr>
        <p:spPr>
          <a:xfrm flipH="1" flipV="1">
            <a:off x="763524" y="4645048"/>
            <a:ext cx="320564" cy="12064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2105756C-7862-6FAA-1EE6-A5AE04FCE072}"/>
              </a:ext>
            </a:extLst>
          </p:cNvPr>
          <p:cNvCxnSpPr>
            <a:cxnSpLocks/>
            <a:stCxn id="16" idx="7"/>
            <a:endCxn id="14" idx="2"/>
          </p:cNvCxnSpPr>
          <p:nvPr/>
        </p:nvCxnSpPr>
        <p:spPr>
          <a:xfrm flipV="1">
            <a:off x="2484606" y="4477920"/>
            <a:ext cx="1198582" cy="66283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E9EC3AF7-ED6B-422E-18CF-D8EF6834FEB6}"/>
              </a:ext>
            </a:extLst>
          </p:cNvPr>
          <p:cNvCxnSpPr>
            <a:cxnSpLocks/>
            <a:stCxn id="33" idx="0"/>
            <a:endCxn id="18" idx="4"/>
          </p:cNvCxnSpPr>
          <p:nvPr/>
        </p:nvCxnSpPr>
        <p:spPr>
          <a:xfrm flipH="1" flipV="1">
            <a:off x="1729395" y="4477920"/>
            <a:ext cx="11251" cy="526278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A2B35E3C-256F-D938-2C69-BC843C9B4FCF}"/>
              </a:ext>
            </a:extLst>
          </p:cNvPr>
          <p:cNvCxnSpPr>
            <a:cxnSpLocks/>
            <a:stCxn id="18" idx="0"/>
            <a:endCxn id="19" idx="3"/>
          </p:cNvCxnSpPr>
          <p:nvPr/>
        </p:nvCxnSpPr>
        <p:spPr>
          <a:xfrm flipV="1">
            <a:off x="1729395" y="3597627"/>
            <a:ext cx="1169575" cy="667111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54FF3890-2ADA-B324-9D43-0CFBF0F8591A}"/>
              </a:ext>
            </a:extLst>
          </p:cNvPr>
          <p:cNvCxnSpPr>
            <a:cxnSpLocks/>
            <a:stCxn id="12" idx="0"/>
            <a:endCxn id="58" idx="4"/>
          </p:cNvCxnSpPr>
          <p:nvPr/>
        </p:nvCxnSpPr>
        <p:spPr>
          <a:xfrm flipV="1">
            <a:off x="763524" y="3429758"/>
            <a:ext cx="213709" cy="1002108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597CA44F-6568-5FFC-7164-737CA0E9497A}"/>
              </a:ext>
            </a:extLst>
          </p:cNvPr>
          <p:cNvCxnSpPr>
            <a:cxnSpLocks/>
            <a:stCxn id="52" idx="0"/>
            <a:endCxn id="56" idx="4"/>
          </p:cNvCxnSpPr>
          <p:nvPr/>
        </p:nvCxnSpPr>
        <p:spPr>
          <a:xfrm flipV="1">
            <a:off x="4962964" y="3429758"/>
            <a:ext cx="119456" cy="116467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FD395E8B-885F-05AE-BB23-D7D6AFB2BAF7}"/>
              </a:ext>
            </a:extLst>
          </p:cNvPr>
          <p:cNvCxnSpPr>
            <a:cxnSpLocks/>
            <a:stCxn id="52" idx="4"/>
            <a:endCxn id="48" idx="0"/>
          </p:cNvCxnSpPr>
          <p:nvPr/>
        </p:nvCxnSpPr>
        <p:spPr>
          <a:xfrm flipH="1">
            <a:off x="4915895" y="4807617"/>
            <a:ext cx="47069" cy="89582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5E7FB5DE-38F2-1476-2078-59299DB7055D}"/>
              </a:ext>
            </a:extLst>
          </p:cNvPr>
          <p:cNvCxnSpPr>
            <a:cxnSpLocks/>
            <a:stCxn id="14" idx="1"/>
            <a:endCxn id="19" idx="5"/>
          </p:cNvCxnSpPr>
          <p:nvPr/>
        </p:nvCxnSpPr>
        <p:spPr>
          <a:xfrm flipH="1" flipV="1">
            <a:off x="3050085" y="3597627"/>
            <a:ext cx="664400" cy="80492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5FD21FC-3BB4-B214-9760-F37B6E49AD23}"/>
              </a:ext>
            </a:extLst>
          </p:cNvPr>
          <p:cNvCxnSpPr>
            <a:cxnSpLocks/>
            <a:stCxn id="52" idx="0"/>
            <a:endCxn id="54" idx="4"/>
          </p:cNvCxnSpPr>
          <p:nvPr/>
        </p:nvCxnSpPr>
        <p:spPr>
          <a:xfrm flipH="1" flipV="1">
            <a:off x="4176755" y="3555848"/>
            <a:ext cx="786209" cy="103858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E93D1920-1B5A-245A-BC83-7165A2125B08}"/>
              </a:ext>
            </a:extLst>
          </p:cNvPr>
          <p:cNvSpPr/>
          <p:nvPr/>
        </p:nvSpPr>
        <p:spPr>
          <a:xfrm>
            <a:off x="1762526" y="2569614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69806D5D-B7A4-3077-CF9C-067D2D032738}"/>
              </a:ext>
            </a:extLst>
          </p:cNvPr>
          <p:cNvSpPr/>
          <p:nvPr/>
        </p:nvSpPr>
        <p:spPr>
          <a:xfrm>
            <a:off x="2914495" y="214064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1D0396D-66EC-3C41-2B9D-0FC8A44023CB}"/>
              </a:ext>
            </a:extLst>
          </p:cNvPr>
          <p:cNvSpPr/>
          <p:nvPr/>
        </p:nvSpPr>
        <p:spPr>
          <a:xfrm>
            <a:off x="3708232" y="252560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344A9F3-FC72-D6F3-33ED-53E8F9027A30}"/>
              </a:ext>
            </a:extLst>
          </p:cNvPr>
          <p:cNvCxnSpPr>
            <a:cxnSpLocks/>
            <a:stCxn id="58" idx="7"/>
            <a:endCxn id="20" idx="3"/>
          </p:cNvCxnSpPr>
          <p:nvPr/>
        </p:nvCxnSpPr>
        <p:spPr>
          <a:xfrm flipV="1">
            <a:off x="1052790" y="2751576"/>
            <a:ext cx="741033" cy="496220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4E9F067-BBD9-A74A-195D-E8C10A70BF92}"/>
              </a:ext>
            </a:extLst>
          </p:cNvPr>
          <p:cNvCxnSpPr>
            <a:cxnSpLocks/>
            <a:stCxn id="19" idx="1"/>
            <a:endCxn id="20" idx="5"/>
          </p:cNvCxnSpPr>
          <p:nvPr/>
        </p:nvCxnSpPr>
        <p:spPr>
          <a:xfrm flipH="1" flipV="1">
            <a:off x="1944938" y="2751576"/>
            <a:ext cx="954032" cy="69530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B6848E4-3A51-1E23-A97F-88EC2CCD2C0C}"/>
              </a:ext>
            </a:extLst>
          </p:cNvPr>
          <p:cNvCxnSpPr>
            <a:cxnSpLocks/>
            <a:stCxn id="20" idx="7"/>
            <a:endCxn id="23" idx="2"/>
          </p:cNvCxnSpPr>
          <p:nvPr/>
        </p:nvCxnSpPr>
        <p:spPr>
          <a:xfrm flipV="1">
            <a:off x="1944938" y="2247240"/>
            <a:ext cx="969557" cy="353594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F59C20E-120C-6445-42EB-FCCF165A4F4B}"/>
              </a:ext>
            </a:extLst>
          </p:cNvPr>
          <p:cNvCxnSpPr>
            <a:cxnSpLocks/>
            <a:stCxn id="24" idx="1"/>
            <a:endCxn id="23" idx="6"/>
          </p:cNvCxnSpPr>
          <p:nvPr/>
        </p:nvCxnSpPr>
        <p:spPr>
          <a:xfrm flipH="1" flipV="1">
            <a:off x="3128204" y="2247240"/>
            <a:ext cx="611325" cy="30958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2B8E4C-1B23-D9D1-83AF-CFA7B9DF26C2}"/>
              </a:ext>
            </a:extLst>
          </p:cNvPr>
          <p:cNvCxnSpPr>
            <a:cxnSpLocks/>
            <a:stCxn id="24" idx="4"/>
            <a:endCxn id="54" idx="1"/>
          </p:cNvCxnSpPr>
          <p:nvPr/>
        </p:nvCxnSpPr>
        <p:spPr>
          <a:xfrm>
            <a:off x="3815087" y="2738791"/>
            <a:ext cx="286110" cy="63509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D15898B8-6C24-8299-C9FB-6A57F153BA9A}"/>
              </a:ext>
            </a:extLst>
          </p:cNvPr>
          <p:cNvCxnSpPr>
            <a:cxnSpLocks/>
            <a:stCxn id="56" idx="1"/>
            <a:endCxn id="24" idx="5"/>
          </p:cNvCxnSpPr>
          <p:nvPr/>
        </p:nvCxnSpPr>
        <p:spPr>
          <a:xfrm flipH="1" flipV="1">
            <a:off x="3890644" y="2707571"/>
            <a:ext cx="1116218" cy="54022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id="{5C710B5A-B4A7-3555-3DDC-B8915C452BD2}"/>
              </a:ext>
            </a:extLst>
          </p:cNvPr>
          <p:cNvSpPr/>
          <p:nvPr/>
        </p:nvSpPr>
        <p:spPr>
          <a:xfrm>
            <a:off x="6429506" y="442342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E0C4BD2-3736-5C1F-A45C-8047FD7A7FB7}"/>
              </a:ext>
            </a:extLst>
          </p:cNvPr>
          <p:cNvSpPr/>
          <p:nvPr/>
        </p:nvSpPr>
        <p:spPr>
          <a:xfrm>
            <a:off x="8586574" y="646161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37E5E2E-6DEB-1448-029A-1D3B38F5295C}"/>
              </a:ext>
            </a:extLst>
          </p:cNvPr>
          <p:cNvSpPr/>
          <p:nvPr/>
        </p:nvSpPr>
        <p:spPr>
          <a:xfrm>
            <a:off x="9456025" y="436289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97560D4D-7BBD-BB91-B0FA-F1546E2965C9}"/>
              </a:ext>
            </a:extLst>
          </p:cNvPr>
          <p:cNvSpPr/>
          <p:nvPr/>
        </p:nvSpPr>
        <p:spPr>
          <a:xfrm>
            <a:off x="7830576" y="577789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15F6758C-2590-F13B-7E2B-68DF81FFDA0C}"/>
              </a:ext>
            </a:extLst>
          </p:cNvPr>
          <p:cNvSpPr/>
          <p:nvPr/>
        </p:nvSpPr>
        <p:spPr>
          <a:xfrm>
            <a:off x="8075031" y="450454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A35F97BB-6FB9-3162-30E6-9A5B472B30A2}"/>
              </a:ext>
            </a:extLst>
          </p:cNvPr>
          <p:cNvSpPr/>
          <p:nvPr/>
        </p:nvSpPr>
        <p:spPr>
          <a:xfrm>
            <a:off x="8586574" y="544040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39B91E3D-A4F1-CD49-EF70-AFDE283B17A6}"/>
              </a:ext>
            </a:extLst>
          </p:cNvPr>
          <p:cNvSpPr/>
          <p:nvPr/>
        </p:nvSpPr>
        <p:spPr>
          <a:xfrm>
            <a:off x="7395377" y="425630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9A5455E6-2483-EB44-D7A5-BDF01C12BCF0}"/>
              </a:ext>
            </a:extLst>
          </p:cNvPr>
          <p:cNvSpPr/>
          <p:nvPr/>
        </p:nvSpPr>
        <p:spPr>
          <a:xfrm>
            <a:off x="8640510" y="340722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1C2BBA7F-7419-9CDD-935D-4C89C1407685}"/>
              </a:ext>
            </a:extLst>
          </p:cNvPr>
          <p:cNvSpPr/>
          <p:nvPr/>
        </p:nvSpPr>
        <p:spPr>
          <a:xfrm>
            <a:off x="6476575" y="446484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93BAACEA-A5A3-9BF3-A355-82F466EEC211}"/>
              </a:ext>
            </a:extLst>
          </p:cNvPr>
          <p:cNvSpPr/>
          <p:nvPr/>
        </p:nvSpPr>
        <p:spPr>
          <a:xfrm>
            <a:off x="8633643" y="650303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D069A48D-4FCD-B1B6-B706-3A36263FA9FD}"/>
              </a:ext>
            </a:extLst>
          </p:cNvPr>
          <p:cNvSpPr/>
          <p:nvPr/>
        </p:nvSpPr>
        <p:spPr>
          <a:xfrm>
            <a:off x="9503094" y="4404309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63297620-F622-37CD-9AC3-F0056CEE48E0}"/>
              </a:ext>
            </a:extLst>
          </p:cNvPr>
          <p:cNvSpPr/>
          <p:nvPr/>
        </p:nvSpPr>
        <p:spPr>
          <a:xfrm>
            <a:off x="7877645" y="5819311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0" name="!!Ovale 59">
            <a:extLst>
              <a:ext uri="{FF2B5EF4-FFF2-40B4-BE49-F238E27FC236}">
                <a16:creationId xmlns:a16="http://schemas.microsoft.com/office/drawing/2014/main" id="{E01D799F-4148-D997-F66D-886ECE3F6B5F}"/>
              </a:ext>
            </a:extLst>
          </p:cNvPr>
          <p:cNvSpPr/>
          <p:nvPr/>
        </p:nvSpPr>
        <p:spPr>
          <a:xfrm>
            <a:off x="8122100" y="4545963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F4FDECE4-FDF7-5FD7-E364-6740885957C8}"/>
              </a:ext>
            </a:extLst>
          </p:cNvPr>
          <p:cNvSpPr/>
          <p:nvPr/>
        </p:nvSpPr>
        <p:spPr>
          <a:xfrm>
            <a:off x="8633643" y="548182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8C94ADFE-6625-08A4-C15A-B657C3342B66}"/>
              </a:ext>
            </a:extLst>
          </p:cNvPr>
          <p:cNvSpPr/>
          <p:nvPr/>
        </p:nvSpPr>
        <p:spPr>
          <a:xfrm>
            <a:off x="7442446" y="429771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7516E9ED-E4F7-1D62-77D7-3EBAD053CB5B}"/>
              </a:ext>
            </a:extLst>
          </p:cNvPr>
          <p:cNvSpPr/>
          <p:nvPr/>
        </p:nvSpPr>
        <p:spPr>
          <a:xfrm>
            <a:off x="8687579" y="344864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879C1767-E773-7998-FCE9-5646A9DF2881}"/>
              </a:ext>
            </a:extLst>
          </p:cNvPr>
          <p:cNvSpPr/>
          <p:nvPr/>
        </p:nvSpPr>
        <p:spPr>
          <a:xfrm>
            <a:off x="7406628" y="499576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9F6DB120-25E5-F32B-C4CB-D6EDAB4B7E64}"/>
              </a:ext>
            </a:extLst>
          </p:cNvPr>
          <p:cNvSpPr/>
          <p:nvPr/>
        </p:nvSpPr>
        <p:spPr>
          <a:xfrm>
            <a:off x="7453697" y="503717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2DC4C78D-5294-EA35-EAC6-AAABB6A348FC}"/>
              </a:ext>
            </a:extLst>
          </p:cNvPr>
          <p:cNvSpPr/>
          <p:nvPr/>
        </p:nvSpPr>
        <p:spPr>
          <a:xfrm>
            <a:off x="9308843" y="585326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927C5BF9-AB61-C519-044F-7DC636D501F2}"/>
              </a:ext>
            </a:extLst>
          </p:cNvPr>
          <p:cNvSpPr/>
          <p:nvPr/>
        </p:nvSpPr>
        <p:spPr>
          <a:xfrm>
            <a:off x="9364029" y="496454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027B0A87-1FF6-29D9-2146-F93BEE8046EE}"/>
              </a:ext>
            </a:extLst>
          </p:cNvPr>
          <p:cNvSpPr/>
          <p:nvPr/>
        </p:nvSpPr>
        <p:spPr>
          <a:xfrm>
            <a:off x="9355912" y="589468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0A1D7425-6E2C-4DB7-DD84-7214E624C63E}"/>
              </a:ext>
            </a:extLst>
          </p:cNvPr>
          <p:cNvSpPr/>
          <p:nvPr/>
        </p:nvSpPr>
        <p:spPr>
          <a:xfrm>
            <a:off x="9411098" y="500595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14AEDD80-4844-873F-3E86-610E0EFEFB76}"/>
              </a:ext>
            </a:extLst>
          </p:cNvPr>
          <p:cNvSpPr/>
          <p:nvPr/>
        </p:nvSpPr>
        <p:spPr>
          <a:xfrm>
            <a:off x="10581877" y="569500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A07237EF-9F52-A129-0FC8-0943C2963B44}"/>
              </a:ext>
            </a:extLst>
          </p:cNvPr>
          <p:cNvSpPr/>
          <p:nvPr/>
        </p:nvSpPr>
        <p:spPr>
          <a:xfrm>
            <a:off x="10628946" y="5736424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D9993EF1-5BBA-B1F3-437A-B3B2E656AB7B}"/>
              </a:ext>
            </a:extLst>
          </p:cNvPr>
          <p:cNvSpPr/>
          <p:nvPr/>
        </p:nvSpPr>
        <p:spPr>
          <a:xfrm>
            <a:off x="6750070" y="584301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240B53A2-5EFE-0843-C69A-42D2EFE5CAD3}"/>
              </a:ext>
            </a:extLst>
          </p:cNvPr>
          <p:cNvSpPr/>
          <p:nvPr/>
        </p:nvSpPr>
        <p:spPr>
          <a:xfrm>
            <a:off x="6797139" y="588443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464F6D3A-2592-29A0-A246-BA5D6118E712}"/>
              </a:ext>
            </a:extLst>
          </p:cNvPr>
          <p:cNvSpPr/>
          <p:nvPr/>
        </p:nvSpPr>
        <p:spPr>
          <a:xfrm>
            <a:off x="10628946" y="458599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88">
            <a:extLst>
              <a:ext uri="{FF2B5EF4-FFF2-40B4-BE49-F238E27FC236}">
                <a16:creationId xmlns:a16="http://schemas.microsoft.com/office/drawing/2014/main" id="{8F012326-60FE-7846-1DEA-30BDD93FDB59}"/>
              </a:ext>
            </a:extLst>
          </p:cNvPr>
          <p:cNvSpPr/>
          <p:nvPr/>
        </p:nvSpPr>
        <p:spPr>
          <a:xfrm>
            <a:off x="10676015" y="462741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0" name="Ovale 89">
            <a:extLst>
              <a:ext uri="{FF2B5EF4-FFF2-40B4-BE49-F238E27FC236}">
                <a16:creationId xmlns:a16="http://schemas.microsoft.com/office/drawing/2014/main" id="{7BBEE565-2761-9B9C-3F87-55AD9A928067}"/>
              </a:ext>
            </a:extLst>
          </p:cNvPr>
          <p:cNvSpPr/>
          <p:nvPr/>
        </p:nvSpPr>
        <p:spPr>
          <a:xfrm>
            <a:off x="9842737" y="333422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>
            <a:extLst>
              <a:ext uri="{FF2B5EF4-FFF2-40B4-BE49-F238E27FC236}">
                <a16:creationId xmlns:a16="http://schemas.microsoft.com/office/drawing/2014/main" id="{68C2AA7F-F1A9-4F0F-4956-4277A7DB1432}"/>
              </a:ext>
            </a:extLst>
          </p:cNvPr>
          <p:cNvSpPr/>
          <p:nvPr/>
        </p:nvSpPr>
        <p:spPr>
          <a:xfrm>
            <a:off x="9889806" y="337564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2" name="Ovale 91">
            <a:extLst>
              <a:ext uri="{FF2B5EF4-FFF2-40B4-BE49-F238E27FC236}">
                <a16:creationId xmlns:a16="http://schemas.microsoft.com/office/drawing/2014/main" id="{3C23F383-90DD-5564-C5C0-EC67E234C639}"/>
              </a:ext>
            </a:extLst>
          </p:cNvPr>
          <p:cNvSpPr/>
          <p:nvPr/>
        </p:nvSpPr>
        <p:spPr>
          <a:xfrm>
            <a:off x="10748402" y="320813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2">
            <a:extLst>
              <a:ext uri="{FF2B5EF4-FFF2-40B4-BE49-F238E27FC236}">
                <a16:creationId xmlns:a16="http://schemas.microsoft.com/office/drawing/2014/main" id="{99FEB398-F1ED-011B-17D3-0009CC4AAAE0}"/>
              </a:ext>
            </a:extLst>
          </p:cNvPr>
          <p:cNvSpPr/>
          <p:nvPr/>
        </p:nvSpPr>
        <p:spPr>
          <a:xfrm>
            <a:off x="10795471" y="324955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4" name="Ovale 93">
            <a:extLst>
              <a:ext uri="{FF2B5EF4-FFF2-40B4-BE49-F238E27FC236}">
                <a16:creationId xmlns:a16="http://schemas.microsoft.com/office/drawing/2014/main" id="{2A1DB35C-FADE-8D3B-AF74-1DCD23882404}"/>
              </a:ext>
            </a:extLst>
          </p:cNvPr>
          <p:cNvSpPr/>
          <p:nvPr/>
        </p:nvSpPr>
        <p:spPr>
          <a:xfrm>
            <a:off x="6643215" y="320813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e 94">
            <a:extLst>
              <a:ext uri="{FF2B5EF4-FFF2-40B4-BE49-F238E27FC236}">
                <a16:creationId xmlns:a16="http://schemas.microsoft.com/office/drawing/2014/main" id="{21CA1FBB-0629-FBB2-EBF0-60C8D16D54C9}"/>
              </a:ext>
            </a:extLst>
          </p:cNvPr>
          <p:cNvSpPr/>
          <p:nvPr/>
        </p:nvSpPr>
        <p:spPr>
          <a:xfrm>
            <a:off x="6690284" y="324955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3CC2D336-58C3-BE30-7B9A-2C703F8E3EDC}"/>
              </a:ext>
            </a:extLst>
          </p:cNvPr>
          <p:cNvSpPr/>
          <p:nvPr/>
        </p:nvSpPr>
        <p:spPr>
          <a:xfrm>
            <a:off x="7535363" y="255444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Ovale 96">
            <a:extLst>
              <a:ext uri="{FF2B5EF4-FFF2-40B4-BE49-F238E27FC236}">
                <a16:creationId xmlns:a16="http://schemas.microsoft.com/office/drawing/2014/main" id="{973FCF83-37EE-D8E6-81D2-5C080BC6FF73}"/>
              </a:ext>
            </a:extLst>
          </p:cNvPr>
          <p:cNvSpPr/>
          <p:nvPr/>
        </p:nvSpPr>
        <p:spPr>
          <a:xfrm>
            <a:off x="9491255" y="252497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C1B191CB-18D0-BEA9-167F-BAA08EE73E80}"/>
              </a:ext>
            </a:extLst>
          </p:cNvPr>
          <p:cNvSpPr/>
          <p:nvPr/>
        </p:nvSpPr>
        <p:spPr>
          <a:xfrm>
            <a:off x="8693428" y="213221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719DCB89-D57D-9922-DA14-D4562C8EAE5B}"/>
              </a:ext>
            </a:extLst>
          </p:cNvPr>
          <p:cNvCxnSpPr>
            <a:cxnSpLocks/>
            <a:stCxn id="40" idx="2"/>
            <a:endCxn id="87" idx="6"/>
          </p:cNvCxnSpPr>
          <p:nvPr/>
        </p:nvCxnSpPr>
        <p:spPr>
          <a:xfrm flipH="1" flipV="1">
            <a:off x="7010848" y="5991023"/>
            <a:ext cx="1622795" cy="6186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608C0987-5C69-F5F2-4C8A-42CEECD15CB4}"/>
              </a:ext>
            </a:extLst>
          </p:cNvPr>
          <p:cNvCxnSpPr>
            <a:cxnSpLocks/>
            <a:stCxn id="40" idx="1"/>
            <a:endCxn id="42" idx="5"/>
          </p:cNvCxnSpPr>
          <p:nvPr/>
        </p:nvCxnSpPr>
        <p:spPr>
          <a:xfrm flipH="1" flipV="1">
            <a:off x="8060057" y="6001273"/>
            <a:ext cx="604883" cy="532983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6C49332D-3946-CB30-B917-F7611A51CE4C}"/>
              </a:ext>
            </a:extLst>
          </p:cNvPr>
          <p:cNvCxnSpPr>
            <a:cxnSpLocks/>
            <a:stCxn id="40" idx="7"/>
            <a:endCxn id="82" idx="3"/>
          </p:cNvCxnSpPr>
          <p:nvPr/>
        </p:nvCxnSpPr>
        <p:spPr>
          <a:xfrm flipV="1">
            <a:off x="8816055" y="6076644"/>
            <a:ext cx="571154" cy="45761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9C3947DB-D904-8DC2-5913-C8E240FC537D}"/>
              </a:ext>
            </a:extLst>
          </p:cNvPr>
          <p:cNvCxnSpPr>
            <a:cxnSpLocks/>
            <a:stCxn id="62" idx="2"/>
            <a:endCxn id="42" idx="7"/>
          </p:cNvCxnSpPr>
          <p:nvPr/>
        </p:nvCxnSpPr>
        <p:spPr>
          <a:xfrm flipH="1">
            <a:off x="8060057" y="5588416"/>
            <a:ext cx="573586" cy="262115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F66797DD-184E-3342-BAC6-DFFE5DDD46F9}"/>
              </a:ext>
            </a:extLst>
          </p:cNvPr>
          <p:cNvCxnSpPr>
            <a:cxnSpLocks/>
            <a:stCxn id="85" idx="2"/>
            <a:endCxn id="40" idx="6"/>
          </p:cNvCxnSpPr>
          <p:nvPr/>
        </p:nvCxnSpPr>
        <p:spPr>
          <a:xfrm flipH="1">
            <a:off x="8847352" y="5843015"/>
            <a:ext cx="1781594" cy="76661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45188498-7B9F-E4E3-ACF8-70BA021F6636}"/>
              </a:ext>
            </a:extLst>
          </p:cNvPr>
          <p:cNvCxnSpPr>
            <a:cxnSpLocks/>
            <a:stCxn id="62" idx="1"/>
            <a:endCxn id="68" idx="5"/>
          </p:cNvCxnSpPr>
          <p:nvPr/>
        </p:nvCxnSpPr>
        <p:spPr>
          <a:xfrm flipH="1" flipV="1">
            <a:off x="7636109" y="5219140"/>
            <a:ext cx="1028831" cy="293905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1CBB9737-D69F-AA8C-6532-0D6C5049C4B4}"/>
              </a:ext>
            </a:extLst>
          </p:cNvPr>
          <p:cNvCxnSpPr>
            <a:cxnSpLocks/>
            <a:stCxn id="83" idx="1"/>
            <a:endCxn id="60" idx="5"/>
          </p:cNvCxnSpPr>
          <p:nvPr/>
        </p:nvCxnSpPr>
        <p:spPr>
          <a:xfrm flipH="1" flipV="1">
            <a:off x="8304512" y="4727925"/>
            <a:ext cx="1137883" cy="309253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BFD93D56-8707-6DE4-2E98-57C3188A1EB3}"/>
              </a:ext>
            </a:extLst>
          </p:cNvPr>
          <p:cNvCxnSpPr>
            <a:cxnSpLocks/>
            <a:stCxn id="82" idx="7"/>
            <a:endCxn id="83" idx="4"/>
          </p:cNvCxnSpPr>
          <p:nvPr/>
        </p:nvCxnSpPr>
        <p:spPr>
          <a:xfrm flipH="1" flipV="1">
            <a:off x="9517953" y="5219140"/>
            <a:ext cx="20371" cy="70676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A8B28C97-CD01-83C5-444B-7EB116189F3D}"/>
              </a:ext>
            </a:extLst>
          </p:cNvPr>
          <p:cNvCxnSpPr>
            <a:cxnSpLocks/>
            <a:stCxn id="87" idx="0"/>
            <a:endCxn id="39" idx="4"/>
          </p:cNvCxnSpPr>
          <p:nvPr/>
        </p:nvCxnSpPr>
        <p:spPr>
          <a:xfrm flipH="1" flipV="1">
            <a:off x="6583430" y="4678028"/>
            <a:ext cx="320564" cy="12064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29B99D50-2742-4325-2B00-7C35C8359D25}"/>
              </a:ext>
            </a:extLst>
          </p:cNvPr>
          <p:cNvCxnSpPr>
            <a:cxnSpLocks/>
            <a:stCxn id="60" idx="7"/>
            <a:endCxn id="41" idx="2"/>
          </p:cNvCxnSpPr>
          <p:nvPr/>
        </p:nvCxnSpPr>
        <p:spPr>
          <a:xfrm flipV="1">
            <a:off x="8304512" y="4510900"/>
            <a:ext cx="1198582" cy="66283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244D5083-FC89-38FD-0533-DB51931B1B29}"/>
              </a:ext>
            </a:extLst>
          </p:cNvPr>
          <p:cNvCxnSpPr>
            <a:cxnSpLocks/>
            <a:stCxn id="68" idx="0"/>
            <a:endCxn id="64" idx="4"/>
          </p:cNvCxnSpPr>
          <p:nvPr/>
        </p:nvCxnSpPr>
        <p:spPr>
          <a:xfrm flipH="1" flipV="1">
            <a:off x="7549301" y="4510900"/>
            <a:ext cx="11251" cy="526278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0B77F3F0-8B84-A80B-4768-74A9815A39A8}"/>
              </a:ext>
            </a:extLst>
          </p:cNvPr>
          <p:cNvCxnSpPr>
            <a:cxnSpLocks/>
            <a:stCxn id="64" idx="0"/>
            <a:endCxn id="65" idx="3"/>
          </p:cNvCxnSpPr>
          <p:nvPr/>
        </p:nvCxnSpPr>
        <p:spPr>
          <a:xfrm flipV="1">
            <a:off x="7549301" y="3630607"/>
            <a:ext cx="1169575" cy="667111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1D118C70-D646-ABCE-8B79-B8DF20B1D0C0}"/>
              </a:ext>
            </a:extLst>
          </p:cNvPr>
          <p:cNvCxnSpPr>
            <a:cxnSpLocks/>
            <a:stCxn id="39" idx="0"/>
            <a:endCxn id="95" idx="4"/>
          </p:cNvCxnSpPr>
          <p:nvPr/>
        </p:nvCxnSpPr>
        <p:spPr>
          <a:xfrm flipV="1">
            <a:off x="6583430" y="3462738"/>
            <a:ext cx="213709" cy="1002108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0AC59F28-F753-0394-6077-7DC5E0E9B986}"/>
              </a:ext>
            </a:extLst>
          </p:cNvPr>
          <p:cNvCxnSpPr>
            <a:cxnSpLocks/>
            <a:stCxn id="89" idx="0"/>
            <a:endCxn id="93" idx="4"/>
          </p:cNvCxnSpPr>
          <p:nvPr/>
        </p:nvCxnSpPr>
        <p:spPr>
          <a:xfrm flipV="1">
            <a:off x="10782870" y="3462738"/>
            <a:ext cx="119456" cy="116467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B0C1279E-D61A-9E06-2DD6-8A3C4B9FC40D}"/>
              </a:ext>
            </a:extLst>
          </p:cNvPr>
          <p:cNvCxnSpPr>
            <a:cxnSpLocks/>
            <a:stCxn id="89" idx="4"/>
            <a:endCxn id="85" idx="0"/>
          </p:cNvCxnSpPr>
          <p:nvPr/>
        </p:nvCxnSpPr>
        <p:spPr>
          <a:xfrm flipH="1">
            <a:off x="10735801" y="4840597"/>
            <a:ext cx="47069" cy="89582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7663F1C5-6B03-7470-B087-5EF18CCD493E}"/>
              </a:ext>
            </a:extLst>
          </p:cNvPr>
          <p:cNvCxnSpPr>
            <a:cxnSpLocks/>
            <a:stCxn id="41" idx="1"/>
            <a:endCxn id="65" idx="5"/>
          </p:cNvCxnSpPr>
          <p:nvPr/>
        </p:nvCxnSpPr>
        <p:spPr>
          <a:xfrm flipH="1" flipV="1">
            <a:off x="8869991" y="3630607"/>
            <a:ext cx="664400" cy="80492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F99AAF66-17C2-BF36-E9C7-80191ECA6B2A}"/>
              </a:ext>
            </a:extLst>
          </p:cNvPr>
          <p:cNvCxnSpPr>
            <a:cxnSpLocks/>
            <a:stCxn id="89" idx="0"/>
            <a:endCxn id="91" idx="4"/>
          </p:cNvCxnSpPr>
          <p:nvPr/>
        </p:nvCxnSpPr>
        <p:spPr>
          <a:xfrm flipH="1" flipV="1">
            <a:off x="9996661" y="3588828"/>
            <a:ext cx="786209" cy="103858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1" name="Ovale 120">
            <a:extLst>
              <a:ext uri="{FF2B5EF4-FFF2-40B4-BE49-F238E27FC236}">
                <a16:creationId xmlns:a16="http://schemas.microsoft.com/office/drawing/2014/main" id="{05F497EA-22DE-7F46-F564-E42DDCB850EE}"/>
              </a:ext>
            </a:extLst>
          </p:cNvPr>
          <p:cNvSpPr/>
          <p:nvPr/>
        </p:nvSpPr>
        <p:spPr>
          <a:xfrm>
            <a:off x="7582432" y="2602594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22" name="Ovale 121">
            <a:extLst>
              <a:ext uri="{FF2B5EF4-FFF2-40B4-BE49-F238E27FC236}">
                <a16:creationId xmlns:a16="http://schemas.microsoft.com/office/drawing/2014/main" id="{C715CD94-094D-0883-9C8A-74BF8E6E6B6C}"/>
              </a:ext>
            </a:extLst>
          </p:cNvPr>
          <p:cNvSpPr/>
          <p:nvPr/>
        </p:nvSpPr>
        <p:spPr>
          <a:xfrm>
            <a:off x="8734401" y="217362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23" name="Ovale 122">
            <a:extLst>
              <a:ext uri="{FF2B5EF4-FFF2-40B4-BE49-F238E27FC236}">
                <a16:creationId xmlns:a16="http://schemas.microsoft.com/office/drawing/2014/main" id="{91B7B8A0-7631-E41A-9A29-17D9F374E73E}"/>
              </a:ext>
            </a:extLst>
          </p:cNvPr>
          <p:cNvSpPr/>
          <p:nvPr/>
        </p:nvSpPr>
        <p:spPr>
          <a:xfrm>
            <a:off x="9528138" y="255858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1F091639-630A-893C-7D9F-9B67AADF85E1}"/>
              </a:ext>
            </a:extLst>
          </p:cNvPr>
          <p:cNvCxnSpPr>
            <a:cxnSpLocks/>
            <a:stCxn id="95" idx="7"/>
            <a:endCxn id="121" idx="3"/>
          </p:cNvCxnSpPr>
          <p:nvPr/>
        </p:nvCxnSpPr>
        <p:spPr>
          <a:xfrm flipV="1">
            <a:off x="6872696" y="2784556"/>
            <a:ext cx="741033" cy="496220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7F58D14B-90EA-F8DE-7D2F-3148E2B4BB54}"/>
              </a:ext>
            </a:extLst>
          </p:cNvPr>
          <p:cNvCxnSpPr>
            <a:cxnSpLocks/>
            <a:stCxn id="65" idx="1"/>
            <a:endCxn id="121" idx="5"/>
          </p:cNvCxnSpPr>
          <p:nvPr/>
        </p:nvCxnSpPr>
        <p:spPr>
          <a:xfrm flipH="1" flipV="1">
            <a:off x="7764844" y="2784556"/>
            <a:ext cx="954032" cy="69530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B29374A9-9E53-9EDD-EF15-2A94DAC364C1}"/>
              </a:ext>
            </a:extLst>
          </p:cNvPr>
          <p:cNvCxnSpPr>
            <a:cxnSpLocks/>
            <a:stCxn id="121" idx="7"/>
            <a:endCxn id="122" idx="2"/>
          </p:cNvCxnSpPr>
          <p:nvPr/>
        </p:nvCxnSpPr>
        <p:spPr>
          <a:xfrm flipV="1">
            <a:off x="7764844" y="2280220"/>
            <a:ext cx="969557" cy="353594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0F94DFAD-8F35-9327-63E9-1029B50FB86D}"/>
              </a:ext>
            </a:extLst>
          </p:cNvPr>
          <p:cNvCxnSpPr>
            <a:cxnSpLocks/>
            <a:stCxn id="123" idx="1"/>
            <a:endCxn id="122" idx="6"/>
          </p:cNvCxnSpPr>
          <p:nvPr/>
        </p:nvCxnSpPr>
        <p:spPr>
          <a:xfrm flipH="1" flipV="1">
            <a:off x="8948110" y="2280220"/>
            <a:ext cx="611325" cy="30958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3775BA45-5135-B455-ED53-0809B828122C}"/>
              </a:ext>
            </a:extLst>
          </p:cNvPr>
          <p:cNvCxnSpPr>
            <a:cxnSpLocks/>
            <a:stCxn id="123" idx="4"/>
            <a:endCxn id="91" idx="1"/>
          </p:cNvCxnSpPr>
          <p:nvPr/>
        </p:nvCxnSpPr>
        <p:spPr>
          <a:xfrm>
            <a:off x="9634993" y="2771771"/>
            <a:ext cx="286110" cy="63509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3BFE553-F390-95AD-A117-BFD7C6C82994}"/>
              </a:ext>
            </a:extLst>
          </p:cNvPr>
          <p:cNvCxnSpPr>
            <a:cxnSpLocks/>
            <a:stCxn id="93" idx="1"/>
            <a:endCxn id="123" idx="5"/>
          </p:cNvCxnSpPr>
          <p:nvPr/>
        </p:nvCxnSpPr>
        <p:spPr>
          <a:xfrm flipH="1" flipV="1">
            <a:off x="9710550" y="2740551"/>
            <a:ext cx="1116218" cy="54022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94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60" grpId="0" animBg="1"/>
      <p:bldP spid="62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21" grpId="0" animBg="1"/>
      <p:bldP spid="122" grpId="0" animBg="1"/>
      <p:bldP spid="1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3DFE7-441D-B092-142A-884C5609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Given an UPSE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/>
                  <a:t> is it extensible to an UPSE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  <a:blipFill>
                <a:blip r:embed="rId2"/>
                <a:stretch>
                  <a:fillRect l="-833" t="-752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AF3F6314-1370-1689-7AE9-A0F455D4D785}"/>
              </a:ext>
            </a:extLst>
          </p:cNvPr>
          <p:cNvSpPr/>
          <p:nvPr/>
        </p:nvSpPr>
        <p:spPr>
          <a:xfrm>
            <a:off x="609600" y="439044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5D98B03-D591-3DDD-0D6C-CC86F9C26378}"/>
              </a:ext>
            </a:extLst>
          </p:cNvPr>
          <p:cNvSpPr/>
          <p:nvPr/>
        </p:nvSpPr>
        <p:spPr>
          <a:xfrm>
            <a:off x="2766668" y="642863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DED7BCD-DC3F-1236-E467-FAF8DE9CD1B9}"/>
              </a:ext>
            </a:extLst>
          </p:cNvPr>
          <p:cNvSpPr/>
          <p:nvPr/>
        </p:nvSpPr>
        <p:spPr>
          <a:xfrm>
            <a:off x="3636119" y="432991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7D8FC9F-69B5-B038-2CA6-AF67E7A9193C}"/>
              </a:ext>
            </a:extLst>
          </p:cNvPr>
          <p:cNvSpPr/>
          <p:nvPr/>
        </p:nvSpPr>
        <p:spPr>
          <a:xfrm>
            <a:off x="2010670" y="574491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77BE652-3DED-97D1-6C6A-BF1EDBE87E86}"/>
              </a:ext>
            </a:extLst>
          </p:cNvPr>
          <p:cNvSpPr/>
          <p:nvPr/>
        </p:nvSpPr>
        <p:spPr>
          <a:xfrm>
            <a:off x="2255125" y="447156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AE3D9C9-3FC3-686E-96AD-C3208DFB5653}"/>
              </a:ext>
            </a:extLst>
          </p:cNvPr>
          <p:cNvSpPr/>
          <p:nvPr/>
        </p:nvSpPr>
        <p:spPr>
          <a:xfrm>
            <a:off x="2766668" y="540742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4BDBE6D-A85A-2D56-5727-4599386D4857}"/>
              </a:ext>
            </a:extLst>
          </p:cNvPr>
          <p:cNvSpPr/>
          <p:nvPr/>
        </p:nvSpPr>
        <p:spPr>
          <a:xfrm>
            <a:off x="1575471" y="422332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D3B6EC9-104C-4629-88CB-5933201B7916}"/>
              </a:ext>
            </a:extLst>
          </p:cNvPr>
          <p:cNvSpPr/>
          <p:nvPr/>
        </p:nvSpPr>
        <p:spPr>
          <a:xfrm>
            <a:off x="2820604" y="337424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B13FBBD-2419-6DC0-9E2B-24FAD8A8B5E3}"/>
              </a:ext>
            </a:extLst>
          </p:cNvPr>
          <p:cNvSpPr/>
          <p:nvPr/>
        </p:nvSpPr>
        <p:spPr>
          <a:xfrm>
            <a:off x="656669" y="443186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87284BC-55E3-F39F-3066-5D2EDD612344}"/>
              </a:ext>
            </a:extLst>
          </p:cNvPr>
          <p:cNvSpPr/>
          <p:nvPr/>
        </p:nvSpPr>
        <p:spPr>
          <a:xfrm>
            <a:off x="2813737" y="647005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27DAD1F-DE2D-A41D-A77D-257D8FE61564}"/>
              </a:ext>
            </a:extLst>
          </p:cNvPr>
          <p:cNvSpPr/>
          <p:nvPr/>
        </p:nvSpPr>
        <p:spPr>
          <a:xfrm>
            <a:off x="3683188" y="4371329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8F966A6-BFEA-42CC-39C6-1DB33BB5EFB5}"/>
              </a:ext>
            </a:extLst>
          </p:cNvPr>
          <p:cNvSpPr/>
          <p:nvPr/>
        </p:nvSpPr>
        <p:spPr>
          <a:xfrm>
            <a:off x="2057739" y="5786331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172E1023-98FE-D5EE-CE60-FEB692649B9A}"/>
              </a:ext>
            </a:extLst>
          </p:cNvPr>
          <p:cNvSpPr/>
          <p:nvPr/>
        </p:nvSpPr>
        <p:spPr>
          <a:xfrm>
            <a:off x="2302194" y="4512983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BFD54EC-D4AD-C9E5-C0AB-BCF3BDC62083}"/>
              </a:ext>
            </a:extLst>
          </p:cNvPr>
          <p:cNvSpPr/>
          <p:nvPr/>
        </p:nvSpPr>
        <p:spPr>
          <a:xfrm>
            <a:off x="2813737" y="5448845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56AFC6D-291B-E9B8-4FA7-20B8202122AE}"/>
              </a:ext>
            </a:extLst>
          </p:cNvPr>
          <p:cNvSpPr/>
          <p:nvPr/>
        </p:nvSpPr>
        <p:spPr>
          <a:xfrm>
            <a:off x="1622540" y="4264738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DD991CB-5CE3-B557-0EC4-B101327B1A3E}"/>
              </a:ext>
            </a:extLst>
          </p:cNvPr>
          <p:cNvSpPr/>
          <p:nvPr/>
        </p:nvSpPr>
        <p:spPr>
          <a:xfrm>
            <a:off x="2867673" y="341566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34977149-32EB-B4E0-B853-0E858E65EA0F}"/>
              </a:ext>
            </a:extLst>
          </p:cNvPr>
          <p:cNvSpPr/>
          <p:nvPr/>
        </p:nvSpPr>
        <p:spPr>
          <a:xfrm>
            <a:off x="1586722" y="496278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58759E16-9D1D-1F1B-843D-026049E492F4}"/>
              </a:ext>
            </a:extLst>
          </p:cNvPr>
          <p:cNvSpPr/>
          <p:nvPr/>
        </p:nvSpPr>
        <p:spPr>
          <a:xfrm>
            <a:off x="1633791" y="5004198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22EC188-DFEC-229C-033C-AADCF4330817}"/>
              </a:ext>
            </a:extLst>
          </p:cNvPr>
          <p:cNvSpPr/>
          <p:nvPr/>
        </p:nvSpPr>
        <p:spPr>
          <a:xfrm>
            <a:off x="3488937" y="582028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182E719D-1DC6-CAD4-AB5B-467BE4E5927D}"/>
              </a:ext>
            </a:extLst>
          </p:cNvPr>
          <p:cNvSpPr/>
          <p:nvPr/>
        </p:nvSpPr>
        <p:spPr>
          <a:xfrm>
            <a:off x="3544123" y="493156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DCDF8045-CF96-959F-2DDA-22D3305558FA}"/>
              </a:ext>
            </a:extLst>
          </p:cNvPr>
          <p:cNvSpPr/>
          <p:nvPr/>
        </p:nvSpPr>
        <p:spPr>
          <a:xfrm>
            <a:off x="3536006" y="5861702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71E402A3-B144-8700-30D5-EE2BDABE3F36}"/>
              </a:ext>
            </a:extLst>
          </p:cNvPr>
          <p:cNvSpPr/>
          <p:nvPr/>
        </p:nvSpPr>
        <p:spPr>
          <a:xfrm>
            <a:off x="3591192" y="4972978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F893E4E0-4340-C0D2-0DD6-630260EA141A}"/>
              </a:ext>
            </a:extLst>
          </p:cNvPr>
          <p:cNvSpPr/>
          <p:nvPr/>
        </p:nvSpPr>
        <p:spPr>
          <a:xfrm>
            <a:off x="4761971" y="566202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DD4096C-39EC-96B6-AD0E-71971BC683CD}"/>
              </a:ext>
            </a:extLst>
          </p:cNvPr>
          <p:cNvSpPr/>
          <p:nvPr/>
        </p:nvSpPr>
        <p:spPr>
          <a:xfrm>
            <a:off x="4809040" y="5703444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C0783E1-900A-150B-B2D6-1B5442BA48B5}"/>
              </a:ext>
            </a:extLst>
          </p:cNvPr>
          <p:cNvSpPr/>
          <p:nvPr/>
        </p:nvSpPr>
        <p:spPr>
          <a:xfrm>
            <a:off x="930164" y="581003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504C3C5A-988C-9138-7761-CBC049719FB4}"/>
              </a:ext>
            </a:extLst>
          </p:cNvPr>
          <p:cNvSpPr/>
          <p:nvPr/>
        </p:nvSpPr>
        <p:spPr>
          <a:xfrm>
            <a:off x="977233" y="585145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ADE11B5-E1D7-B45B-7E86-4EDB3D572CBC}"/>
              </a:ext>
            </a:extLst>
          </p:cNvPr>
          <p:cNvSpPr/>
          <p:nvPr/>
        </p:nvSpPr>
        <p:spPr>
          <a:xfrm>
            <a:off x="4809040" y="455301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303E15C1-7802-E354-932D-23476628E7DE}"/>
              </a:ext>
            </a:extLst>
          </p:cNvPr>
          <p:cNvSpPr/>
          <p:nvPr/>
        </p:nvSpPr>
        <p:spPr>
          <a:xfrm>
            <a:off x="4856109" y="459443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E0B5079-F660-A5AC-7A3F-399B3628EC25}"/>
              </a:ext>
            </a:extLst>
          </p:cNvPr>
          <p:cNvSpPr/>
          <p:nvPr/>
        </p:nvSpPr>
        <p:spPr>
          <a:xfrm>
            <a:off x="4022831" y="330124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77B9E2C-5BAE-827A-0874-3E9089814BBC}"/>
              </a:ext>
            </a:extLst>
          </p:cNvPr>
          <p:cNvSpPr/>
          <p:nvPr/>
        </p:nvSpPr>
        <p:spPr>
          <a:xfrm>
            <a:off x="4069900" y="334266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BADA6234-FF8B-7AE7-D254-C40F6DF91AC6}"/>
              </a:ext>
            </a:extLst>
          </p:cNvPr>
          <p:cNvSpPr/>
          <p:nvPr/>
        </p:nvSpPr>
        <p:spPr>
          <a:xfrm>
            <a:off x="4928496" y="317515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A76FB7AC-0E74-B7F3-F0DD-B177B7FFD207}"/>
              </a:ext>
            </a:extLst>
          </p:cNvPr>
          <p:cNvSpPr/>
          <p:nvPr/>
        </p:nvSpPr>
        <p:spPr>
          <a:xfrm>
            <a:off x="4975565" y="321657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411014F-99F4-BC63-9250-B050A0B62FE3}"/>
              </a:ext>
            </a:extLst>
          </p:cNvPr>
          <p:cNvSpPr/>
          <p:nvPr/>
        </p:nvSpPr>
        <p:spPr>
          <a:xfrm>
            <a:off x="823309" y="317515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CF4ADB37-981E-DDE1-A3F1-9695EE4B1169}"/>
              </a:ext>
            </a:extLst>
          </p:cNvPr>
          <p:cNvSpPr/>
          <p:nvPr/>
        </p:nvSpPr>
        <p:spPr>
          <a:xfrm>
            <a:off x="870378" y="321657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B4E9724-00E0-CADB-C411-E5E2FC41EEDA}"/>
              </a:ext>
            </a:extLst>
          </p:cNvPr>
          <p:cNvSpPr/>
          <p:nvPr/>
        </p:nvSpPr>
        <p:spPr>
          <a:xfrm>
            <a:off x="1715457" y="252146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A05F9B1F-EC1A-4A12-B355-4A7276611A62}"/>
              </a:ext>
            </a:extLst>
          </p:cNvPr>
          <p:cNvSpPr/>
          <p:nvPr/>
        </p:nvSpPr>
        <p:spPr>
          <a:xfrm>
            <a:off x="3671349" y="249199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8EC4009A-CEFA-38E9-4F64-65A6CEE2329D}"/>
              </a:ext>
            </a:extLst>
          </p:cNvPr>
          <p:cNvSpPr/>
          <p:nvPr/>
        </p:nvSpPr>
        <p:spPr>
          <a:xfrm>
            <a:off x="2873522" y="209923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898F5451-AE3B-5E98-83C9-A4847F27CC73}"/>
              </a:ext>
            </a:extLst>
          </p:cNvPr>
          <p:cNvCxnSpPr>
            <a:cxnSpLocks/>
            <a:stCxn id="13" idx="2"/>
            <a:endCxn id="50" idx="6"/>
          </p:cNvCxnSpPr>
          <p:nvPr/>
        </p:nvCxnSpPr>
        <p:spPr>
          <a:xfrm flipH="1" flipV="1">
            <a:off x="1190942" y="5958043"/>
            <a:ext cx="1622795" cy="6186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57B63B9D-9D9B-1F38-E337-82CD7130D05D}"/>
              </a:ext>
            </a:extLst>
          </p:cNvPr>
          <p:cNvCxnSpPr>
            <a:cxnSpLocks/>
            <a:stCxn id="13" idx="1"/>
            <a:endCxn id="15" idx="5"/>
          </p:cNvCxnSpPr>
          <p:nvPr/>
        </p:nvCxnSpPr>
        <p:spPr>
          <a:xfrm flipH="1" flipV="1">
            <a:off x="2240151" y="5968293"/>
            <a:ext cx="604883" cy="53298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8333927D-9132-1746-D1B5-FABEEA10E4D7}"/>
              </a:ext>
            </a:extLst>
          </p:cNvPr>
          <p:cNvCxnSpPr>
            <a:cxnSpLocks/>
            <a:stCxn id="13" idx="7"/>
            <a:endCxn id="45" idx="3"/>
          </p:cNvCxnSpPr>
          <p:nvPr/>
        </p:nvCxnSpPr>
        <p:spPr>
          <a:xfrm flipV="1">
            <a:off x="2996149" y="6043664"/>
            <a:ext cx="571154" cy="4576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67722B54-26A8-96AA-0C20-0D69F69FA58C}"/>
              </a:ext>
            </a:extLst>
          </p:cNvPr>
          <p:cNvCxnSpPr>
            <a:cxnSpLocks/>
            <a:stCxn id="17" idx="2"/>
            <a:endCxn id="15" idx="7"/>
          </p:cNvCxnSpPr>
          <p:nvPr/>
        </p:nvCxnSpPr>
        <p:spPr>
          <a:xfrm flipH="1">
            <a:off x="2240151" y="5555436"/>
            <a:ext cx="573586" cy="2621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2F3557D3-DC77-DEC3-CA5D-DC78D5062A4D}"/>
              </a:ext>
            </a:extLst>
          </p:cNvPr>
          <p:cNvCxnSpPr>
            <a:cxnSpLocks/>
            <a:stCxn id="48" idx="2"/>
            <a:endCxn id="13" idx="6"/>
          </p:cNvCxnSpPr>
          <p:nvPr/>
        </p:nvCxnSpPr>
        <p:spPr>
          <a:xfrm flipH="1">
            <a:off x="3027446" y="5810035"/>
            <a:ext cx="1781594" cy="76661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D3374B11-2E0B-B4DA-EAD7-B9F254874FE5}"/>
              </a:ext>
            </a:extLst>
          </p:cNvPr>
          <p:cNvCxnSpPr>
            <a:cxnSpLocks/>
            <a:stCxn id="17" idx="1"/>
            <a:endCxn id="33" idx="5"/>
          </p:cNvCxnSpPr>
          <p:nvPr/>
        </p:nvCxnSpPr>
        <p:spPr>
          <a:xfrm flipH="1" flipV="1">
            <a:off x="1816203" y="5186160"/>
            <a:ext cx="1028831" cy="2939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20994FF5-A405-FB1F-DD22-0D2B61683860}"/>
              </a:ext>
            </a:extLst>
          </p:cNvPr>
          <p:cNvCxnSpPr>
            <a:cxnSpLocks/>
            <a:stCxn id="46" idx="1"/>
            <a:endCxn id="16" idx="5"/>
          </p:cNvCxnSpPr>
          <p:nvPr/>
        </p:nvCxnSpPr>
        <p:spPr>
          <a:xfrm flipH="1" flipV="1">
            <a:off x="2484606" y="4694945"/>
            <a:ext cx="1137883" cy="30925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28942EBF-EDFA-93CA-464E-28AD98FBE801}"/>
              </a:ext>
            </a:extLst>
          </p:cNvPr>
          <p:cNvCxnSpPr>
            <a:cxnSpLocks/>
            <a:stCxn id="45" idx="7"/>
            <a:endCxn id="46" idx="4"/>
          </p:cNvCxnSpPr>
          <p:nvPr/>
        </p:nvCxnSpPr>
        <p:spPr>
          <a:xfrm flipH="1" flipV="1">
            <a:off x="3698047" y="5186160"/>
            <a:ext cx="20371" cy="7067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7A68EF6-D008-D9C5-AE15-4B7FC405B0BE}"/>
              </a:ext>
            </a:extLst>
          </p:cNvPr>
          <p:cNvCxnSpPr>
            <a:cxnSpLocks/>
            <a:stCxn id="50" idx="0"/>
            <a:endCxn id="12" idx="4"/>
          </p:cNvCxnSpPr>
          <p:nvPr/>
        </p:nvCxnSpPr>
        <p:spPr>
          <a:xfrm flipH="1" flipV="1">
            <a:off x="763524" y="4645048"/>
            <a:ext cx="320564" cy="12064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2105756C-7862-6FAA-1EE6-A5AE04FCE072}"/>
              </a:ext>
            </a:extLst>
          </p:cNvPr>
          <p:cNvCxnSpPr>
            <a:cxnSpLocks/>
            <a:stCxn id="16" idx="7"/>
            <a:endCxn id="14" idx="2"/>
          </p:cNvCxnSpPr>
          <p:nvPr/>
        </p:nvCxnSpPr>
        <p:spPr>
          <a:xfrm flipV="1">
            <a:off x="2484606" y="4477920"/>
            <a:ext cx="1198582" cy="6628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E9EC3AF7-ED6B-422E-18CF-D8EF6834FEB6}"/>
              </a:ext>
            </a:extLst>
          </p:cNvPr>
          <p:cNvCxnSpPr>
            <a:cxnSpLocks/>
            <a:stCxn id="33" idx="0"/>
            <a:endCxn id="18" idx="4"/>
          </p:cNvCxnSpPr>
          <p:nvPr/>
        </p:nvCxnSpPr>
        <p:spPr>
          <a:xfrm flipH="1" flipV="1">
            <a:off x="1729395" y="4477920"/>
            <a:ext cx="11251" cy="52627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A2B35E3C-256F-D938-2C69-BC843C9B4FCF}"/>
              </a:ext>
            </a:extLst>
          </p:cNvPr>
          <p:cNvCxnSpPr>
            <a:cxnSpLocks/>
            <a:stCxn id="18" idx="0"/>
            <a:endCxn id="19" idx="3"/>
          </p:cNvCxnSpPr>
          <p:nvPr/>
        </p:nvCxnSpPr>
        <p:spPr>
          <a:xfrm flipV="1">
            <a:off x="1729395" y="3597627"/>
            <a:ext cx="1169575" cy="66711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54FF3890-2ADA-B324-9D43-0CFBF0F8591A}"/>
              </a:ext>
            </a:extLst>
          </p:cNvPr>
          <p:cNvCxnSpPr>
            <a:cxnSpLocks/>
            <a:stCxn id="12" idx="0"/>
            <a:endCxn id="58" idx="4"/>
          </p:cNvCxnSpPr>
          <p:nvPr/>
        </p:nvCxnSpPr>
        <p:spPr>
          <a:xfrm flipV="1">
            <a:off x="763524" y="3429758"/>
            <a:ext cx="213709" cy="1002108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597CA44F-6568-5FFC-7164-737CA0E9497A}"/>
              </a:ext>
            </a:extLst>
          </p:cNvPr>
          <p:cNvCxnSpPr>
            <a:cxnSpLocks/>
            <a:stCxn id="52" idx="0"/>
            <a:endCxn id="56" idx="4"/>
          </p:cNvCxnSpPr>
          <p:nvPr/>
        </p:nvCxnSpPr>
        <p:spPr>
          <a:xfrm flipV="1">
            <a:off x="4962964" y="3429758"/>
            <a:ext cx="119456" cy="116467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FD395E8B-885F-05AE-BB23-D7D6AFB2BAF7}"/>
              </a:ext>
            </a:extLst>
          </p:cNvPr>
          <p:cNvCxnSpPr>
            <a:cxnSpLocks/>
            <a:stCxn id="52" idx="4"/>
            <a:endCxn id="48" idx="0"/>
          </p:cNvCxnSpPr>
          <p:nvPr/>
        </p:nvCxnSpPr>
        <p:spPr>
          <a:xfrm flipH="1">
            <a:off x="4915895" y="4807617"/>
            <a:ext cx="47069" cy="89582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5E7FB5DE-38F2-1476-2078-59299DB7055D}"/>
              </a:ext>
            </a:extLst>
          </p:cNvPr>
          <p:cNvCxnSpPr>
            <a:cxnSpLocks/>
            <a:stCxn id="14" idx="1"/>
            <a:endCxn id="19" idx="5"/>
          </p:cNvCxnSpPr>
          <p:nvPr/>
        </p:nvCxnSpPr>
        <p:spPr>
          <a:xfrm flipH="1" flipV="1">
            <a:off x="3050085" y="3597627"/>
            <a:ext cx="664400" cy="80492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5FD21FC-3BB4-B214-9760-F37B6E49AD23}"/>
              </a:ext>
            </a:extLst>
          </p:cNvPr>
          <p:cNvCxnSpPr>
            <a:cxnSpLocks/>
            <a:stCxn id="52" idx="0"/>
            <a:endCxn id="54" idx="4"/>
          </p:cNvCxnSpPr>
          <p:nvPr/>
        </p:nvCxnSpPr>
        <p:spPr>
          <a:xfrm flipH="1" flipV="1">
            <a:off x="4176755" y="3555848"/>
            <a:ext cx="786209" cy="103858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E93D1920-1B5A-245A-BC83-7165A2125B08}"/>
              </a:ext>
            </a:extLst>
          </p:cNvPr>
          <p:cNvSpPr/>
          <p:nvPr/>
        </p:nvSpPr>
        <p:spPr>
          <a:xfrm>
            <a:off x="1762526" y="2569614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69806D5D-B7A4-3077-CF9C-067D2D032738}"/>
              </a:ext>
            </a:extLst>
          </p:cNvPr>
          <p:cNvSpPr/>
          <p:nvPr/>
        </p:nvSpPr>
        <p:spPr>
          <a:xfrm>
            <a:off x="2914495" y="214064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1D0396D-66EC-3C41-2B9D-0FC8A44023CB}"/>
              </a:ext>
            </a:extLst>
          </p:cNvPr>
          <p:cNvSpPr/>
          <p:nvPr/>
        </p:nvSpPr>
        <p:spPr>
          <a:xfrm>
            <a:off x="3708232" y="252560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344A9F3-FC72-D6F3-33ED-53E8F9027A30}"/>
              </a:ext>
            </a:extLst>
          </p:cNvPr>
          <p:cNvCxnSpPr>
            <a:cxnSpLocks/>
            <a:stCxn id="58" idx="7"/>
            <a:endCxn id="20" idx="3"/>
          </p:cNvCxnSpPr>
          <p:nvPr/>
        </p:nvCxnSpPr>
        <p:spPr>
          <a:xfrm flipV="1">
            <a:off x="1052790" y="2751576"/>
            <a:ext cx="741033" cy="496220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4E9F067-BBD9-A74A-195D-E8C10A70BF92}"/>
              </a:ext>
            </a:extLst>
          </p:cNvPr>
          <p:cNvCxnSpPr>
            <a:cxnSpLocks/>
            <a:stCxn id="19" idx="1"/>
            <a:endCxn id="20" idx="5"/>
          </p:cNvCxnSpPr>
          <p:nvPr/>
        </p:nvCxnSpPr>
        <p:spPr>
          <a:xfrm flipH="1" flipV="1">
            <a:off x="1944938" y="2751576"/>
            <a:ext cx="954032" cy="69530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B6848E4-3A51-1E23-A97F-88EC2CCD2C0C}"/>
              </a:ext>
            </a:extLst>
          </p:cNvPr>
          <p:cNvCxnSpPr>
            <a:cxnSpLocks/>
            <a:stCxn id="20" idx="7"/>
            <a:endCxn id="23" idx="2"/>
          </p:cNvCxnSpPr>
          <p:nvPr/>
        </p:nvCxnSpPr>
        <p:spPr>
          <a:xfrm flipV="1">
            <a:off x="1944938" y="2247240"/>
            <a:ext cx="969557" cy="353594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F59C20E-120C-6445-42EB-FCCF165A4F4B}"/>
              </a:ext>
            </a:extLst>
          </p:cNvPr>
          <p:cNvCxnSpPr>
            <a:cxnSpLocks/>
            <a:stCxn id="24" idx="1"/>
            <a:endCxn id="23" idx="6"/>
          </p:cNvCxnSpPr>
          <p:nvPr/>
        </p:nvCxnSpPr>
        <p:spPr>
          <a:xfrm flipH="1" flipV="1">
            <a:off x="3128204" y="2247240"/>
            <a:ext cx="611325" cy="30958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2B8E4C-1B23-D9D1-83AF-CFA7B9DF26C2}"/>
              </a:ext>
            </a:extLst>
          </p:cNvPr>
          <p:cNvCxnSpPr>
            <a:cxnSpLocks/>
            <a:stCxn id="24" idx="4"/>
            <a:endCxn id="54" idx="1"/>
          </p:cNvCxnSpPr>
          <p:nvPr/>
        </p:nvCxnSpPr>
        <p:spPr>
          <a:xfrm>
            <a:off x="3815087" y="2738791"/>
            <a:ext cx="286110" cy="63509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D15898B8-6C24-8299-C9FB-6A57F153BA9A}"/>
              </a:ext>
            </a:extLst>
          </p:cNvPr>
          <p:cNvCxnSpPr>
            <a:cxnSpLocks/>
            <a:stCxn id="56" idx="1"/>
            <a:endCxn id="24" idx="5"/>
          </p:cNvCxnSpPr>
          <p:nvPr/>
        </p:nvCxnSpPr>
        <p:spPr>
          <a:xfrm flipH="1" flipV="1">
            <a:off x="3890644" y="2707571"/>
            <a:ext cx="1116218" cy="54022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id="{5C710B5A-B4A7-3555-3DDC-B8915C452BD2}"/>
              </a:ext>
            </a:extLst>
          </p:cNvPr>
          <p:cNvSpPr/>
          <p:nvPr/>
        </p:nvSpPr>
        <p:spPr>
          <a:xfrm>
            <a:off x="6429506" y="442342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E0C4BD2-3736-5C1F-A45C-8047FD7A7FB7}"/>
              </a:ext>
            </a:extLst>
          </p:cNvPr>
          <p:cNvSpPr/>
          <p:nvPr/>
        </p:nvSpPr>
        <p:spPr>
          <a:xfrm>
            <a:off x="8586574" y="646161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37E5E2E-6DEB-1448-029A-1D3B38F5295C}"/>
              </a:ext>
            </a:extLst>
          </p:cNvPr>
          <p:cNvSpPr/>
          <p:nvPr/>
        </p:nvSpPr>
        <p:spPr>
          <a:xfrm>
            <a:off x="9456025" y="436289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97560D4D-7BBD-BB91-B0FA-F1546E2965C9}"/>
              </a:ext>
            </a:extLst>
          </p:cNvPr>
          <p:cNvSpPr/>
          <p:nvPr/>
        </p:nvSpPr>
        <p:spPr>
          <a:xfrm>
            <a:off x="7830576" y="577789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15F6758C-2590-F13B-7E2B-68DF81FFDA0C}"/>
              </a:ext>
            </a:extLst>
          </p:cNvPr>
          <p:cNvSpPr/>
          <p:nvPr/>
        </p:nvSpPr>
        <p:spPr>
          <a:xfrm>
            <a:off x="8075031" y="450454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A35F97BB-6FB9-3162-30E6-9A5B472B30A2}"/>
              </a:ext>
            </a:extLst>
          </p:cNvPr>
          <p:cNvSpPr/>
          <p:nvPr/>
        </p:nvSpPr>
        <p:spPr>
          <a:xfrm>
            <a:off x="8586574" y="544040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39B91E3D-A4F1-CD49-EF70-AFDE283B17A6}"/>
              </a:ext>
            </a:extLst>
          </p:cNvPr>
          <p:cNvSpPr/>
          <p:nvPr/>
        </p:nvSpPr>
        <p:spPr>
          <a:xfrm>
            <a:off x="7395377" y="425630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9A5455E6-2483-EB44-D7A5-BDF01C12BCF0}"/>
              </a:ext>
            </a:extLst>
          </p:cNvPr>
          <p:cNvSpPr/>
          <p:nvPr/>
        </p:nvSpPr>
        <p:spPr>
          <a:xfrm>
            <a:off x="8640510" y="340722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1C2BBA7F-7419-9CDD-935D-4C89C1407685}"/>
              </a:ext>
            </a:extLst>
          </p:cNvPr>
          <p:cNvSpPr/>
          <p:nvPr/>
        </p:nvSpPr>
        <p:spPr>
          <a:xfrm>
            <a:off x="6476575" y="446484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93BAACEA-A5A3-9BF3-A355-82F466EEC211}"/>
              </a:ext>
            </a:extLst>
          </p:cNvPr>
          <p:cNvSpPr/>
          <p:nvPr/>
        </p:nvSpPr>
        <p:spPr>
          <a:xfrm>
            <a:off x="8633643" y="650303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7516E9ED-E4F7-1D62-77D7-3EBAD053CB5B}"/>
              </a:ext>
            </a:extLst>
          </p:cNvPr>
          <p:cNvSpPr/>
          <p:nvPr/>
        </p:nvSpPr>
        <p:spPr>
          <a:xfrm>
            <a:off x="8687579" y="344864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879C1767-E773-7998-FCE9-5646A9DF2881}"/>
              </a:ext>
            </a:extLst>
          </p:cNvPr>
          <p:cNvSpPr/>
          <p:nvPr/>
        </p:nvSpPr>
        <p:spPr>
          <a:xfrm>
            <a:off x="7406628" y="499576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2DC4C78D-5294-EA35-EAC6-AAABB6A348FC}"/>
              </a:ext>
            </a:extLst>
          </p:cNvPr>
          <p:cNvSpPr/>
          <p:nvPr/>
        </p:nvSpPr>
        <p:spPr>
          <a:xfrm>
            <a:off x="9308843" y="585326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927C5BF9-AB61-C519-044F-7DC636D501F2}"/>
              </a:ext>
            </a:extLst>
          </p:cNvPr>
          <p:cNvSpPr/>
          <p:nvPr/>
        </p:nvSpPr>
        <p:spPr>
          <a:xfrm>
            <a:off x="9364029" y="496454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14AEDD80-4844-873F-3E86-610E0EFEFB76}"/>
              </a:ext>
            </a:extLst>
          </p:cNvPr>
          <p:cNvSpPr/>
          <p:nvPr/>
        </p:nvSpPr>
        <p:spPr>
          <a:xfrm>
            <a:off x="10581877" y="569500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A07237EF-9F52-A129-0FC8-0943C2963B44}"/>
              </a:ext>
            </a:extLst>
          </p:cNvPr>
          <p:cNvSpPr/>
          <p:nvPr/>
        </p:nvSpPr>
        <p:spPr>
          <a:xfrm>
            <a:off x="10628946" y="5736424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D9993EF1-5BBA-B1F3-437A-B3B2E656AB7B}"/>
              </a:ext>
            </a:extLst>
          </p:cNvPr>
          <p:cNvSpPr/>
          <p:nvPr/>
        </p:nvSpPr>
        <p:spPr>
          <a:xfrm>
            <a:off x="6750070" y="584301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240B53A2-5EFE-0843-C69A-42D2EFE5CAD3}"/>
              </a:ext>
            </a:extLst>
          </p:cNvPr>
          <p:cNvSpPr/>
          <p:nvPr/>
        </p:nvSpPr>
        <p:spPr>
          <a:xfrm>
            <a:off x="6797139" y="588443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464F6D3A-2592-29A0-A246-BA5D6118E712}"/>
              </a:ext>
            </a:extLst>
          </p:cNvPr>
          <p:cNvSpPr/>
          <p:nvPr/>
        </p:nvSpPr>
        <p:spPr>
          <a:xfrm>
            <a:off x="10628946" y="458599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88">
            <a:extLst>
              <a:ext uri="{FF2B5EF4-FFF2-40B4-BE49-F238E27FC236}">
                <a16:creationId xmlns:a16="http://schemas.microsoft.com/office/drawing/2014/main" id="{8F012326-60FE-7846-1DEA-30BDD93FDB59}"/>
              </a:ext>
            </a:extLst>
          </p:cNvPr>
          <p:cNvSpPr/>
          <p:nvPr/>
        </p:nvSpPr>
        <p:spPr>
          <a:xfrm>
            <a:off x="10676015" y="462741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0" name="Ovale 89">
            <a:extLst>
              <a:ext uri="{FF2B5EF4-FFF2-40B4-BE49-F238E27FC236}">
                <a16:creationId xmlns:a16="http://schemas.microsoft.com/office/drawing/2014/main" id="{7BBEE565-2761-9B9C-3F87-55AD9A928067}"/>
              </a:ext>
            </a:extLst>
          </p:cNvPr>
          <p:cNvSpPr/>
          <p:nvPr/>
        </p:nvSpPr>
        <p:spPr>
          <a:xfrm>
            <a:off x="9842737" y="333422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>
            <a:extLst>
              <a:ext uri="{FF2B5EF4-FFF2-40B4-BE49-F238E27FC236}">
                <a16:creationId xmlns:a16="http://schemas.microsoft.com/office/drawing/2014/main" id="{68C2AA7F-F1A9-4F0F-4956-4277A7DB1432}"/>
              </a:ext>
            </a:extLst>
          </p:cNvPr>
          <p:cNvSpPr/>
          <p:nvPr/>
        </p:nvSpPr>
        <p:spPr>
          <a:xfrm>
            <a:off x="9889806" y="337564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2" name="Ovale 91">
            <a:extLst>
              <a:ext uri="{FF2B5EF4-FFF2-40B4-BE49-F238E27FC236}">
                <a16:creationId xmlns:a16="http://schemas.microsoft.com/office/drawing/2014/main" id="{3C23F383-90DD-5564-C5C0-EC67E234C639}"/>
              </a:ext>
            </a:extLst>
          </p:cNvPr>
          <p:cNvSpPr/>
          <p:nvPr/>
        </p:nvSpPr>
        <p:spPr>
          <a:xfrm>
            <a:off x="10748402" y="320813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2">
            <a:extLst>
              <a:ext uri="{FF2B5EF4-FFF2-40B4-BE49-F238E27FC236}">
                <a16:creationId xmlns:a16="http://schemas.microsoft.com/office/drawing/2014/main" id="{99FEB398-F1ED-011B-17D3-0009CC4AAAE0}"/>
              </a:ext>
            </a:extLst>
          </p:cNvPr>
          <p:cNvSpPr/>
          <p:nvPr/>
        </p:nvSpPr>
        <p:spPr>
          <a:xfrm>
            <a:off x="10795471" y="324955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4" name="Ovale 93">
            <a:extLst>
              <a:ext uri="{FF2B5EF4-FFF2-40B4-BE49-F238E27FC236}">
                <a16:creationId xmlns:a16="http://schemas.microsoft.com/office/drawing/2014/main" id="{2A1DB35C-FADE-8D3B-AF74-1DCD23882404}"/>
              </a:ext>
            </a:extLst>
          </p:cNvPr>
          <p:cNvSpPr/>
          <p:nvPr/>
        </p:nvSpPr>
        <p:spPr>
          <a:xfrm>
            <a:off x="6643215" y="320813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e 94">
            <a:extLst>
              <a:ext uri="{FF2B5EF4-FFF2-40B4-BE49-F238E27FC236}">
                <a16:creationId xmlns:a16="http://schemas.microsoft.com/office/drawing/2014/main" id="{21CA1FBB-0629-FBB2-EBF0-60C8D16D54C9}"/>
              </a:ext>
            </a:extLst>
          </p:cNvPr>
          <p:cNvSpPr/>
          <p:nvPr/>
        </p:nvSpPr>
        <p:spPr>
          <a:xfrm>
            <a:off x="6690284" y="324955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3CC2D336-58C3-BE30-7B9A-2C703F8E3EDC}"/>
              </a:ext>
            </a:extLst>
          </p:cNvPr>
          <p:cNvSpPr/>
          <p:nvPr/>
        </p:nvSpPr>
        <p:spPr>
          <a:xfrm>
            <a:off x="7535363" y="255444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Ovale 96">
            <a:extLst>
              <a:ext uri="{FF2B5EF4-FFF2-40B4-BE49-F238E27FC236}">
                <a16:creationId xmlns:a16="http://schemas.microsoft.com/office/drawing/2014/main" id="{973FCF83-37EE-D8E6-81D2-5C080BC6FF73}"/>
              </a:ext>
            </a:extLst>
          </p:cNvPr>
          <p:cNvSpPr/>
          <p:nvPr/>
        </p:nvSpPr>
        <p:spPr>
          <a:xfrm>
            <a:off x="9491255" y="252497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C1B191CB-18D0-BEA9-167F-BAA08EE73E80}"/>
              </a:ext>
            </a:extLst>
          </p:cNvPr>
          <p:cNvSpPr/>
          <p:nvPr/>
        </p:nvSpPr>
        <p:spPr>
          <a:xfrm>
            <a:off x="8693428" y="213221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719DCB89-D57D-9922-DA14-D4562C8EAE5B}"/>
              </a:ext>
            </a:extLst>
          </p:cNvPr>
          <p:cNvCxnSpPr>
            <a:cxnSpLocks/>
            <a:stCxn id="40" idx="2"/>
            <a:endCxn id="87" idx="6"/>
          </p:cNvCxnSpPr>
          <p:nvPr/>
        </p:nvCxnSpPr>
        <p:spPr>
          <a:xfrm flipH="1" flipV="1">
            <a:off x="7010848" y="5991023"/>
            <a:ext cx="1622795" cy="6186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608C0987-5C69-F5F2-4C8A-42CEECD15CB4}"/>
              </a:ext>
            </a:extLst>
          </p:cNvPr>
          <p:cNvCxnSpPr>
            <a:cxnSpLocks/>
            <a:stCxn id="40" idx="1"/>
            <a:endCxn id="42" idx="5"/>
          </p:cNvCxnSpPr>
          <p:nvPr/>
        </p:nvCxnSpPr>
        <p:spPr>
          <a:xfrm flipH="1" flipV="1">
            <a:off x="8060057" y="6001273"/>
            <a:ext cx="604883" cy="53298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6C49332D-3946-CB30-B917-F7611A51CE4C}"/>
              </a:ext>
            </a:extLst>
          </p:cNvPr>
          <p:cNvCxnSpPr>
            <a:cxnSpLocks/>
            <a:stCxn id="40" idx="7"/>
            <a:endCxn id="82" idx="3"/>
          </p:cNvCxnSpPr>
          <p:nvPr/>
        </p:nvCxnSpPr>
        <p:spPr>
          <a:xfrm flipV="1">
            <a:off x="8816055" y="6076644"/>
            <a:ext cx="571154" cy="4576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9C3947DB-D904-8DC2-5913-C8E240FC537D}"/>
              </a:ext>
            </a:extLst>
          </p:cNvPr>
          <p:cNvCxnSpPr>
            <a:cxnSpLocks/>
            <a:stCxn id="62" idx="2"/>
            <a:endCxn id="42" idx="7"/>
          </p:cNvCxnSpPr>
          <p:nvPr/>
        </p:nvCxnSpPr>
        <p:spPr>
          <a:xfrm flipH="1">
            <a:off x="8060057" y="5588416"/>
            <a:ext cx="573586" cy="2621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F66797DD-184E-3342-BAC6-DFFE5DDD46F9}"/>
              </a:ext>
            </a:extLst>
          </p:cNvPr>
          <p:cNvCxnSpPr>
            <a:cxnSpLocks/>
            <a:stCxn id="85" idx="2"/>
            <a:endCxn id="40" idx="6"/>
          </p:cNvCxnSpPr>
          <p:nvPr/>
        </p:nvCxnSpPr>
        <p:spPr>
          <a:xfrm flipH="1">
            <a:off x="8847352" y="5843015"/>
            <a:ext cx="1781594" cy="76661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45188498-7B9F-E4E3-ACF8-70BA021F6636}"/>
              </a:ext>
            </a:extLst>
          </p:cNvPr>
          <p:cNvCxnSpPr>
            <a:cxnSpLocks/>
            <a:stCxn id="62" idx="1"/>
            <a:endCxn id="68" idx="5"/>
          </p:cNvCxnSpPr>
          <p:nvPr/>
        </p:nvCxnSpPr>
        <p:spPr>
          <a:xfrm flipH="1" flipV="1">
            <a:off x="7636109" y="5219140"/>
            <a:ext cx="1028831" cy="2939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1CBB9737-D69F-AA8C-6532-0D6C5049C4B4}"/>
              </a:ext>
            </a:extLst>
          </p:cNvPr>
          <p:cNvCxnSpPr>
            <a:cxnSpLocks/>
            <a:stCxn id="83" idx="1"/>
            <a:endCxn id="60" idx="5"/>
          </p:cNvCxnSpPr>
          <p:nvPr/>
        </p:nvCxnSpPr>
        <p:spPr>
          <a:xfrm flipH="1" flipV="1">
            <a:off x="8304512" y="4727925"/>
            <a:ext cx="1137883" cy="30925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BFD93D56-8707-6DE4-2E98-57C3188A1EB3}"/>
              </a:ext>
            </a:extLst>
          </p:cNvPr>
          <p:cNvCxnSpPr>
            <a:cxnSpLocks/>
            <a:stCxn id="82" idx="7"/>
            <a:endCxn id="83" idx="4"/>
          </p:cNvCxnSpPr>
          <p:nvPr/>
        </p:nvCxnSpPr>
        <p:spPr>
          <a:xfrm flipH="1" flipV="1">
            <a:off x="9517953" y="5219140"/>
            <a:ext cx="20371" cy="7067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A8B28C97-CD01-83C5-444B-7EB116189F3D}"/>
              </a:ext>
            </a:extLst>
          </p:cNvPr>
          <p:cNvCxnSpPr>
            <a:cxnSpLocks/>
            <a:stCxn id="87" idx="0"/>
            <a:endCxn id="39" idx="4"/>
          </p:cNvCxnSpPr>
          <p:nvPr/>
        </p:nvCxnSpPr>
        <p:spPr>
          <a:xfrm flipH="1" flipV="1">
            <a:off x="6583430" y="4678028"/>
            <a:ext cx="320564" cy="12064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29B99D50-2742-4325-2B00-7C35C8359D25}"/>
              </a:ext>
            </a:extLst>
          </p:cNvPr>
          <p:cNvCxnSpPr>
            <a:cxnSpLocks/>
            <a:stCxn id="60" idx="7"/>
            <a:endCxn id="41" idx="2"/>
          </p:cNvCxnSpPr>
          <p:nvPr/>
        </p:nvCxnSpPr>
        <p:spPr>
          <a:xfrm flipV="1">
            <a:off x="8304512" y="4510900"/>
            <a:ext cx="1198582" cy="6628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244D5083-FC89-38FD-0533-DB51931B1B29}"/>
              </a:ext>
            </a:extLst>
          </p:cNvPr>
          <p:cNvCxnSpPr>
            <a:cxnSpLocks/>
            <a:stCxn id="68" idx="0"/>
            <a:endCxn id="64" idx="4"/>
          </p:cNvCxnSpPr>
          <p:nvPr/>
        </p:nvCxnSpPr>
        <p:spPr>
          <a:xfrm flipH="1" flipV="1">
            <a:off x="7549301" y="4510900"/>
            <a:ext cx="11251" cy="52627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0B77F3F0-8B84-A80B-4768-74A9815A39A8}"/>
              </a:ext>
            </a:extLst>
          </p:cNvPr>
          <p:cNvCxnSpPr>
            <a:cxnSpLocks/>
            <a:stCxn id="64" idx="0"/>
            <a:endCxn id="65" idx="3"/>
          </p:cNvCxnSpPr>
          <p:nvPr/>
        </p:nvCxnSpPr>
        <p:spPr>
          <a:xfrm flipV="1">
            <a:off x="7549301" y="3630607"/>
            <a:ext cx="1169575" cy="66711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1D118C70-D646-ABCE-8B79-B8DF20B1D0C0}"/>
              </a:ext>
            </a:extLst>
          </p:cNvPr>
          <p:cNvCxnSpPr>
            <a:cxnSpLocks/>
            <a:stCxn id="39" idx="0"/>
            <a:endCxn id="95" idx="4"/>
          </p:cNvCxnSpPr>
          <p:nvPr/>
        </p:nvCxnSpPr>
        <p:spPr>
          <a:xfrm flipV="1">
            <a:off x="6583430" y="3462738"/>
            <a:ext cx="213709" cy="1002108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0AC59F28-F753-0394-6077-7DC5E0E9B986}"/>
              </a:ext>
            </a:extLst>
          </p:cNvPr>
          <p:cNvCxnSpPr>
            <a:cxnSpLocks/>
            <a:stCxn id="89" idx="0"/>
            <a:endCxn id="93" idx="4"/>
          </p:cNvCxnSpPr>
          <p:nvPr/>
        </p:nvCxnSpPr>
        <p:spPr>
          <a:xfrm flipV="1">
            <a:off x="10782870" y="3462738"/>
            <a:ext cx="119456" cy="116467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B0C1279E-D61A-9E06-2DD6-8A3C4B9FC40D}"/>
              </a:ext>
            </a:extLst>
          </p:cNvPr>
          <p:cNvCxnSpPr>
            <a:cxnSpLocks/>
            <a:stCxn id="89" idx="4"/>
            <a:endCxn id="85" idx="0"/>
          </p:cNvCxnSpPr>
          <p:nvPr/>
        </p:nvCxnSpPr>
        <p:spPr>
          <a:xfrm flipH="1">
            <a:off x="10735801" y="4840597"/>
            <a:ext cx="47069" cy="89582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7663F1C5-6B03-7470-B087-5EF18CCD493E}"/>
              </a:ext>
            </a:extLst>
          </p:cNvPr>
          <p:cNvCxnSpPr>
            <a:cxnSpLocks/>
            <a:stCxn id="41" idx="1"/>
            <a:endCxn id="65" idx="5"/>
          </p:cNvCxnSpPr>
          <p:nvPr/>
        </p:nvCxnSpPr>
        <p:spPr>
          <a:xfrm flipH="1" flipV="1">
            <a:off x="8869991" y="3630607"/>
            <a:ext cx="664400" cy="80492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F99AAF66-17C2-BF36-E9C7-80191ECA6B2A}"/>
              </a:ext>
            </a:extLst>
          </p:cNvPr>
          <p:cNvCxnSpPr>
            <a:cxnSpLocks/>
            <a:stCxn id="89" idx="0"/>
            <a:endCxn id="91" idx="4"/>
          </p:cNvCxnSpPr>
          <p:nvPr/>
        </p:nvCxnSpPr>
        <p:spPr>
          <a:xfrm flipH="1" flipV="1">
            <a:off x="9996661" y="3588828"/>
            <a:ext cx="786209" cy="103858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1" name="Ovale 120">
            <a:extLst>
              <a:ext uri="{FF2B5EF4-FFF2-40B4-BE49-F238E27FC236}">
                <a16:creationId xmlns:a16="http://schemas.microsoft.com/office/drawing/2014/main" id="{05F497EA-22DE-7F46-F564-E42DDCB850EE}"/>
              </a:ext>
            </a:extLst>
          </p:cNvPr>
          <p:cNvSpPr/>
          <p:nvPr/>
        </p:nvSpPr>
        <p:spPr>
          <a:xfrm>
            <a:off x="7582432" y="2602594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22" name="Ovale 121">
            <a:extLst>
              <a:ext uri="{FF2B5EF4-FFF2-40B4-BE49-F238E27FC236}">
                <a16:creationId xmlns:a16="http://schemas.microsoft.com/office/drawing/2014/main" id="{C715CD94-094D-0883-9C8A-74BF8E6E6B6C}"/>
              </a:ext>
            </a:extLst>
          </p:cNvPr>
          <p:cNvSpPr/>
          <p:nvPr/>
        </p:nvSpPr>
        <p:spPr>
          <a:xfrm>
            <a:off x="8734401" y="217362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23" name="Ovale 122">
            <a:extLst>
              <a:ext uri="{FF2B5EF4-FFF2-40B4-BE49-F238E27FC236}">
                <a16:creationId xmlns:a16="http://schemas.microsoft.com/office/drawing/2014/main" id="{91B7B8A0-7631-E41A-9A29-17D9F374E73E}"/>
              </a:ext>
            </a:extLst>
          </p:cNvPr>
          <p:cNvSpPr/>
          <p:nvPr/>
        </p:nvSpPr>
        <p:spPr>
          <a:xfrm>
            <a:off x="9528138" y="255858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1F091639-630A-893C-7D9F-9B67AADF85E1}"/>
              </a:ext>
            </a:extLst>
          </p:cNvPr>
          <p:cNvCxnSpPr>
            <a:cxnSpLocks/>
            <a:stCxn id="95" idx="7"/>
            <a:endCxn id="121" idx="3"/>
          </p:cNvCxnSpPr>
          <p:nvPr/>
        </p:nvCxnSpPr>
        <p:spPr>
          <a:xfrm flipV="1">
            <a:off x="6872696" y="2784556"/>
            <a:ext cx="741033" cy="496220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7F58D14B-90EA-F8DE-7D2F-3148E2B4BB54}"/>
              </a:ext>
            </a:extLst>
          </p:cNvPr>
          <p:cNvCxnSpPr>
            <a:cxnSpLocks/>
            <a:stCxn id="65" idx="1"/>
            <a:endCxn id="121" idx="5"/>
          </p:cNvCxnSpPr>
          <p:nvPr/>
        </p:nvCxnSpPr>
        <p:spPr>
          <a:xfrm flipH="1" flipV="1">
            <a:off x="7764844" y="2784556"/>
            <a:ext cx="954032" cy="69530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B29374A9-9E53-9EDD-EF15-2A94DAC364C1}"/>
              </a:ext>
            </a:extLst>
          </p:cNvPr>
          <p:cNvCxnSpPr>
            <a:cxnSpLocks/>
            <a:stCxn id="121" idx="7"/>
            <a:endCxn id="122" idx="2"/>
          </p:cNvCxnSpPr>
          <p:nvPr/>
        </p:nvCxnSpPr>
        <p:spPr>
          <a:xfrm flipV="1">
            <a:off x="7764844" y="2280220"/>
            <a:ext cx="969557" cy="353594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0F94DFAD-8F35-9327-63E9-1029B50FB86D}"/>
              </a:ext>
            </a:extLst>
          </p:cNvPr>
          <p:cNvCxnSpPr>
            <a:cxnSpLocks/>
            <a:stCxn id="123" idx="1"/>
            <a:endCxn id="122" idx="6"/>
          </p:cNvCxnSpPr>
          <p:nvPr/>
        </p:nvCxnSpPr>
        <p:spPr>
          <a:xfrm flipH="1" flipV="1">
            <a:off x="8948110" y="2280220"/>
            <a:ext cx="611325" cy="30958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3775BA45-5135-B455-ED53-0809B828122C}"/>
              </a:ext>
            </a:extLst>
          </p:cNvPr>
          <p:cNvCxnSpPr>
            <a:cxnSpLocks/>
            <a:stCxn id="123" idx="4"/>
            <a:endCxn id="91" idx="1"/>
          </p:cNvCxnSpPr>
          <p:nvPr/>
        </p:nvCxnSpPr>
        <p:spPr>
          <a:xfrm>
            <a:off x="9634993" y="2771771"/>
            <a:ext cx="286110" cy="63509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3BFE553-F390-95AD-A117-BFD7C6C82994}"/>
              </a:ext>
            </a:extLst>
          </p:cNvPr>
          <p:cNvCxnSpPr>
            <a:cxnSpLocks/>
            <a:stCxn id="93" idx="1"/>
            <a:endCxn id="123" idx="5"/>
          </p:cNvCxnSpPr>
          <p:nvPr/>
        </p:nvCxnSpPr>
        <p:spPr>
          <a:xfrm flipH="1" flipV="1">
            <a:off x="9710550" y="2740551"/>
            <a:ext cx="1116218" cy="54022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" name="Ovale 40">
            <a:extLst>
              <a:ext uri="{FF2B5EF4-FFF2-40B4-BE49-F238E27FC236}">
                <a16:creationId xmlns:a16="http://schemas.microsoft.com/office/drawing/2014/main" id="{D069A48D-4FCD-B1B6-B706-3A36263FA9FD}"/>
              </a:ext>
            </a:extLst>
          </p:cNvPr>
          <p:cNvSpPr/>
          <p:nvPr/>
        </p:nvSpPr>
        <p:spPr>
          <a:xfrm>
            <a:off x="9503094" y="4404309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63297620-F622-37CD-9AC3-F0056CEE48E0}"/>
              </a:ext>
            </a:extLst>
          </p:cNvPr>
          <p:cNvSpPr/>
          <p:nvPr/>
        </p:nvSpPr>
        <p:spPr>
          <a:xfrm>
            <a:off x="7877645" y="5819311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0" name="!!Ovale 59">
            <a:extLst>
              <a:ext uri="{FF2B5EF4-FFF2-40B4-BE49-F238E27FC236}">
                <a16:creationId xmlns:a16="http://schemas.microsoft.com/office/drawing/2014/main" id="{E01D799F-4148-D997-F66D-886ECE3F6B5F}"/>
              </a:ext>
            </a:extLst>
          </p:cNvPr>
          <p:cNvSpPr/>
          <p:nvPr/>
        </p:nvSpPr>
        <p:spPr>
          <a:xfrm>
            <a:off x="8122100" y="4545963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F4FDECE4-FDF7-5FD7-E364-6740885957C8}"/>
              </a:ext>
            </a:extLst>
          </p:cNvPr>
          <p:cNvSpPr/>
          <p:nvPr/>
        </p:nvSpPr>
        <p:spPr>
          <a:xfrm>
            <a:off x="8633643" y="5481825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8C94ADFE-6625-08A4-C15A-B657C3342B66}"/>
              </a:ext>
            </a:extLst>
          </p:cNvPr>
          <p:cNvSpPr/>
          <p:nvPr/>
        </p:nvSpPr>
        <p:spPr>
          <a:xfrm>
            <a:off x="7442446" y="4297718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9F6DB120-25E5-F32B-C4CB-D6EDAB4B7E64}"/>
              </a:ext>
            </a:extLst>
          </p:cNvPr>
          <p:cNvSpPr/>
          <p:nvPr/>
        </p:nvSpPr>
        <p:spPr>
          <a:xfrm>
            <a:off x="7453697" y="5037178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027B0A87-1FF6-29D9-2146-F93BEE8046EE}"/>
              </a:ext>
            </a:extLst>
          </p:cNvPr>
          <p:cNvSpPr/>
          <p:nvPr/>
        </p:nvSpPr>
        <p:spPr>
          <a:xfrm>
            <a:off x="9355912" y="5894682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3" name="!Ovale 82">
            <a:extLst>
              <a:ext uri="{FF2B5EF4-FFF2-40B4-BE49-F238E27FC236}">
                <a16:creationId xmlns:a16="http://schemas.microsoft.com/office/drawing/2014/main" id="{0A1D7425-6E2C-4DB7-DD84-7214E624C63E}"/>
              </a:ext>
            </a:extLst>
          </p:cNvPr>
          <p:cNvSpPr/>
          <p:nvPr/>
        </p:nvSpPr>
        <p:spPr>
          <a:xfrm>
            <a:off x="9411098" y="5005958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3145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3DFE7-441D-B092-142A-884C5609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Given an UPSE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/>
                  <a:t> is it extensible to an UPSE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  <a:blipFill>
                <a:blip r:embed="rId2"/>
                <a:stretch>
                  <a:fillRect l="-833" t="-752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AF3F6314-1370-1689-7AE9-A0F455D4D785}"/>
              </a:ext>
            </a:extLst>
          </p:cNvPr>
          <p:cNvSpPr/>
          <p:nvPr/>
        </p:nvSpPr>
        <p:spPr>
          <a:xfrm>
            <a:off x="609600" y="439044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5D98B03-D591-3DDD-0D6C-CC86F9C26378}"/>
              </a:ext>
            </a:extLst>
          </p:cNvPr>
          <p:cNvSpPr/>
          <p:nvPr/>
        </p:nvSpPr>
        <p:spPr>
          <a:xfrm>
            <a:off x="2766668" y="642863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DED7BCD-DC3F-1236-E467-FAF8DE9CD1B9}"/>
              </a:ext>
            </a:extLst>
          </p:cNvPr>
          <p:cNvSpPr/>
          <p:nvPr/>
        </p:nvSpPr>
        <p:spPr>
          <a:xfrm>
            <a:off x="3636119" y="432991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7D8FC9F-69B5-B038-2CA6-AF67E7A9193C}"/>
              </a:ext>
            </a:extLst>
          </p:cNvPr>
          <p:cNvSpPr/>
          <p:nvPr/>
        </p:nvSpPr>
        <p:spPr>
          <a:xfrm>
            <a:off x="2010670" y="574491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77BE652-3DED-97D1-6C6A-BF1EDBE87E86}"/>
              </a:ext>
            </a:extLst>
          </p:cNvPr>
          <p:cNvSpPr/>
          <p:nvPr/>
        </p:nvSpPr>
        <p:spPr>
          <a:xfrm>
            <a:off x="2255125" y="447156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AE3D9C9-3FC3-686E-96AD-C3208DFB5653}"/>
              </a:ext>
            </a:extLst>
          </p:cNvPr>
          <p:cNvSpPr/>
          <p:nvPr/>
        </p:nvSpPr>
        <p:spPr>
          <a:xfrm>
            <a:off x="2766668" y="540742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4BDBE6D-A85A-2D56-5727-4599386D4857}"/>
              </a:ext>
            </a:extLst>
          </p:cNvPr>
          <p:cNvSpPr/>
          <p:nvPr/>
        </p:nvSpPr>
        <p:spPr>
          <a:xfrm>
            <a:off x="1575471" y="422332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D3B6EC9-104C-4629-88CB-5933201B7916}"/>
              </a:ext>
            </a:extLst>
          </p:cNvPr>
          <p:cNvSpPr/>
          <p:nvPr/>
        </p:nvSpPr>
        <p:spPr>
          <a:xfrm>
            <a:off x="2820604" y="337424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B13FBBD-2419-6DC0-9E2B-24FAD8A8B5E3}"/>
              </a:ext>
            </a:extLst>
          </p:cNvPr>
          <p:cNvSpPr/>
          <p:nvPr/>
        </p:nvSpPr>
        <p:spPr>
          <a:xfrm>
            <a:off x="656669" y="443186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87284BC-55E3-F39F-3066-5D2EDD612344}"/>
              </a:ext>
            </a:extLst>
          </p:cNvPr>
          <p:cNvSpPr/>
          <p:nvPr/>
        </p:nvSpPr>
        <p:spPr>
          <a:xfrm>
            <a:off x="2813737" y="647005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27DAD1F-DE2D-A41D-A77D-257D8FE61564}"/>
              </a:ext>
            </a:extLst>
          </p:cNvPr>
          <p:cNvSpPr/>
          <p:nvPr/>
        </p:nvSpPr>
        <p:spPr>
          <a:xfrm>
            <a:off x="3683188" y="4371329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8F966A6-BFEA-42CC-39C6-1DB33BB5EFB5}"/>
              </a:ext>
            </a:extLst>
          </p:cNvPr>
          <p:cNvSpPr/>
          <p:nvPr/>
        </p:nvSpPr>
        <p:spPr>
          <a:xfrm>
            <a:off x="2057739" y="5786331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172E1023-98FE-D5EE-CE60-FEB692649B9A}"/>
              </a:ext>
            </a:extLst>
          </p:cNvPr>
          <p:cNvSpPr/>
          <p:nvPr/>
        </p:nvSpPr>
        <p:spPr>
          <a:xfrm>
            <a:off x="2302194" y="4512983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BFD54EC-D4AD-C9E5-C0AB-BCF3BDC62083}"/>
              </a:ext>
            </a:extLst>
          </p:cNvPr>
          <p:cNvSpPr/>
          <p:nvPr/>
        </p:nvSpPr>
        <p:spPr>
          <a:xfrm>
            <a:off x="2813737" y="5448845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56AFC6D-291B-E9B8-4FA7-20B8202122AE}"/>
              </a:ext>
            </a:extLst>
          </p:cNvPr>
          <p:cNvSpPr/>
          <p:nvPr/>
        </p:nvSpPr>
        <p:spPr>
          <a:xfrm>
            <a:off x="1622540" y="4264738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DD991CB-5CE3-B557-0EC4-B101327B1A3E}"/>
              </a:ext>
            </a:extLst>
          </p:cNvPr>
          <p:cNvSpPr/>
          <p:nvPr/>
        </p:nvSpPr>
        <p:spPr>
          <a:xfrm>
            <a:off x="2867673" y="341566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34977149-32EB-B4E0-B853-0E858E65EA0F}"/>
              </a:ext>
            </a:extLst>
          </p:cNvPr>
          <p:cNvSpPr/>
          <p:nvPr/>
        </p:nvSpPr>
        <p:spPr>
          <a:xfrm>
            <a:off x="1586722" y="496278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58759E16-9D1D-1F1B-843D-026049E492F4}"/>
              </a:ext>
            </a:extLst>
          </p:cNvPr>
          <p:cNvSpPr/>
          <p:nvPr/>
        </p:nvSpPr>
        <p:spPr>
          <a:xfrm>
            <a:off x="1633791" y="5004198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22EC188-DFEC-229C-033C-AADCF4330817}"/>
              </a:ext>
            </a:extLst>
          </p:cNvPr>
          <p:cNvSpPr/>
          <p:nvPr/>
        </p:nvSpPr>
        <p:spPr>
          <a:xfrm>
            <a:off x="3488937" y="582028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182E719D-1DC6-CAD4-AB5B-467BE4E5927D}"/>
              </a:ext>
            </a:extLst>
          </p:cNvPr>
          <p:cNvSpPr/>
          <p:nvPr/>
        </p:nvSpPr>
        <p:spPr>
          <a:xfrm>
            <a:off x="3544123" y="493156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DCDF8045-CF96-959F-2DDA-22D3305558FA}"/>
              </a:ext>
            </a:extLst>
          </p:cNvPr>
          <p:cNvSpPr/>
          <p:nvPr/>
        </p:nvSpPr>
        <p:spPr>
          <a:xfrm>
            <a:off x="3536006" y="5861702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71E402A3-B144-8700-30D5-EE2BDABE3F36}"/>
              </a:ext>
            </a:extLst>
          </p:cNvPr>
          <p:cNvSpPr/>
          <p:nvPr/>
        </p:nvSpPr>
        <p:spPr>
          <a:xfrm>
            <a:off x="3591192" y="4972978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F893E4E0-4340-C0D2-0DD6-630260EA141A}"/>
              </a:ext>
            </a:extLst>
          </p:cNvPr>
          <p:cNvSpPr/>
          <p:nvPr/>
        </p:nvSpPr>
        <p:spPr>
          <a:xfrm>
            <a:off x="4761971" y="566202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DD4096C-39EC-96B6-AD0E-71971BC683CD}"/>
              </a:ext>
            </a:extLst>
          </p:cNvPr>
          <p:cNvSpPr/>
          <p:nvPr/>
        </p:nvSpPr>
        <p:spPr>
          <a:xfrm>
            <a:off x="4809040" y="5703444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C0783E1-900A-150B-B2D6-1B5442BA48B5}"/>
              </a:ext>
            </a:extLst>
          </p:cNvPr>
          <p:cNvSpPr/>
          <p:nvPr/>
        </p:nvSpPr>
        <p:spPr>
          <a:xfrm>
            <a:off x="930164" y="581003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504C3C5A-988C-9138-7761-CBC049719FB4}"/>
              </a:ext>
            </a:extLst>
          </p:cNvPr>
          <p:cNvSpPr/>
          <p:nvPr/>
        </p:nvSpPr>
        <p:spPr>
          <a:xfrm>
            <a:off x="977233" y="585145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ADE11B5-E1D7-B45B-7E86-4EDB3D572CBC}"/>
              </a:ext>
            </a:extLst>
          </p:cNvPr>
          <p:cNvSpPr/>
          <p:nvPr/>
        </p:nvSpPr>
        <p:spPr>
          <a:xfrm>
            <a:off x="4809040" y="455301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303E15C1-7802-E354-932D-23476628E7DE}"/>
              </a:ext>
            </a:extLst>
          </p:cNvPr>
          <p:cNvSpPr/>
          <p:nvPr/>
        </p:nvSpPr>
        <p:spPr>
          <a:xfrm>
            <a:off x="4856109" y="459443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E0B5079-F660-A5AC-7A3F-399B3628EC25}"/>
              </a:ext>
            </a:extLst>
          </p:cNvPr>
          <p:cNvSpPr/>
          <p:nvPr/>
        </p:nvSpPr>
        <p:spPr>
          <a:xfrm>
            <a:off x="4022831" y="330124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77B9E2C-5BAE-827A-0874-3E9089814BBC}"/>
              </a:ext>
            </a:extLst>
          </p:cNvPr>
          <p:cNvSpPr/>
          <p:nvPr/>
        </p:nvSpPr>
        <p:spPr>
          <a:xfrm>
            <a:off x="4069900" y="334266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BADA6234-FF8B-7AE7-D254-C40F6DF91AC6}"/>
              </a:ext>
            </a:extLst>
          </p:cNvPr>
          <p:cNvSpPr/>
          <p:nvPr/>
        </p:nvSpPr>
        <p:spPr>
          <a:xfrm>
            <a:off x="4928496" y="317515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A76FB7AC-0E74-B7F3-F0DD-B177B7FFD207}"/>
              </a:ext>
            </a:extLst>
          </p:cNvPr>
          <p:cNvSpPr/>
          <p:nvPr/>
        </p:nvSpPr>
        <p:spPr>
          <a:xfrm>
            <a:off x="4975565" y="321657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411014F-99F4-BC63-9250-B050A0B62FE3}"/>
              </a:ext>
            </a:extLst>
          </p:cNvPr>
          <p:cNvSpPr/>
          <p:nvPr/>
        </p:nvSpPr>
        <p:spPr>
          <a:xfrm>
            <a:off x="823309" y="317515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CF4ADB37-981E-DDE1-A3F1-9695EE4B1169}"/>
              </a:ext>
            </a:extLst>
          </p:cNvPr>
          <p:cNvSpPr/>
          <p:nvPr/>
        </p:nvSpPr>
        <p:spPr>
          <a:xfrm>
            <a:off x="870378" y="321657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B4E9724-00E0-CADB-C411-E5E2FC41EEDA}"/>
              </a:ext>
            </a:extLst>
          </p:cNvPr>
          <p:cNvSpPr/>
          <p:nvPr/>
        </p:nvSpPr>
        <p:spPr>
          <a:xfrm>
            <a:off x="1715457" y="252146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A05F9B1F-EC1A-4A12-B355-4A7276611A62}"/>
              </a:ext>
            </a:extLst>
          </p:cNvPr>
          <p:cNvSpPr/>
          <p:nvPr/>
        </p:nvSpPr>
        <p:spPr>
          <a:xfrm>
            <a:off x="3671349" y="249199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8EC4009A-CEFA-38E9-4F64-65A6CEE2329D}"/>
              </a:ext>
            </a:extLst>
          </p:cNvPr>
          <p:cNvSpPr/>
          <p:nvPr/>
        </p:nvSpPr>
        <p:spPr>
          <a:xfrm>
            <a:off x="2873522" y="209923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898F5451-AE3B-5E98-83C9-A4847F27CC73}"/>
              </a:ext>
            </a:extLst>
          </p:cNvPr>
          <p:cNvCxnSpPr>
            <a:cxnSpLocks/>
            <a:stCxn id="13" idx="2"/>
            <a:endCxn id="50" idx="6"/>
          </p:cNvCxnSpPr>
          <p:nvPr/>
        </p:nvCxnSpPr>
        <p:spPr>
          <a:xfrm flipH="1" flipV="1">
            <a:off x="1190942" y="5958043"/>
            <a:ext cx="1622795" cy="6186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57B63B9D-9D9B-1F38-E337-82CD7130D05D}"/>
              </a:ext>
            </a:extLst>
          </p:cNvPr>
          <p:cNvCxnSpPr>
            <a:cxnSpLocks/>
            <a:stCxn id="13" idx="1"/>
            <a:endCxn id="15" idx="5"/>
          </p:cNvCxnSpPr>
          <p:nvPr/>
        </p:nvCxnSpPr>
        <p:spPr>
          <a:xfrm flipH="1" flipV="1">
            <a:off x="2240151" y="5968293"/>
            <a:ext cx="604883" cy="53298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8333927D-9132-1746-D1B5-FABEEA10E4D7}"/>
              </a:ext>
            </a:extLst>
          </p:cNvPr>
          <p:cNvCxnSpPr>
            <a:cxnSpLocks/>
            <a:stCxn id="13" idx="7"/>
            <a:endCxn id="45" idx="3"/>
          </p:cNvCxnSpPr>
          <p:nvPr/>
        </p:nvCxnSpPr>
        <p:spPr>
          <a:xfrm flipV="1">
            <a:off x="2996149" y="6043664"/>
            <a:ext cx="571154" cy="4576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67722B54-26A8-96AA-0C20-0D69F69FA58C}"/>
              </a:ext>
            </a:extLst>
          </p:cNvPr>
          <p:cNvCxnSpPr>
            <a:cxnSpLocks/>
            <a:stCxn id="17" idx="2"/>
            <a:endCxn id="15" idx="7"/>
          </p:cNvCxnSpPr>
          <p:nvPr/>
        </p:nvCxnSpPr>
        <p:spPr>
          <a:xfrm flipH="1">
            <a:off x="2240151" y="5555436"/>
            <a:ext cx="573586" cy="2621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2F3557D3-DC77-DEC3-CA5D-DC78D5062A4D}"/>
              </a:ext>
            </a:extLst>
          </p:cNvPr>
          <p:cNvCxnSpPr>
            <a:cxnSpLocks/>
            <a:stCxn id="48" idx="2"/>
            <a:endCxn id="13" idx="6"/>
          </p:cNvCxnSpPr>
          <p:nvPr/>
        </p:nvCxnSpPr>
        <p:spPr>
          <a:xfrm flipH="1">
            <a:off x="3027446" y="5810035"/>
            <a:ext cx="1781594" cy="76661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D3374B11-2E0B-B4DA-EAD7-B9F254874FE5}"/>
              </a:ext>
            </a:extLst>
          </p:cNvPr>
          <p:cNvCxnSpPr>
            <a:cxnSpLocks/>
            <a:stCxn id="17" idx="1"/>
            <a:endCxn id="33" idx="5"/>
          </p:cNvCxnSpPr>
          <p:nvPr/>
        </p:nvCxnSpPr>
        <p:spPr>
          <a:xfrm flipH="1" flipV="1">
            <a:off x="1816203" y="5186160"/>
            <a:ext cx="1028831" cy="2939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20994FF5-A405-FB1F-DD22-0D2B61683860}"/>
              </a:ext>
            </a:extLst>
          </p:cNvPr>
          <p:cNvCxnSpPr>
            <a:cxnSpLocks/>
            <a:stCxn id="46" idx="1"/>
            <a:endCxn id="16" idx="5"/>
          </p:cNvCxnSpPr>
          <p:nvPr/>
        </p:nvCxnSpPr>
        <p:spPr>
          <a:xfrm flipH="1" flipV="1">
            <a:off x="2484606" y="4694945"/>
            <a:ext cx="1137883" cy="30925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28942EBF-EDFA-93CA-464E-28AD98FBE801}"/>
              </a:ext>
            </a:extLst>
          </p:cNvPr>
          <p:cNvCxnSpPr>
            <a:cxnSpLocks/>
            <a:stCxn id="45" idx="7"/>
            <a:endCxn id="46" idx="4"/>
          </p:cNvCxnSpPr>
          <p:nvPr/>
        </p:nvCxnSpPr>
        <p:spPr>
          <a:xfrm flipH="1" flipV="1">
            <a:off x="3698047" y="5186160"/>
            <a:ext cx="20371" cy="7067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7A68EF6-D008-D9C5-AE15-4B7FC405B0BE}"/>
              </a:ext>
            </a:extLst>
          </p:cNvPr>
          <p:cNvCxnSpPr>
            <a:cxnSpLocks/>
            <a:stCxn id="50" idx="0"/>
            <a:endCxn id="12" idx="4"/>
          </p:cNvCxnSpPr>
          <p:nvPr/>
        </p:nvCxnSpPr>
        <p:spPr>
          <a:xfrm flipH="1" flipV="1">
            <a:off x="763524" y="4645048"/>
            <a:ext cx="320564" cy="12064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2105756C-7862-6FAA-1EE6-A5AE04FCE072}"/>
              </a:ext>
            </a:extLst>
          </p:cNvPr>
          <p:cNvCxnSpPr>
            <a:cxnSpLocks/>
            <a:stCxn id="16" idx="7"/>
            <a:endCxn id="14" idx="2"/>
          </p:cNvCxnSpPr>
          <p:nvPr/>
        </p:nvCxnSpPr>
        <p:spPr>
          <a:xfrm flipV="1">
            <a:off x="2484606" y="4477920"/>
            <a:ext cx="1198582" cy="6628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E9EC3AF7-ED6B-422E-18CF-D8EF6834FEB6}"/>
              </a:ext>
            </a:extLst>
          </p:cNvPr>
          <p:cNvCxnSpPr>
            <a:cxnSpLocks/>
            <a:stCxn id="33" idx="0"/>
            <a:endCxn id="18" idx="4"/>
          </p:cNvCxnSpPr>
          <p:nvPr/>
        </p:nvCxnSpPr>
        <p:spPr>
          <a:xfrm flipH="1" flipV="1">
            <a:off x="1729395" y="4477920"/>
            <a:ext cx="11251" cy="52627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A2B35E3C-256F-D938-2C69-BC843C9B4FCF}"/>
              </a:ext>
            </a:extLst>
          </p:cNvPr>
          <p:cNvCxnSpPr>
            <a:cxnSpLocks/>
            <a:stCxn id="18" idx="0"/>
            <a:endCxn id="19" idx="3"/>
          </p:cNvCxnSpPr>
          <p:nvPr/>
        </p:nvCxnSpPr>
        <p:spPr>
          <a:xfrm flipV="1">
            <a:off x="1729395" y="3597627"/>
            <a:ext cx="1169575" cy="66711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54FF3890-2ADA-B324-9D43-0CFBF0F8591A}"/>
              </a:ext>
            </a:extLst>
          </p:cNvPr>
          <p:cNvCxnSpPr>
            <a:cxnSpLocks/>
            <a:stCxn id="12" idx="0"/>
            <a:endCxn id="58" idx="4"/>
          </p:cNvCxnSpPr>
          <p:nvPr/>
        </p:nvCxnSpPr>
        <p:spPr>
          <a:xfrm flipV="1">
            <a:off x="763524" y="3429758"/>
            <a:ext cx="213709" cy="1002108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597CA44F-6568-5FFC-7164-737CA0E9497A}"/>
              </a:ext>
            </a:extLst>
          </p:cNvPr>
          <p:cNvCxnSpPr>
            <a:cxnSpLocks/>
            <a:stCxn id="52" idx="0"/>
            <a:endCxn id="56" idx="4"/>
          </p:cNvCxnSpPr>
          <p:nvPr/>
        </p:nvCxnSpPr>
        <p:spPr>
          <a:xfrm flipV="1">
            <a:off x="4962964" y="3429758"/>
            <a:ext cx="119456" cy="116467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FD395E8B-885F-05AE-BB23-D7D6AFB2BAF7}"/>
              </a:ext>
            </a:extLst>
          </p:cNvPr>
          <p:cNvCxnSpPr>
            <a:cxnSpLocks/>
            <a:stCxn id="52" idx="4"/>
            <a:endCxn id="48" idx="0"/>
          </p:cNvCxnSpPr>
          <p:nvPr/>
        </p:nvCxnSpPr>
        <p:spPr>
          <a:xfrm flipH="1">
            <a:off x="4915895" y="4807617"/>
            <a:ext cx="47069" cy="89582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5E7FB5DE-38F2-1476-2078-59299DB7055D}"/>
              </a:ext>
            </a:extLst>
          </p:cNvPr>
          <p:cNvCxnSpPr>
            <a:cxnSpLocks/>
            <a:stCxn id="14" idx="1"/>
            <a:endCxn id="19" idx="5"/>
          </p:cNvCxnSpPr>
          <p:nvPr/>
        </p:nvCxnSpPr>
        <p:spPr>
          <a:xfrm flipH="1" flipV="1">
            <a:off x="3050085" y="3597627"/>
            <a:ext cx="664400" cy="80492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5FD21FC-3BB4-B214-9760-F37B6E49AD23}"/>
              </a:ext>
            </a:extLst>
          </p:cNvPr>
          <p:cNvCxnSpPr>
            <a:cxnSpLocks/>
            <a:stCxn id="52" idx="0"/>
            <a:endCxn id="54" idx="4"/>
          </p:cNvCxnSpPr>
          <p:nvPr/>
        </p:nvCxnSpPr>
        <p:spPr>
          <a:xfrm flipH="1" flipV="1">
            <a:off x="4176755" y="3555848"/>
            <a:ext cx="786209" cy="103858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E93D1920-1B5A-245A-BC83-7165A2125B08}"/>
              </a:ext>
            </a:extLst>
          </p:cNvPr>
          <p:cNvSpPr/>
          <p:nvPr/>
        </p:nvSpPr>
        <p:spPr>
          <a:xfrm>
            <a:off x="1762526" y="2569614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69806D5D-B7A4-3077-CF9C-067D2D032738}"/>
              </a:ext>
            </a:extLst>
          </p:cNvPr>
          <p:cNvSpPr/>
          <p:nvPr/>
        </p:nvSpPr>
        <p:spPr>
          <a:xfrm>
            <a:off x="2914495" y="214064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1D0396D-66EC-3C41-2B9D-0FC8A44023CB}"/>
              </a:ext>
            </a:extLst>
          </p:cNvPr>
          <p:cNvSpPr/>
          <p:nvPr/>
        </p:nvSpPr>
        <p:spPr>
          <a:xfrm>
            <a:off x="3708232" y="252560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344A9F3-FC72-D6F3-33ED-53E8F9027A30}"/>
              </a:ext>
            </a:extLst>
          </p:cNvPr>
          <p:cNvCxnSpPr>
            <a:cxnSpLocks/>
            <a:stCxn id="58" idx="7"/>
            <a:endCxn id="20" idx="3"/>
          </p:cNvCxnSpPr>
          <p:nvPr/>
        </p:nvCxnSpPr>
        <p:spPr>
          <a:xfrm flipV="1">
            <a:off x="1052790" y="2751576"/>
            <a:ext cx="741033" cy="496220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4E9F067-BBD9-A74A-195D-E8C10A70BF92}"/>
              </a:ext>
            </a:extLst>
          </p:cNvPr>
          <p:cNvCxnSpPr>
            <a:cxnSpLocks/>
            <a:stCxn id="19" idx="1"/>
            <a:endCxn id="20" idx="5"/>
          </p:cNvCxnSpPr>
          <p:nvPr/>
        </p:nvCxnSpPr>
        <p:spPr>
          <a:xfrm flipH="1" flipV="1">
            <a:off x="1944938" y="2751576"/>
            <a:ext cx="954032" cy="69530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B6848E4-3A51-1E23-A97F-88EC2CCD2C0C}"/>
              </a:ext>
            </a:extLst>
          </p:cNvPr>
          <p:cNvCxnSpPr>
            <a:cxnSpLocks/>
            <a:stCxn id="20" idx="7"/>
            <a:endCxn id="23" idx="2"/>
          </p:cNvCxnSpPr>
          <p:nvPr/>
        </p:nvCxnSpPr>
        <p:spPr>
          <a:xfrm flipV="1">
            <a:off x="1944938" y="2247240"/>
            <a:ext cx="969557" cy="353594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F59C20E-120C-6445-42EB-FCCF165A4F4B}"/>
              </a:ext>
            </a:extLst>
          </p:cNvPr>
          <p:cNvCxnSpPr>
            <a:cxnSpLocks/>
            <a:stCxn id="24" idx="1"/>
            <a:endCxn id="23" idx="6"/>
          </p:cNvCxnSpPr>
          <p:nvPr/>
        </p:nvCxnSpPr>
        <p:spPr>
          <a:xfrm flipH="1" flipV="1">
            <a:off x="3128204" y="2247240"/>
            <a:ext cx="611325" cy="30958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2B8E4C-1B23-D9D1-83AF-CFA7B9DF26C2}"/>
              </a:ext>
            </a:extLst>
          </p:cNvPr>
          <p:cNvCxnSpPr>
            <a:cxnSpLocks/>
            <a:stCxn id="24" idx="4"/>
            <a:endCxn id="54" idx="1"/>
          </p:cNvCxnSpPr>
          <p:nvPr/>
        </p:nvCxnSpPr>
        <p:spPr>
          <a:xfrm>
            <a:off x="3815087" y="2738791"/>
            <a:ext cx="286110" cy="63509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D15898B8-6C24-8299-C9FB-6A57F153BA9A}"/>
              </a:ext>
            </a:extLst>
          </p:cNvPr>
          <p:cNvCxnSpPr>
            <a:cxnSpLocks/>
            <a:stCxn id="56" idx="1"/>
            <a:endCxn id="24" idx="5"/>
          </p:cNvCxnSpPr>
          <p:nvPr/>
        </p:nvCxnSpPr>
        <p:spPr>
          <a:xfrm flipH="1" flipV="1">
            <a:off x="3890644" y="2707571"/>
            <a:ext cx="1116218" cy="54022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id="{5C710B5A-B4A7-3555-3DDC-B8915C452BD2}"/>
              </a:ext>
            </a:extLst>
          </p:cNvPr>
          <p:cNvSpPr/>
          <p:nvPr/>
        </p:nvSpPr>
        <p:spPr>
          <a:xfrm>
            <a:off x="6429506" y="442342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E0C4BD2-3736-5C1F-A45C-8047FD7A7FB7}"/>
              </a:ext>
            </a:extLst>
          </p:cNvPr>
          <p:cNvSpPr/>
          <p:nvPr/>
        </p:nvSpPr>
        <p:spPr>
          <a:xfrm>
            <a:off x="8586574" y="646161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37E5E2E-6DEB-1448-029A-1D3B38F5295C}"/>
              </a:ext>
            </a:extLst>
          </p:cNvPr>
          <p:cNvSpPr/>
          <p:nvPr/>
        </p:nvSpPr>
        <p:spPr>
          <a:xfrm>
            <a:off x="9456025" y="436289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97560D4D-7BBD-BB91-B0FA-F1546E2965C9}"/>
              </a:ext>
            </a:extLst>
          </p:cNvPr>
          <p:cNvSpPr/>
          <p:nvPr/>
        </p:nvSpPr>
        <p:spPr>
          <a:xfrm>
            <a:off x="7830576" y="577789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15F6758C-2590-F13B-7E2B-68DF81FFDA0C}"/>
              </a:ext>
            </a:extLst>
          </p:cNvPr>
          <p:cNvSpPr/>
          <p:nvPr/>
        </p:nvSpPr>
        <p:spPr>
          <a:xfrm>
            <a:off x="8075031" y="450454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A35F97BB-6FB9-3162-30E6-9A5B472B30A2}"/>
              </a:ext>
            </a:extLst>
          </p:cNvPr>
          <p:cNvSpPr/>
          <p:nvPr/>
        </p:nvSpPr>
        <p:spPr>
          <a:xfrm>
            <a:off x="8586574" y="544040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39B91E3D-A4F1-CD49-EF70-AFDE283B17A6}"/>
              </a:ext>
            </a:extLst>
          </p:cNvPr>
          <p:cNvSpPr/>
          <p:nvPr/>
        </p:nvSpPr>
        <p:spPr>
          <a:xfrm>
            <a:off x="7395377" y="425630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9A5455E6-2483-EB44-D7A5-BDF01C12BCF0}"/>
              </a:ext>
            </a:extLst>
          </p:cNvPr>
          <p:cNvSpPr/>
          <p:nvPr/>
        </p:nvSpPr>
        <p:spPr>
          <a:xfrm>
            <a:off x="8640510" y="340722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1C2BBA7F-7419-9CDD-935D-4C89C1407685}"/>
              </a:ext>
            </a:extLst>
          </p:cNvPr>
          <p:cNvSpPr/>
          <p:nvPr/>
        </p:nvSpPr>
        <p:spPr>
          <a:xfrm>
            <a:off x="6476575" y="446484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93BAACEA-A5A3-9BF3-A355-82F466EEC211}"/>
              </a:ext>
            </a:extLst>
          </p:cNvPr>
          <p:cNvSpPr/>
          <p:nvPr/>
        </p:nvSpPr>
        <p:spPr>
          <a:xfrm>
            <a:off x="8633643" y="650303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7516E9ED-E4F7-1D62-77D7-3EBAD053CB5B}"/>
              </a:ext>
            </a:extLst>
          </p:cNvPr>
          <p:cNvSpPr/>
          <p:nvPr/>
        </p:nvSpPr>
        <p:spPr>
          <a:xfrm>
            <a:off x="8687579" y="344864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879C1767-E773-7998-FCE9-5646A9DF2881}"/>
              </a:ext>
            </a:extLst>
          </p:cNvPr>
          <p:cNvSpPr/>
          <p:nvPr/>
        </p:nvSpPr>
        <p:spPr>
          <a:xfrm>
            <a:off x="7406628" y="499576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2DC4C78D-5294-EA35-EAC6-AAABB6A348FC}"/>
              </a:ext>
            </a:extLst>
          </p:cNvPr>
          <p:cNvSpPr/>
          <p:nvPr/>
        </p:nvSpPr>
        <p:spPr>
          <a:xfrm>
            <a:off x="9308843" y="585326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927C5BF9-AB61-C519-044F-7DC636D501F2}"/>
              </a:ext>
            </a:extLst>
          </p:cNvPr>
          <p:cNvSpPr/>
          <p:nvPr/>
        </p:nvSpPr>
        <p:spPr>
          <a:xfrm>
            <a:off x="9364029" y="496454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14AEDD80-4844-873F-3E86-610E0EFEFB76}"/>
              </a:ext>
            </a:extLst>
          </p:cNvPr>
          <p:cNvSpPr/>
          <p:nvPr/>
        </p:nvSpPr>
        <p:spPr>
          <a:xfrm>
            <a:off x="10581877" y="569500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A07237EF-9F52-A129-0FC8-0943C2963B44}"/>
              </a:ext>
            </a:extLst>
          </p:cNvPr>
          <p:cNvSpPr/>
          <p:nvPr/>
        </p:nvSpPr>
        <p:spPr>
          <a:xfrm>
            <a:off x="10628946" y="5736424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D9993EF1-5BBA-B1F3-437A-B3B2E656AB7B}"/>
              </a:ext>
            </a:extLst>
          </p:cNvPr>
          <p:cNvSpPr/>
          <p:nvPr/>
        </p:nvSpPr>
        <p:spPr>
          <a:xfrm>
            <a:off x="6750070" y="584301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240B53A2-5EFE-0843-C69A-42D2EFE5CAD3}"/>
              </a:ext>
            </a:extLst>
          </p:cNvPr>
          <p:cNvSpPr/>
          <p:nvPr/>
        </p:nvSpPr>
        <p:spPr>
          <a:xfrm>
            <a:off x="6797139" y="588443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464F6D3A-2592-29A0-A246-BA5D6118E712}"/>
              </a:ext>
            </a:extLst>
          </p:cNvPr>
          <p:cNvSpPr/>
          <p:nvPr/>
        </p:nvSpPr>
        <p:spPr>
          <a:xfrm>
            <a:off x="10628946" y="458599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88">
            <a:extLst>
              <a:ext uri="{FF2B5EF4-FFF2-40B4-BE49-F238E27FC236}">
                <a16:creationId xmlns:a16="http://schemas.microsoft.com/office/drawing/2014/main" id="{8F012326-60FE-7846-1DEA-30BDD93FDB59}"/>
              </a:ext>
            </a:extLst>
          </p:cNvPr>
          <p:cNvSpPr/>
          <p:nvPr/>
        </p:nvSpPr>
        <p:spPr>
          <a:xfrm>
            <a:off x="10676015" y="462741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0" name="Ovale 89">
            <a:extLst>
              <a:ext uri="{FF2B5EF4-FFF2-40B4-BE49-F238E27FC236}">
                <a16:creationId xmlns:a16="http://schemas.microsoft.com/office/drawing/2014/main" id="{7BBEE565-2761-9B9C-3F87-55AD9A928067}"/>
              </a:ext>
            </a:extLst>
          </p:cNvPr>
          <p:cNvSpPr/>
          <p:nvPr/>
        </p:nvSpPr>
        <p:spPr>
          <a:xfrm>
            <a:off x="9842737" y="333422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>
            <a:extLst>
              <a:ext uri="{FF2B5EF4-FFF2-40B4-BE49-F238E27FC236}">
                <a16:creationId xmlns:a16="http://schemas.microsoft.com/office/drawing/2014/main" id="{68C2AA7F-F1A9-4F0F-4956-4277A7DB1432}"/>
              </a:ext>
            </a:extLst>
          </p:cNvPr>
          <p:cNvSpPr/>
          <p:nvPr/>
        </p:nvSpPr>
        <p:spPr>
          <a:xfrm>
            <a:off x="9889806" y="337564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2" name="Ovale 91">
            <a:extLst>
              <a:ext uri="{FF2B5EF4-FFF2-40B4-BE49-F238E27FC236}">
                <a16:creationId xmlns:a16="http://schemas.microsoft.com/office/drawing/2014/main" id="{3C23F383-90DD-5564-C5C0-EC67E234C639}"/>
              </a:ext>
            </a:extLst>
          </p:cNvPr>
          <p:cNvSpPr/>
          <p:nvPr/>
        </p:nvSpPr>
        <p:spPr>
          <a:xfrm>
            <a:off x="10748402" y="320813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2">
            <a:extLst>
              <a:ext uri="{FF2B5EF4-FFF2-40B4-BE49-F238E27FC236}">
                <a16:creationId xmlns:a16="http://schemas.microsoft.com/office/drawing/2014/main" id="{99FEB398-F1ED-011B-17D3-0009CC4AAAE0}"/>
              </a:ext>
            </a:extLst>
          </p:cNvPr>
          <p:cNvSpPr/>
          <p:nvPr/>
        </p:nvSpPr>
        <p:spPr>
          <a:xfrm>
            <a:off x="10795471" y="324955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4" name="Ovale 93">
            <a:extLst>
              <a:ext uri="{FF2B5EF4-FFF2-40B4-BE49-F238E27FC236}">
                <a16:creationId xmlns:a16="http://schemas.microsoft.com/office/drawing/2014/main" id="{2A1DB35C-FADE-8D3B-AF74-1DCD23882404}"/>
              </a:ext>
            </a:extLst>
          </p:cNvPr>
          <p:cNvSpPr/>
          <p:nvPr/>
        </p:nvSpPr>
        <p:spPr>
          <a:xfrm>
            <a:off x="6643215" y="320813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e 94">
            <a:extLst>
              <a:ext uri="{FF2B5EF4-FFF2-40B4-BE49-F238E27FC236}">
                <a16:creationId xmlns:a16="http://schemas.microsoft.com/office/drawing/2014/main" id="{21CA1FBB-0629-FBB2-EBF0-60C8D16D54C9}"/>
              </a:ext>
            </a:extLst>
          </p:cNvPr>
          <p:cNvSpPr/>
          <p:nvPr/>
        </p:nvSpPr>
        <p:spPr>
          <a:xfrm>
            <a:off x="6690284" y="324955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3CC2D336-58C3-BE30-7B9A-2C703F8E3EDC}"/>
              </a:ext>
            </a:extLst>
          </p:cNvPr>
          <p:cNvSpPr/>
          <p:nvPr/>
        </p:nvSpPr>
        <p:spPr>
          <a:xfrm>
            <a:off x="7535363" y="255444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Ovale 96">
            <a:extLst>
              <a:ext uri="{FF2B5EF4-FFF2-40B4-BE49-F238E27FC236}">
                <a16:creationId xmlns:a16="http://schemas.microsoft.com/office/drawing/2014/main" id="{973FCF83-37EE-D8E6-81D2-5C080BC6FF73}"/>
              </a:ext>
            </a:extLst>
          </p:cNvPr>
          <p:cNvSpPr/>
          <p:nvPr/>
        </p:nvSpPr>
        <p:spPr>
          <a:xfrm>
            <a:off x="9491255" y="252497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C1B191CB-18D0-BEA9-167F-BAA08EE73E80}"/>
              </a:ext>
            </a:extLst>
          </p:cNvPr>
          <p:cNvSpPr/>
          <p:nvPr/>
        </p:nvSpPr>
        <p:spPr>
          <a:xfrm>
            <a:off x="8693428" y="213221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719DCB89-D57D-9922-DA14-D4562C8EAE5B}"/>
              </a:ext>
            </a:extLst>
          </p:cNvPr>
          <p:cNvCxnSpPr>
            <a:cxnSpLocks/>
            <a:stCxn id="40" idx="2"/>
            <a:endCxn id="87" idx="6"/>
          </p:cNvCxnSpPr>
          <p:nvPr/>
        </p:nvCxnSpPr>
        <p:spPr>
          <a:xfrm flipH="1" flipV="1">
            <a:off x="7010848" y="5991023"/>
            <a:ext cx="1622795" cy="6186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608C0987-5C69-F5F2-4C8A-42CEECD15CB4}"/>
              </a:ext>
            </a:extLst>
          </p:cNvPr>
          <p:cNvCxnSpPr>
            <a:cxnSpLocks/>
            <a:stCxn id="40" idx="1"/>
            <a:endCxn id="42" idx="5"/>
          </p:cNvCxnSpPr>
          <p:nvPr/>
        </p:nvCxnSpPr>
        <p:spPr>
          <a:xfrm flipH="1" flipV="1">
            <a:off x="8060057" y="6001273"/>
            <a:ext cx="604883" cy="53298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6C49332D-3946-CB30-B917-F7611A51CE4C}"/>
              </a:ext>
            </a:extLst>
          </p:cNvPr>
          <p:cNvCxnSpPr>
            <a:cxnSpLocks/>
            <a:stCxn id="40" idx="7"/>
            <a:endCxn id="82" idx="3"/>
          </p:cNvCxnSpPr>
          <p:nvPr/>
        </p:nvCxnSpPr>
        <p:spPr>
          <a:xfrm flipV="1">
            <a:off x="8816055" y="6076644"/>
            <a:ext cx="571154" cy="4576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9C3947DB-D904-8DC2-5913-C8E240FC537D}"/>
              </a:ext>
            </a:extLst>
          </p:cNvPr>
          <p:cNvCxnSpPr>
            <a:cxnSpLocks/>
            <a:stCxn id="62" idx="2"/>
            <a:endCxn id="42" idx="7"/>
          </p:cNvCxnSpPr>
          <p:nvPr/>
        </p:nvCxnSpPr>
        <p:spPr>
          <a:xfrm>
            <a:off x="7445023" y="5146991"/>
            <a:ext cx="615034" cy="7035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F66797DD-184E-3342-BAC6-DFFE5DDD46F9}"/>
              </a:ext>
            </a:extLst>
          </p:cNvPr>
          <p:cNvCxnSpPr>
            <a:cxnSpLocks/>
            <a:stCxn id="85" idx="2"/>
            <a:endCxn id="40" idx="6"/>
          </p:cNvCxnSpPr>
          <p:nvPr/>
        </p:nvCxnSpPr>
        <p:spPr>
          <a:xfrm flipH="1">
            <a:off x="8847352" y="5843015"/>
            <a:ext cx="1781594" cy="766612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45188498-7B9F-E4E3-ACF8-70BA021F6636}"/>
              </a:ext>
            </a:extLst>
          </p:cNvPr>
          <p:cNvCxnSpPr>
            <a:cxnSpLocks/>
            <a:stCxn id="62" idx="1"/>
            <a:endCxn id="68" idx="5"/>
          </p:cNvCxnSpPr>
          <p:nvPr/>
        </p:nvCxnSpPr>
        <p:spPr>
          <a:xfrm flipV="1">
            <a:off x="7476320" y="4718829"/>
            <a:ext cx="839035" cy="3527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1CBB9737-D69F-AA8C-6532-0D6C5049C4B4}"/>
              </a:ext>
            </a:extLst>
          </p:cNvPr>
          <p:cNvCxnSpPr>
            <a:cxnSpLocks/>
            <a:stCxn id="83" idx="1"/>
            <a:endCxn id="60" idx="5"/>
          </p:cNvCxnSpPr>
          <p:nvPr/>
        </p:nvCxnSpPr>
        <p:spPr>
          <a:xfrm flipV="1">
            <a:off x="8664940" y="5177723"/>
            <a:ext cx="938755" cy="34251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BFD93D56-8707-6DE4-2E98-57C3188A1EB3}"/>
              </a:ext>
            </a:extLst>
          </p:cNvPr>
          <p:cNvCxnSpPr>
            <a:cxnSpLocks/>
            <a:stCxn id="82" idx="7"/>
            <a:endCxn id="83" idx="4"/>
          </p:cNvCxnSpPr>
          <p:nvPr/>
        </p:nvCxnSpPr>
        <p:spPr>
          <a:xfrm flipH="1" flipV="1">
            <a:off x="8740498" y="5702195"/>
            <a:ext cx="797826" cy="22370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A8B28C97-CD01-83C5-444B-7EB116189F3D}"/>
              </a:ext>
            </a:extLst>
          </p:cNvPr>
          <p:cNvCxnSpPr>
            <a:cxnSpLocks/>
            <a:stCxn id="87" idx="0"/>
            <a:endCxn id="39" idx="4"/>
          </p:cNvCxnSpPr>
          <p:nvPr/>
        </p:nvCxnSpPr>
        <p:spPr>
          <a:xfrm flipH="1" flipV="1">
            <a:off x="6583430" y="4678028"/>
            <a:ext cx="320564" cy="1206404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29B99D50-2742-4325-2B00-7C35C8359D25}"/>
              </a:ext>
            </a:extLst>
          </p:cNvPr>
          <p:cNvCxnSpPr>
            <a:cxnSpLocks/>
            <a:stCxn id="60" idx="7"/>
            <a:endCxn id="41" idx="2"/>
          </p:cNvCxnSpPr>
          <p:nvPr/>
        </p:nvCxnSpPr>
        <p:spPr>
          <a:xfrm flipH="1" flipV="1">
            <a:off x="9503094" y="4510900"/>
            <a:ext cx="100601" cy="51608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244D5083-FC89-38FD-0533-DB51931B1B29}"/>
              </a:ext>
            </a:extLst>
          </p:cNvPr>
          <p:cNvCxnSpPr>
            <a:cxnSpLocks/>
            <a:stCxn id="68" idx="0"/>
            <a:endCxn id="64" idx="4"/>
          </p:cNvCxnSpPr>
          <p:nvPr/>
        </p:nvCxnSpPr>
        <p:spPr>
          <a:xfrm flipH="1" flipV="1">
            <a:off x="7549301" y="4510900"/>
            <a:ext cx="690497" cy="2596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0B77F3F0-8B84-A80B-4768-74A9815A39A8}"/>
              </a:ext>
            </a:extLst>
          </p:cNvPr>
          <p:cNvCxnSpPr>
            <a:cxnSpLocks/>
            <a:stCxn id="64" idx="0"/>
            <a:endCxn id="65" idx="3"/>
          </p:cNvCxnSpPr>
          <p:nvPr/>
        </p:nvCxnSpPr>
        <p:spPr>
          <a:xfrm flipV="1">
            <a:off x="7549301" y="3630607"/>
            <a:ext cx="1169575" cy="66711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1D118C70-D646-ABCE-8B79-B8DF20B1D0C0}"/>
              </a:ext>
            </a:extLst>
          </p:cNvPr>
          <p:cNvCxnSpPr>
            <a:cxnSpLocks/>
            <a:stCxn id="39" idx="0"/>
            <a:endCxn id="95" idx="4"/>
          </p:cNvCxnSpPr>
          <p:nvPr/>
        </p:nvCxnSpPr>
        <p:spPr>
          <a:xfrm flipV="1">
            <a:off x="6583430" y="3462738"/>
            <a:ext cx="213709" cy="1002108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0AC59F28-F753-0394-6077-7DC5E0E9B986}"/>
              </a:ext>
            </a:extLst>
          </p:cNvPr>
          <p:cNvCxnSpPr>
            <a:cxnSpLocks/>
            <a:stCxn id="89" idx="0"/>
            <a:endCxn id="93" idx="4"/>
          </p:cNvCxnSpPr>
          <p:nvPr/>
        </p:nvCxnSpPr>
        <p:spPr>
          <a:xfrm flipV="1">
            <a:off x="10782870" y="3462738"/>
            <a:ext cx="119456" cy="116467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B0C1279E-D61A-9E06-2DD6-8A3C4B9FC40D}"/>
              </a:ext>
            </a:extLst>
          </p:cNvPr>
          <p:cNvCxnSpPr>
            <a:cxnSpLocks/>
            <a:stCxn id="89" idx="4"/>
            <a:endCxn id="85" idx="0"/>
          </p:cNvCxnSpPr>
          <p:nvPr/>
        </p:nvCxnSpPr>
        <p:spPr>
          <a:xfrm flipH="1">
            <a:off x="10735801" y="4840597"/>
            <a:ext cx="47069" cy="89582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7663F1C5-6B03-7470-B087-5EF18CCD493E}"/>
              </a:ext>
            </a:extLst>
          </p:cNvPr>
          <p:cNvCxnSpPr>
            <a:cxnSpLocks/>
            <a:stCxn id="41" idx="1"/>
            <a:endCxn id="65" idx="5"/>
          </p:cNvCxnSpPr>
          <p:nvPr/>
        </p:nvCxnSpPr>
        <p:spPr>
          <a:xfrm flipH="1" flipV="1">
            <a:off x="8869991" y="3630607"/>
            <a:ext cx="664400" cy="80492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F99AAF66-17C2-BF36-E9C7-80191ECA6B2A}"/>
              </a:ext>
            </a:extLst>
          </p:cNvPr>
          <p:cNvCxnSpPr>
            <a:cxnSpLocks/>
            <a:stCxn id="89" idx="0"/>
            <a:endCxn id="91" idx="4"/>
          </p:cNvCxnSpPr>
          <p:nvPr/>
        </p:nvCxnSpPr>
        <p:spPr>
          <a:xfrm flipH="1" flipV="1">
            <a:off x="9996661" y="3588828"/>
            <a:ext cx="786209" cy="1038587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1" name="Ovale 120">
            <a:extLst>
              <a:ext uri="{FF2B5EF4-FFF2-40B4-BE49-F238E27FC236}">
                <a16:creationId xmlns:a16="http://schemas.microsoft.com/office/drawing/2014/main" id="{05F497EA-22DE-7F46-F564-E42DDCB850EE}"/>
              </a:ext>
            </a:extLst>
          </p:cNvPr>
          <p:cNvSpPr/>
          <p:nvPr/>
        </p:nvSpPr>
        <p:spPr>
          <a:xfrm>
            <a:off x="7582432" y="2602594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22" name="Ovale 121">
            <a:extLst>
              <a:ext uri="{FF2B5EF4-FFF2-40B4-BE49-F238E27FC236}">
                <a16:creationId xmlns:a16="http://schemas.microsoft.com/office/drawing/2014/main" id="{C715CD94-094D-0883-9C8A-74BF8E6E6B6C}"/>
              </a:ext>
            </a:extLst>
          </p:cNvPr>
          <p:cNvSpPr/>
          <p:nvPr/>
        </p:nvSpPr>
        <p:spPr>
          <a:xfrm>
            <a:off x="8734401" y="217362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23" name="Ovale 122">
            <a:extLst>
              <a:ext uri="{FF2B5EF4-FFF2-40B4-BE49-F238E27FC236}">
                <a16:creationId xmlns:a16="http://schemas.microsoft.com/office/drawing/2014/main" id="{91B7B8A0-7631-E41A-9A29-17D9F374E73E}"/>
              </a:ext>
            </a:extLst>
          </p:cNvPr>
          <p:cNvSpPr/>
          <p:nvPr/>
        </p:nvSpPr>
        <p:spPr>
          <a:xfrm>
            <a:off x="9528138" y="2558589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1F091639-630A-893C-7D9F-9B67AADF85E1}"/>
              </a:ext>
            </a:extLst>
          </p:cNvPr>
          <p:cNvCxnSpPr>
            <a:cxnSpLocks/>
            <a:stCxn id="95" idx="7"/>
            <a:endCxn id="121" idx="3"/>
          </p:cNvCxnSpPr>
          <p:nvPr/>
        </p:nvCxnSpPr>
        <p:spPr>
          <a:xfrm flipV="1">
            <a:off x="6872696" y="2784556"/>
            <a:ext cx="741033" cy="496220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7F58D14B-90EA-F8DE-7D2F-3148E2B4BB54}"/>
              </a:ext>
            </a:extLst>
          </p:cNvPr>
          <p:cNvCxnSpPr>
            <a:cxnSpLocks/>
            <a:stCxn id="65" idx="1"/>
            <a:endCxn id="121" idx="5"/>
          </p:cNvCxnSpPr>
          <p:nvPr/>
        </p:nvCxnSpPr>
        <p:spPr>
          <a:xfrm flipH="1" flipV="1">
            <a:off x="7764844" y="2784556"/>
            <a:ext cx="954032" cy="69530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B29374A9-9E53-9EDD-EF15-2A94DAC364C1}"/>
              </a:ext>
            </a:extLst>
          </p:cNvPr>
          <p:cNvCxnSpPr>
            <a:cxnSpLocks/>
            <a:stCxn id="121" idx="7"/>
            <a:endCxn id="122" idx="2"/>
          </p:cNvCxnSpPr>
          <p:nvPr/>
        </p:nvCxnSpPr>
        <p:spPr>
          <a:xfrm flipV="1">
            <a:off x="7764844" y="2280220"/>
            <a:ext cx="969557" cy="353594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0F94DFAD-8F35-9327-63E9-1029B50FB86D}"/>
              </a:ext>
            </a:extLst>
          </p:cNvPr>
          <p:cNvCxnSpPr>
            <a:cxnSpLocks/>
            <a:stCxn id="123" idx="1"/>
            <a:endCxn id="122" idx="6"/>
          </p:cNvCxnSpPr>
          <p:nvPr/>
        </p:nvCxnSpPr>
        <p:spPr>
          <a:xfrm flipH="1" flipV="1">
            <a:off x="8948110" y="2280220"/>
            <a:ext cx="611325" cy="309589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3775BA45-5135-B455-ED53-0809B828122C}"/>
              </a:ext>
            </a:extLst>
          </p:cNvPr>
          <p:cNvCxnSpPr>
            <a:cxnSpLocks/>
            <a:stCxn id="123" idx="4"/>
            <a:endCxn id="91" idx="1"/>
          </p:cNvCxnSpPr>
          <p:nvPr/>
        </p:nvCxnSpPr>
        <p:spPr>
          <a:xfrm>
            <a:off x="9634993" y="2771771"/>
            <a:ext cx="286110" cy="63509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3BFE553-F390-95AD-A117-BFD7C6C82994}"/>
              </a:ext>
            </a:extLst>
          </p:cNvPr>
          <p:cNvCxnSpPr>
            <a:cxnSpLocks/>
            <a:stCxn id="93" idx="1"/>
            <a:endCxn id="123" idx="5"/>
          </p:cNvCxnSpPr>
          <p:nvPr/>
        </p:nvCxnSpPr>
        <p:spPr>
          <a:xfrm flipH="1" flipV="1">
            <a:off x="9710550" y="2740551"/>
            <a:ext cx="1116218" cy="540225"/>
          </a:xfrm>
          <a:prstGeom prst="line">
            <a:avLst/>
          </a:prstGeom>
          <a:ln w="19050"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" name="Ovale 40">
            <a:extLst>
              <a:ext uri="{FF2B5EF4-FFF2-40B4-BE49-F238E27FC236}">
                <a16:creationId xmlns:a16="http://schemas.microsoft.com/office/drawing/2014/main" id="{D069A48D-4FCD-B1B6-B706-3A36263FA9FD}"/>
              </a:ext>
            </a:extLst>
          </p:cNvPr>
          <p:cNvSpPr/>
          <p:nvPr/>
        </p:nvSpPr>
        <p:spPr>
          <a:xfrm>
            <a:off x="9503094" y="4404309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63297620-F622-37CD-9AC3-F0056CEE48E0}"/>
              </a:ext>
            </a:extLst>
          </p:cNvPr>
          <p:cNvSpPr/>
          <p:nvPr/>
        </p:nvSpPr>
        <p:spPr>
          <a:xfrm>
            <a:off x="7877645" y="5819311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0" name="!!Ovale 59">
            <a:extLst>
              <a:ext uri="{FF2B5EF4-FFF2-40B4-BE49-F238E27FC236}">
                <a16:creationId xmlns:a16="http://schemas.microsoft.com/office/drawing/2014/main" id="{E01D799F-4148-D997-F66D-886ECE3F6B5F}"/>
              </a:ext>
            </a:extLst>
          </p:cNvPr>
          <p:cNvSpPr/>
          <p:nvPr/>
        </p:nvSpPr>
        <p:spPr>
          <a:xfrm>
            <a:off x="9421283" y="4995761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F4FDECE4-FDF7-5FD7-E364-6740885957C8}"/>
              </a:ext>
            </a:extLst>
          </p:cNvPr>
          <p:cNvSpPr/>
          <p:nvPr/>
        </p:nvSpPr>
        <p:spPr>
          <a:xfrm>
            <a:off x="7445023" y="5040400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8C94ADFE-6625-08A4-C15A-B657C3342B66}"/>
              </a:ext>
            </a:extLst>
          </p:cNvPr>
          <p:cNvSpPr/>
          <p:nvPr/>
        </p:nvSpPr>
        <p:spPr>
          <a:xfrm>
            <a:off x="7442446" y="4297718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9F6DB120-25E5-F32B-C4CB-D6EDAB4B7E64}"/>
              </a:ext>
            </a:extLst>
          </p:cNvPr>
          <p:cNvSpPr/>
          <p:nvPr/>
        </p:nvSpPr>
        <p:spPr>
          <a:xfrm>
            <a:off x="8132943" y="4536867"/>
            <a:ext cx="213709" cy="213182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rgbClr val="FFA3A1"/>
              </a:gs>
              <a:gs pos="100000">
                <a:srgbClr val="FEE1D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027B0A87-1FF6-29D9-2146-F93BEE8046EE}"/>
              </a:ext>
            </a:extLst>
          </p:cNvPr>
          <p:cNvSpPr/>
          <p:nvPr/>
        </p:nvSpPr>
        <p:spPr>
          <a:xfrm>
            <a:off x="9355912" y="5894682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3" name="!Ovale 82">
            <a:extLst>
              <a:ext uri="{FF2B5EF4-FFF2-40B4-BE49-F238E27FC236}">
                <a16:creationId xmlns:a16="http://schemas.microsoft.com/office/drawing/2014/main" id="{0A1D7425-6E2C-4DB7-DD84-7214E624C63E}"/>
              </a:ext>
            </a:extLst>
          </p:cNvPr>
          <p:cNvSpPr/>
          <p:nvPr/>
        </p:nvSpPr>
        <p:spPr>
          <a:xfrm>
            <a:off x="8633643" y="5489013"/>
            <a:ext cx="213709" cy="213182"/>
          </a:xfrm>
          <a:prstGeom prst="ellipse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Segnaposto contenuto 2">
                <a:extLst>
                  <a:ext uri="{FF2B5EF4-FFF2-40B4-BE49-F238E27FC236}">
                    <a16:creationId xmlns:a16="http://schemas.microsoft.com/office/drawing/2014/main" id="{61F5D025-3F94-608B-70FF-0647478A157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530891"/>
                <a:ext cx="10972800" cy="567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:r>
                  <a:rPr lang="en-GB" kern="0" dirty="0"/>
                  <a:t>It depends only on the drawing of </a:t>
                </a:r>
                <a14:m>
                  <m:oMath xmlns:m="http://schemas.openxmlformats.org/officeDocument/2006/math">
                    <m:r>
                      <a:rPr lang="en-GB" i="1" kern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GB" kern="0" dirty="0"/>
              </a:p>
            </p:txBody>
          </p:sp>
        </mc:Choice>
        <mc:Fallback>
          <p:sp>
            <p:nvSpPr>
              <p:cNvPr id="167" name="Segnaposto contenuto 2">
                <a:extLst>
                  <a:ext uri="{FF2B5EF4-FFF2-40B4-BE49-F238E27FC236}">
                    <a16:creationId xmlns:a16="http://schemas.microsoft.com/office/drawing/2014/main" id="{61F5D025-3F94-608B-70FF-0647478A1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530891"/>
                <a:ext cx="10972800" cy="567089"/>
              </a:xfrm>
              <a:prstGeom prst="rect">
                <a:avLst/>
              </a:prstGeom>
              <a:blipFill>
                <a:blip r:embed="rId3"/>
                <a:stretch>
                  <a:fillRect l="-833" t="-7527" b="-6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695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3DFE7-441D-B092-142A-884C5609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AF3F6314-1370-1689-7AE9-A0F455D4D785}"/>
              </a:ext>
            </a:extLst>
          </p:cNvPr>
          <p:cNvSpPr/>
          <p:nvPr/>
        </p:nvSpPr>
        <p:spPr>
          <a:xfrm>
            <a:off x="6302561" y="642282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5D98B03-D591-3DDD-0D6C-CC86F9C26378}"/>
              </a:ext>
            </a:extLst>
          </p:cNvPr>
          <p:cNvSpPr/>
          <p:nvPr/>
        </p:nvSpPr>
        <p:spPr>
          <a:xfrm>
            <a:off x="5888140" y="591397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DED7BCD-DC3F-1236-E467-FAF8DE9CD1B9}"/>
              </a:ext>
            </a:extLst>
          </p:cNvPr>
          <p:cNvSpPr/>
          <p:nvPr/>
        </p:nvSpPr>
        <p:spPr>
          <a:xfrm>
            <a:off x="6447623" y="386250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7D8FC9F-69B5-B038-2CA6-AF67E7A9193C}"/>
              </a:ext>
            </a:extLst>
          </p:cNvPr>
          <p:cNvSpPr/>
          <p:nvPr/>
        </p:nvSpPr>
        <p:spPr>
          <a:xfrm>
            <a:off x="5016042" y="544337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AE3D9C9-3FC3-686E-96AD-C3208DFB5653}"/>
              </a:ext>
            </a:extLst>
          </p:cNvPr>
          <p:cNvSpPr/>
          <p:nvPr/>
        </p:nvSpPr>
        <p:spPr>
          <a:xfrm>
            <a:off x="5888140" y="489275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4BDBE6D-A85A-2D56-5727-4599386D4857}"/>
              </a:ext>
            </a:extLst>
          </p:cNvPr>
          <p:cNvSpPr/>
          <p:nvPr/>
        </p:nvSpPr>
        <p:spPr>
          <a:xfrm>
            <a:off x="4968973" y="479862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D3B6EC9-104C-4629-88CB-5933201B7916}"/>
              </a:ext>
            </a:extLst>
          </p:cNvPr>
          <p:cNvSpPr/>
          <p:nvPr/>
        </p:nvSpPr>
        <p:spPr>
          <a:xfrm>
            <a:off x="5942076" y="285957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27DAD1F-DE2D-A41D-A77D-257D8FE61564}"/>
                  </a:ext>
                </a:extLst>
              </p:cNvPr>
              <p:cNvSpPr/>
              <p:nvPr/>
            </p:nvSpPr>
            <p:spPr>
              <a:xfrm>
                <a:off x="6494692" y="3903924"/>
                <a:ext cx="213709" cy="21318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27DAD1F-DE2D-A41D-A77D-257D8FE61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92" y="3903924"/>
                <a:ext cx="213709" cy="21318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e 17">
            <a:extLst>
              <a:ext uri="{FF2B5EF4-FFF2-40B4-BE49-F238E27FC236}">
                <a16:creationId xmlns:a16="http://schemas.microsoft.com/office/drawing/2014/main" id="{156AFC6D-291B-E9B8-4FA7-20B8202122AE}"/>
              </a:ext>
            </a:extLst>
          </p:cNvPr>
          <p:cNvSpPr/>
          <p:nvPr/>
        </p:nvSpPr>
        <p:spPr>
          <a:xfrm>
            <a:off x="5016042" y="4840039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DD991CB-5CE3-B557-0EC4-B101327B1A3E}"/>
              </a:ext>
            </a:extLst>
          </p:cNvPr>
          <p:cNvSpPr/>
          <p:nvPr/>
        </p:nvSpPr>
        <p:spPr>
          <a:xfrm>
            <a:off x="5989145" y="290099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34977149-32EB-B4E0-B853-0E858E65EA0F}"/>
              </a:ext>
            </a:extLst>
          </p:cNvPr>
          <p:cNvSpPr/>
          <p:nvPr/>
        </p:nvSpPr>
        <p:spPr>
          <a:xfrm>
            <a:off x="4357654" y="450260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22EC188-DFEC-229C-033C-AADCF4330817}"/>
              </a:ext>
            </a:extLst>
          </p:cNvPr>
          <p:cNvSpPr/>
          <p:nvPr/>
        </p:nvSpPr>
        <p:spPr>
          <a:xfrm>
            <a:off x="6610409" y="530561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182E719D-1DC6-CAD4-AB5B-467BE4E5927D}"/>
              </a:ext>
            </a:extLst>
          </p:cNvPr>
          <p:cNvSpPr/>
          <p:nvPr/>
        </p:nvSpPr>
        <p:spPr>
          <a:xfrm>
            <a:off x="6745084" y="443422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F893E4E0-4340-C0D2-0DD6-630260EA141A}"/>
              </a:ext>
            </a:extLst>
          </p:cNvPr>
          <p:cNvSpPr/>
          <p:nvPr/>
        </p:nvSpPr>
        <p:spPr>
          <a:xfrm>
            <a:off x="7883443" y="514735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C0783E1-900A-150B-B2D6-1B5442BA48B5}"/>
              </a:ext>
            </a:extLst>
          </p:cNvPr>
          <p:cNvSpPr/>
          <p:nvPr/>
        </p:nvSpPr>
        <p:spPr>
          <a:xfrm>
            <a:off x="7082058" y="561795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ADE11B5-E1D7-B45B-7E86-4EDB3D572CBC}"/>
              </a:ext>
            </a:extLst>
          </p:cNvPr>
          <p:cNvSpPr/>
          <p:nvPr/>
        </p:nvSpPr>
        <p:spPr>
          <a:xfrm>
            <a:off x="8263677" y="447564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303E15C1-7802-E354-932D-23476628E7DE}"/>
              </a:ext>
            </a:extLst>
          </p:cNvPr>
          <p:cNvSpPr/>
          <p:nvPr/>
        </p:nvSpPr>
        <p:spPr>
          <a:xfrm>
            <a:off x="8310746" y="451706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E0B5079-F660-A5AC-7A3F-399B3628EC25}"/>
              </a:ext>
            </a:extLst>
          </p:cNvPr>
          <p:cNvSpPr/>
          <p:nvPr/>
        </p:nvSpPr>
        <p:spPr>
          <a:xfrm>
            <a:off x="7144303" y="278658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77B9E2C-5BAE-827A-0874-3E9089814BBC}"/>
              </a:ext>
            </a:extLst>
          </p:cNvPr>
          <p:cNvSpPr/>
          <p:nvPr/>
        </p:nvSpPr>
        <p:spPr>
          <a:xfrm>
            <a:off x="7191372" y="282799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BADA6234-FF8B-7AE7-D254-C40F6DF91AC6}"/>
              </a:ext>
            </a:extLst>
          </p:cNvPr>
          <p:cNvSpPr/>
          <p:nvPr/>
        </p:nvSpPr>
        <p:spPr>
          <a:xfrm>
            <a:off x="8049968" y="266049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A76FB7AC-0E74-B7F3-F0DD-B177B7FFD207}"/>
              </a:ext>
            </a:extLst>
          </p:cNvPr>
          <p:cNvSpPr/>
          <p:nvPr/>
        </p:nvSpPr>
        <p:spPr>
          <a:xfrm>
            <a:off x="8097037" y="270190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411014F-99F4-BC63-9250-B050A0B62FE3}"/>
              </a:ext>
            </a:extLst>
          </p:cNvPr>
          <p:cNvSpPr/>
          <p:nvPr/>
        </p:nvSpPr>
        <p:spPr>
          <a:xfrm>
            <a:off x="3629321" y="413861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CF4ADB37-981E-DDE1-A3F1-9695EE4B1169}"/>
              </a:ext>
            </a:extLst>
          </p:cNvPr>
          <p:cNvSpPr/>
          <p:nvPr/>
        </p:nvSpPr>
        <p:spPr>
          <a:xfrm>
            <a:off x="3676390" y="418002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B4E9724-00E0-CADB-C411-E5E2FC41EEDA}"/>
              </a:ext>
            </a:extLst>
          </p:cNvPr>
          <p:cNvSpPr/>
          <p:nvPr/>
        </p:nvSpPr>
        <p:spPr>
          <a:xfrm>
            <a:off x="4836929" y="200679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A05F9B1F-EC1A-4A12-B355-4A7276611A62}"/>
              </a:ext>
            </a:extLst>
          </p:cNvPr>
          <p:cNvSpPr/>
          <p:nvPr/>
        </p:nvSpPr>
        <p:spPr>
          <a:xfrm>
            <a:off x="6792821" y="197732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8EC4009A-CEFA-38E9-4F64-65A6CEE2329D}"/>
              </a:ext>
            </a:extLst>
          </p:cNvPr>
          <p:cNvSpPr/>
          <p:nvPr/>
        </p:nvSpPr>
        <p:spPr>
          <a:xfrm>
            <a:off x="5994994" y="158456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A2B35E3C-256F-D938-2C69-BC843C9B4FCF}"/>
              </a:ext>
            </a:extLst>
          </p:cNvPr>
          <p:cNvCxnSpPr>
            <a:cxnSpLocks/>
            <a:stCxn id="18" idx="0"/>
            <a:endCxn id="19" idx="3"/>
          </p:cNvCxnSpPr>
          <p:nvPr/>
        </p:nvCxnSpPr>
        <p:spPr>
          <a:xfrm flipV="1">
            <a:off x="5122897" y="3082958"/>
            <a:ext cx="897545" cy="1757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597CA44F-6568-5FFC-7164-737CA0E9497A}"/>
              </a:ext>
            </a:extLst>
          </p:cNvPr>
          <p:cNvCxnSpPr>
            <a:cxnSpLocks/>
            <a:stCxn id="52" idx="0"/>
            <a:endCxn id="56" idx="4"/>
          </p:cNvCxnSpPr>
          <p:nvPr/>
        </p:nvCxnSpPr>
        <p:spPr>
          <a:xfrm flipH="1" flipV="1">
            <a:off x="8203892" y="2915089"/>
            <a:ext cx="213709" cy="16019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5E7FB5DE-38F2-1476-2078-59299DB7055D}"/>
              </a:ext>
            </a:extLst>
          </p:cNvPr>
          <p:cNvCxnSpPr>
            <a:cxnSpLocks/>
            <a:stCxn id="14" idx="1"/>
            <a:endCxn id="19" idx="5"/>
          </p:cNvCxnSpPr>
          <p:nvPr/>
        </p:nvCxnSpPr>
        <p:spPr>
          <a:xfrm flipH="1" flipV="1">
            <a:off x="6171557" y="3082958"/>
            <a:ext cx="354432" cy="852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5FD21FC-3BB4-B214-9760-F37B6E49AD23}"/>
              </a:ext>
            </a:extLst>
          </p:cNvPr>
          <p:cNvCxnSpPr>
            <a:cxnSpLocks/>
            <a:stCxn id="14" idx="7"/>
            <a:endCxn id="54" idx="4"/>
          </p:cNvCxnSpPr>
          <p:nvPr/>
        </p:nvCxnSpPr>
        <p:spPr>
          <a:xfrm flipV="1">
            <a:off x="6677104" y="3041179"/>
            <a:ext cx="621123" cy="893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E93D1920-1B5A-245A-BC83-7165A2125B08}"/>
              </a:ext>
            </a:extLst>
          </p:cNvPr>
          <p:cNvSpPr/>
          <p:nvPr/>
        </p:nvSpPr>
        <p:spPr>
          <a:xfrm>
            <a:off x="4883998" y="2054945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69806D5D-B7A4-3077-CF9C-067D2D032738}"/>
                  </a:ext>
                </a:extLst>
              </p:cNvPr>
              <p:cNvSpPr/>
              <p:nvPr/>
            </p:nvSpPr>
            <p:spPr>
              <a:xfrm>
                <a:off x="6035967" y="1625980"/>
                <a:ext cx="213709" cy="213182"/>
              </a:xfrm>
              <a:prstGeom prst="ellipse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lumMod val="96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69806D5D-B7A4-3077-CF9C-067D2D032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967" y="1625980"/>
                <a:ext cx="213709" cy="21318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e 23">
            <a:extLst>
              <a:ext uri="{FF2B5EF4-FFF2-40B4-BE49-F238E27FC236}">
                <a16:creationId xmlns:a16="http://schemas.microsoft.com/office/drawing/2014/main" id="{A1D0396D-66EC-3C41-2B9D-0FC8A44023CB}"/>
              </a:ext>
            </a:extLst>
          </p:cNvPr>
          <p:cNvSpPr/>
          <p:nvPr/>
        </p:nvSpPr>
        <p:spPr>
          <a:xfrm>
            <a:off x="6829704" y="2010940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344A9F3-FC72-D6F3-33ED-53E8F9027A30}"/>
              </a:ext>
            </a:extLst>
          </p:cNvPr>
          <p:cNvCxnSpPr>
            <a:cxnSpLocks/>
            <a:stCxn id="58" idx="7"/>
            <a:endCxn id="20" idx="3"/>
          </p:cNvCxnSpPr>
          <p:nvPr/>
        </p:nvCxnSpPr>
        <p:spPr>
          <a:xfrm flipV="1">
            <a:off x="3858802" y="2236907"/>
            <a:ext cx="1056493" cy="19743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4E9F067-BBD9-A74A-195D-E8C10A70BF92}"/>
              </a:ext>
            </a:extLst>
          </p:cNvPr>
          <p:cNvCxnSpPr>
            <a:cxnSpLocks/>
            <a:stCxn id="19" idx="1"/>
            <a:endCxn id="20" idx="5"/>
          </p:cNvCxnSpPr>
          <p:nvPr/>
        </p:nvCxnSpPr>
        <p:spPr>
          <a:xfrm flipH="1" flipV="1">
            <a:off x="5066410" y="2236907"/>
            <a:ext cx="954032" cy="69530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B6848E4-3A51-1E23-A97F-88EC2CCD2C0C}"/>
              </a:ext>
            </a:extLst>
          </p:cNvPr>
          <p:cNvCxnSpPr>
            <a:cxnSpLocks/>
            <a:stCxn id="20" idx="7"/>
            <a:endCxn id="23" idx="2"/>
          </p:cNvCxnSpPr>
          <p:nvPr/>
        </p:nvCxnSpPr>
        <p:spPr>
          <a:xfrm flipV="1">
            <a:off x="5066410" y="1732571"/>
            <a:ext cx="969557" cy="3535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F59C20E-120C-6445-42EB-FCCF165A4F4B}"/>
              </a:ext>
            </a:extLst>
          </p:cNvPr>
          <p:cNvCxnSpPr>
            <a:cxnSpLocks/>
            <a:stCxn id="24" idx="1"/>
            <a:endCxn id="23" idx="6"/>
          </p:cNvCxnSpPr>
          <p:nvPr/>
        </p:nvCxnSpPr>
        <p:spPr>
          <a:xfrm flipH="1" flipV="1">
            <a:off x="6249676" y="1732571"/>
            <a:ext cx="611325" cy="30958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2B8E4C-1B23-D9D1-83AF-CFA7B9DF26C2}"/>
              </a:ext>
            </a:extLst>
          </p:cNvPr>
          <p:cNvCxnSpPr>
            <a:cxnSpLocks/>
            <a:stCxn id="24" idx="4"/>
            <a:endCxn id="54" idx="1"/>
          </p:cNvCxnSpPr>
          <p:nvPr/>
        </p:nvCxnSpPr>
        <p:spPr>
          <a:xfrm>
            <a:off x="6936559" y="2224122"/>
            <a:ext cx="286110" cy="63509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D15898B8-6C24-8299-C9FB-6A57F153BA9A}"/>
              </a:ext>
            </a:extLst>
          </p:cNvPr>
          <p:cNvCxnSpPr>
            <a:cxnSpLocks/>
            <a:stCxn id="56" idx="1"/>
            <a:endCxn id="24" idx="5"/>
          </p:cNvCxnSpPr>
          <p:nvPr/>
        </p:nvCxnSpPr>
        <p:spPr>
          <a:xfrm flipH="1" flipV="1">
            <a:off x="7012116" y="2192902"/>
            <a:ext cx="1116218" cy="54022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803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3DFE7-441D-B092-142A-884C5609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Given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/>
                  <a:t>, compute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’</a:t>
                </a: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  <a:blipFill>
                <a:blip r:embed="rId3"/>
                <a:stretch>
                  <a:fillRect l="-833" t="-752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AF3F6314-1370-1689-7AE9-A0F455D4D785}"/>
              </a:ext>
            </a:extLst>
          </p:cNvPr>
          <p:cNvSpPr/>
          <p:nvPr/>
        </p:nvSpPr>
        <p:spPr>
          <a:xfrm>
            <a:off x="6302561" y="642282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5D98B03-D591-3DDD-0D6C-CC86F9C26378}"/>
              </a:ext>
            </a:extLst>
          </p:cNvPr>
          <p:cNvSpPr/>
          <p:nvPr/>
        </p:nvSpPr>
        <p:spPr>
          <a:xfrm>
            <a:off x="5888140" y="591397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DED7BCD-DC3F-1236-E467-FAF8DE9CD1B9}"/>
              </a:ext>
            </a:extLst>
          </p:cNvPr>
          <p:cNvSpPr/>
          <p:nvPr/>
        </p:nvSpPr>
        <p:spPr>
          <a:xfrm>
            <a:off x="6447623" y="386250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7D8FC9F-69B5-B038-2CA6-AF67E7A9193C}"/>
              </a:ext>
            </a:extLst>
          </p:cNvPr>
          <p:cNvSpPr/>
          <p:nvPr/>
        </p:nvSpPr>
        <p:spPr>
          <a:xfrm>
            <a:off x="5016042" y="544337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AE3D9C9-3FC3-686E-96AD-C3208DFB5653}"/>
              </a:ext>
            </a:extLst>
          </p:cNvPr>
          <p:cNvSpPr/>
          <p:nvPr/>
        </p:nvSpPr>
        <p:spPr>
          <a:xfrm>
            <a:off x="5888140" y="489275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4BDBE6D-A85A-2D56-5727-4599386D4857}"/>
              </a:ext>
            </a:extLst>
          </p:cNvPr>
          <p:cNvSpPr/>
          <p:nvPr/>
        </p:nvSpPr>
        <p:spPr>
          <a:xfrm>
            <a:off x="4968973" y="479862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D3B6EC9-104C-4629-88CB-5933201B7916}"/>
              </a:ext>
            </a:extLst>
          </p:cNvPr>
          <p:cNvSpPr/>
          <p:nvPr/>
        </p:nvSpPr>
        <p:spPr>
          <a:xfrm>
            <a:off x="5942076" y="285957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27DAD1F-DE2D-A41D-A77D-257D8FE61564}"/>
                  </a:ext>
                </a:extLst>
              </p:cNvPr>
              <p:cNvSpPr/>
              <p:nvPr/>
            </p:nvSpPr>
            <p:spPr>
              <a:xfrm>
                <a:off x="6494692" y="3903924"/>
                <a:ext cx="213709" cy="21318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27DAD1F-DE2D-A41D-A77D-257D8FE61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92" y="3903924"/>
                <a:ext cx="213709" cy="21318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e 17">
            <a:extLst>
              <a:ext uri="{FF2B5EF4-FFF2-40B4-BE49-F238E27FC236}">
                <a16:creationId xmlns:a16="http://schemas.microsoft.com/office/drawing/2014/main" id="{156AFC6D-291B-E9B8-4FA7-20B8202122AE}"/>
              </a:ext>
            </a:extLst>
          </p:cNvPr>
          <p:cNvSpPr/>
          <p:nvPr/>
        </p:nvSpPr>
        <p:spPr>
          <a:xfrm>
            <a:off x="5016042" y="4840039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DD991CB-5CE3-B557-0EC4-B101327B1A3E}"/>
              </a:ext>
            </a:extLst>
          </p:cNvPr>
          <p:cNvSpPr/>
          <p:nvPr/>
        </p:nvSpPr>
        <p:spPr>
          <a:xfrm>
            <a:off x="5989145" y="290099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34977149-32EB-B4E0-B853-0E858E65EA0F}"/>
              </a:ext>
            </a:extLst>
          </p:cNvPr>
          <p:cNvSpPr/>
          <p:nvPr/>
        </p:nvSpPr>
        <p:spPr>
          <a:xfrm>
            <a:off x="4357654" y="450260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22EC188-DFEC-229C-033C-AADCF4330817}"/>
              </a:ext>
            </a:extLst>
          </p:cNvPr>
          <p:cNvSpPr/>
          <p:nvPr/>
        </p:nvSpPr>
        <p:spPr>
          <a:xfrm>
            <a:off x="6610409" y="530561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182E719D-1DC6-CAD4-AB5B-467BE4E5927D}"/>
              </a:ext>
            </a:extLst>
          </p:cNvPr>
          <p:cNvSpPr/>
          <p:nvPr/>
        </p:nvSpPr>
        <p:spPr>
          <a:xfrm>
            <a:off x="6745084" y="443422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F893E4E0-4340-C0D2-0DD6-630260EA141A}"/>
              </a:ext>
            </a:extLst>
          </p:cNvPr>
          <p:cNvSpPr/>
          <p:nvPr/>
        </p:nvSpPr>
        <p:spPr>
          <a:xfrm>
            <a:off x="7883443" y="514735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C0783E1-900A-150B-B2D6-1B5442BA48B5}"/>
              </a:ext>
            </a:extLst>
          </p:cNvPr>
          <p:cNvSpPr/>
          <p:nvPr/>
        </p:nvSpPr>
        <p:spPr>
          <a:xfrm>
            <a:off x="7082058" y="561795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ADE11B5-E1D7-B45B-7E86-4EDB3D572CBC}"/>
              </a:ext>
            </a:extLst>
          </p:cNvPr>
          <p:cNvSpPr/>
          <p:nvPr/>
        </p:nvSpPr>
        <p:spPr>
          <a:xfrm>
            <a:off x="8263677" y="447564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303E15C1-7802-E354-932D-23476628E7DE}"/>
              </a:ext>
            </a:extLst>
          </p:cNvPr>
          <p:cNvSpPr/>
          <p:nvPr/>
        </p:nvSpPr>
        <p:spPr>
          <a:xfrm>
            <a:off x="8310746" y="451706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E0B5079-F660-A5AC-7A3F-399B3628EC25}"/>
              </a:ext>
            </a:extLst>
          </p:cNvPr>
          <p:cNvSpPr/>
          <p:nvPr/>
        </p:nvSpPr>
        <p:spPr>
          <a:xfrm>
            <a:off x="7144303" y="278658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77B9E2C-5BAE-827A-0874-3E9089814BBC}"/>
              </a:ext>
            </a:extLst>
          </p:cNvPr>
          <p:cNvSpPr/>
          <p:nvPr/>
        </p:nvSpPr>
        <p:spPr>
          <a:xfrm>
            <a:off x="7191372" y="282799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BADA6234-FF8B-7AE7-D254-C40F6DF91AC6}"/>
              </a:ext>
            </a:extLst>
          </p:cNvPr>
          <p:cNvSpPr/>
          <p:nvPr/>
        </p:nvSpPr>
        <p:spPr>
          <a:xfrm>
            <a:off x="8049968" y="266049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A76FB7AC-0E74-B7F3-F0DD-B177B7FFD207}"/>
              </a:ext>
            </a:extLst>
          </p:cNvPr>
          <p:cNvSpPr/>
          <p:nvPr/>
        </p:nvSpPr>
        <p:spPr>
          <a:xfrm>
            <a:off x="8097037" y="270190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411014F-99F4-BC63-9250-B050A0B62FE3}"/>
              </a:ext>
            </a:extLst>
          </p:cNvPr>
          <p:cNvSpPr/>
          <p:nvPr/>
        </p:nvSpPr>
        <p:spPr>
          <a:xfrm>
            <a:off x="3629321" y="413861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CF4ADB37-981E-DDE1-A3F1-9695EE4B1169}"/>
              </a:ext>
            </a:extLst>
          </p:cNvPr>
          <p:cNvSpPr/>
          <p:nvPr/>
        </p:nvSpPr>
        <p:spPr>
          <a:xfrm>
            <a:off x="3676390" y="418002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B4E9724-00E0-CADB-C411-E5E2FC41EEDA}"/>
              </a:ext>
            </a:extLst>
          </p:cNvPr>
          <p:cNvSpPr/>
          <p:nvPr/>
        </p:nvSpPr>
        <p:spPr>
          <a:xfrm>
            <a:off x="4836929" y="200679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A05F9B1F-EC1A-4A12-B355-4A7276611A62}"/>
              </a:ext>
            </a:extLst>
          </p:cNvPr>
          <p:cNvSpPr/>
          <p:nvPr/>
        </p:nvSpPr>
        <p:spPr>
          <a:xfrm>
            <a:off x="6792821" y="197732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8EC4009A-CEFA-38E9-4F64-65A6CEE2329D}"/>
              </a:ext>
            </a:extLst>
          </p:cNvPr>
          <p:cNvSpPr/>
          <p:nvPr/>
        </p:nvSpPr>
        <p:spPr>
          <a:xfrm>
            <a:off x="5994994" y="158456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A2B35E3C-256F-D938-2C69-BC843C9B4FCF}"/>
              </a:ext>
            </a:extLst>
          </p:cNvPr>
          <p:cNvCxnSpPr>
            <a:cxnSpLocks/>
            <a:stCxn id="18" idx="0"/>
            <a:endCxn id="19" idx="3"/>
          </p:cNvCxnSpPr>
          <p:nvPr/>
        </p:nvCxnSpPr>
        <p:spPr>
          <a:xfrm flipV="1">
            <a:off x="5122897" y="3082958"/>
            <a:ext cx="897545" cy="175708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597CA44F-6568-5FFC-7164-737CA0E9497A}"/>
              </a:ext>
            </a:extLst>
          </p:cNvPr>
          <p:cNvCxnSpPr>
            <a:cxnSpLocks/>
            <a:stCxn id="52" idx="0"/>
            <a:endCxn id="56" idx="4"/>
          </p:cNvCxnSpPr>
          <p:nvPr/>
        </p:nvCxnSpPr>
        <p:spPr>
          <a:xfrm flipH="1" flipV="1">
            <a:off x="8203892" y="2915089"/>
            <a:ext cx="213709" cy="160197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5E7FB5DE-38F2-1476-2078-59299DB7055D}"/>
              </a:ext>
            </a:extLst>
          </p:cNvPr>
          <p:cNvCxnSpPr>
            <a:cxnSpLocks/>
            <a:stCxn id="14" idx="1"/>
            <a:endCxn id="19" idx="5"/>
          </p:cNvCxnSpPr>
          <p:nvPr/>
        </p:nvCxnSpPr>
        <p:spPr>
          <a:xfrm flipH="1" flipV="1">
            <a:off x="6171557" y="3082958"/>
            <a:ext cx="354432" cy="85218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5FD21FC-3BB4-B214-9760-F37B6E49AD23}"/>
              </a:ext>
            </a:extLst>
          </p:cNvPr>
          <p:cNvCxnSpPr>
            <a:cxnSpLocks/>
            <a:stCxn id="14" idx="7"/>
            <a:endCxn id="54" idx="4"/>
          </p:cNvCxnSpPr>
          <p:nvPr/>
        </p:nvCxnSpPr>
        <p:spPr>
          <a:xfrm flipV="1">
            <a:off x="6677104" y="3041179"/>
            <a:ext cx="621123" cy="89396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E93D1920-1B5A-245A-BC83-7165A2125B08}"/>
              </a:ext>
            </a:extLst>
          </p:cNvPr>
          <p:cNvSpPr/>
          <p:nvPr/>
        </p:nvSpPr>
        <p:spPr>
          <a:xfrm>
            <a:off x="4883998" y="2054945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69806D5D-B7A4-3077-CF9C-067D2D032738}"/>
                  </a:ext>
                </a:extLst>
              </p:cNvPr>
              <p:cNvSpPr/>
              <p:nvPr/>
            </p:nvSpPr>
            <p:spPr>
              <a:xfrm>
                <a:off x="6035967" y="1625980"/>
                <a:ext cx="213709" cy="213182"/>
              </a:xfrm>
              <a:prstGeom prst="ellipse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lumMod val="96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69806D5D-B7A4-3077-CF9C-067D2D032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967" y="1625980"/>
                <a:ext cx="213709" cy="21318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e 23">
            <a:extLst>
              <a:ext uri="{FF2B5EF4-FFF2-40B4-BE49-F238E27FC236}">
                <a16:creationId xmlns:a16="http://schemas.microsoft.com/office/drawing/2014/main" id="{A1D0396D-66EC-3C41-2B9D-0FC8A44023CB}"/>
              </a:ext>
            </a:extLst>
          </p:cNvPr>
          <p:cNvSpPr/>
          <p:nvPr/>
        </p:nvSpPr>
        <p:spPr>
          <a:xfrm>
            <a:off x="6829704" y="2010940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344A9F3-FC72-D6F3-33ED-53E8F9027A30}"/>
              </a:ext>
            </a:extLst>
          </p:cNvPr>
          <p:cNvCxnSpPr>
            <a:cxnSpLocks/>
            <a:stCxn id="58" idx="7"/>
            <a:endCxn id="20" idx="3"/>
          </p:cNvCxnSpPr>
          <p:nvPr/>
        </p:nvCxnSpPr>
        <p:spPr>
          <a:xfrm flipV="1">
            <a:off x="3858802" y="2236907"/>
            <a:ext cx="1056493" cy="197434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4E9F067-BBD9-A74A-195D-E8C10A70BF92}"/>
              </a:ext>
            </a:extLst>
          </p:cNvPr>
          <p:cNvCxnSpPr>
            <a:cxnSpLocks/>
            <a:stCxn id="19" idx="1"/>
            <a:endCxn id="20" idx="5"/>
          </p:cNvCxnSpPr>
          <p:nvPr/>
        </p:nvCxnSpPr>
        <p:spPr>
          <a:xfrm flipH="1" flipV="1">
            <a:off x="5066410" y="2236907"/>
            <a:ext cx="954032" cy="69530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B6848E4-3A51-1E23-A97F-88EC2CCD2C0C}"/>
              </a:ext>
            </a:extLst>
          </p:cNvPr>
          <p:cNvCxnSpPr>
            <a:cxnSpLocks/>
            <a:stCxn id="20" idx="7"/>
            <a:endCxn id="23" idx="2"/>
          </p:cNvCxnSpPr>
          <p:nvPr/>
        </p:nvCxnSpPr>
        <p:spPr>
          <a:xfrm flipV="1">
            <a:off x="5066410" y="1732571"/>
            <a:ext cx="969557" cy="3535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F59C20E-120C-6445-42EB-FCCF165A4F4B}"/>
              </a:ext>
            </a:extLst>
          </p:cNvPr>
          <p:cNvCxnSpPr>
            <a:cxnSpLocks/>
            <a:stCxn id="24" idx="1"/>
            <a:endCxn id="23" idx="6"/>
          </p:cNvCxnSpPr>
          <p:nvPr/>
        </p:nvCxnSpPr>
        <p:spPr>
          <a:xfrm flipH="1" flipV="1">
            <a:off x="6249676" y="1732571"/>
            <a:ext cx="611325" cy="30958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2B8E4C-1B23-D9D1-83AF-CFA7B9DF26C2}"/>
              </a:ext>
            </a:extLst>
          </p:cNvPr>
          <p:cNvCxnSpPr>
            <a:cxnSpLocks/>
            <a:stCxn id="24" idx="4"/>
            <a:endCxn id="54" idx="1"/>
          </p:cNvCxnSpPr>
          <p:nvPr/>
        </p:nvCxnSpPr>
        <p:spPr>
          <a:xfrm>
            <a:off x="6936559" y="2224122"/>
            <a:ext cx="286110" cy="63509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D15898B8-6C24-8299-C9FB-6A57F153BA9A}"/>
              </a:ext>
            </a:extLst>
          </p:cNvPr>
          <p:cNvCxnSpPr>
            <a:cxnSpLocks/>
            <a:stCxn id="56" idx="1"/>
            <a:endCxn id="24" idx="5"/>
          </p:cNvCxnSpPr>
          <p:nvPr/>
        </p:nvCxnSpPr>
        <p:spPr>
          <a:xfrm flipH="1" flipV="1">
            <a:off x="7012116" y="2192902"/>
            <a:ext cx="1116218" cy="54022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40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3DFE7-441D-B092-142A-884C5609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Given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/>
                  <a:t>, compute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’</a:t>
                </a: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  <a:blipFill>
                <a:blip r:embed="rId3"/>
                <a:stretch>
                  <a:fillRect l="-833" t="-752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AF3F6314-1370-1689-7AE9-A0F455D4D785}"/>
              </a:ext>
            </a:extLst>
          </p:cNvPr>
          <p:cNvSpPr/>
          <p:nvPr/>
        </p:nvSpPr>
        <p:spPr>
          <a:xfrm>
            <a:off x="6302561" y="642282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5D98B03-D591-3DDD-0D6C-CC86F9C26378}"/>
              </a:ext>
            </a:extLst>
          </p:cNvPr>
          <p:cNvSpPr/>
          <p:nvPr/>
        </p:nvSpPr>
        <p:spPr>
          <a:xfrm>
            <a:off x="5888140" y="591397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DED7BCD-DC3F-1236-E467-FAF8DE9CD1B9}"/>
              </a:ext>
            </a:extLst>
          </p:cNvPr>
          <p:cNvSpPr/>
          <p:nvPr/>
        </p:nvSpPr>
        <p:spPr>
          <a:xfrm>
            <a:off x="6447623" y="386250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7D8FC9F-69B5-B038-2CA6-AF67E7A9193C}"/>
              </a:ext>
            </a:extLst>
          </p:cNvPr>
          <p:cNvSpPr/>
          <p:nvPr/>
        </p:nvSpPr>
        <p:spPr>
          <a:xfrm>
            <a:off x="5016042" y="544337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AE3D9C9-3FC3-686E-96AD-C3208DFB5653}"/>
              </a:ext>
            </a:extLst>
          </p:cNvPr>
          <p:cNvSpPr/>
          <p:nvPr/>
        </p:nvSpPr>
        <p:spPr>
          <a:xfrm>
            <a:off x="5888140" y="489275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4BDBE6D-A85A-2D56-5727-4599386D4857}"/>
              </a:ext>
            </a:extLst>
          </p:cNvPr>
          <p:cNvSpPr/>
          <p:nvPr/>
        </p:nvSpPr>
        <p:spPr>
          <a:xfrm>
            <a:off x="4968973" y="479862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D3B6EC9-104C-4629-88CB-5933201B7916}"/>
              </a:ext>
            </a:extLst>
          </p:cNvPr>
          <p:cNvSpPr/>
          <p:nvPr/>
        </p:nvSpPr>
        <p:spPr>
          <a:xfrm>
            <a:off x="5942076" y="285957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27DAD1F-DE2D-A41D-A77D-257D8FE61564}"/>
                  </a:ext>
                </a:extLst>
              </p:cNvPr>
              <p:cNvSpPr/>
              <p:nvPr/>
            </p:nvSpPr>
            <p:spPr>
              <a:xfrm>
                <a:off x="6494692" y="3903924"/>
                <a:ext cx="213709" cy="21318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27DAD1F-DE2D-A41D-A77D-257D8FE61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92" y="3903924"/>
                <a:ext cx="213709" cy="21318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e 17">
            <a:extLst>
              <a:ext uri="{FF2B5EF4-FFF2-40B4-BE49-F238E27FC236}">
                <a16:creationId xmlns:a16="http://schemas.microsoft.com/office/drawing/2014/main" id="{156AFC6D-291B-E9B8-4FA7-20B8202122AE}"/>
              </a:ext>
            </a:extLst>
          </p:cNvPr>
          <p:cNvSpPr/>
          <p:nvPr/>
        </p:nvSpPr>
        <p:spPr>
          <a:xfrm>
            <a:off x="5016042" y="4840039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DD991CB-5CE3-B557-0EC4-B101327B1A3E}"/>
              </a:ext>
            </a:extLst>
          </p:cNvPr>
          <p:cNvSpPr/>
          <p:nvPr/>
        </p:nvSpPr>
        <p:spPr>
          <a:xfrm>
            <a:off x="5989145" y="290099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34977149-32EB-B4E0-B853-0E858E65EA0F}"/>
              </a:ext>
            </a:extLst>
          </p:cNvPr>
          <p:cNvSpPr/>
          <p:nvPr/>
        </p:nvSpPr>
        <p:spPr>
          <a:xfrm>
            <a:off x="4357654" y="450260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22EC188-DFEC-229C-033C-AADCF4330817}"/>
              </a:ext>
            </a:extLst>
          </p:cNvPr>
          <p:cNvSpPr/>
          <p:nvPr/>
        </p:nvSpPr>
        <p:spPr>
          <a:xfrm>
            <a:off x="6610409" y="530561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182E719D-1DC6-CAD4-AB5B-467BE4E5927D}"/>
              </a:ext>
            </a:extLst>
          </p:cNvPr>
          <p:cNvSpPr/>
          <p:nvPr/>
        </p:nvSpPr>
        <p:spPr>
          <a:xfrm>
            <a:off x="6745084" y="443422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F893E4E0-4340-C0D2-0DD6-630260EA141A}"/>
              </a:ext>
            </a:extLst>
          </p:cNvPr>
          <p:cNvSpPr/>
          <p:nvPr/>
        </p:nvSpPr>
        <p:spPr>
          <a:xfrm>
            <a:off x="7883443" y="514735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C0783E1-900A-150B-B2D6-1B5442BA48B5}"/>
              </a:ext>
            </a:extLst>
          </p:cNvPr>
          <p:cNvSpPr/>
          <p:nvPr/>
        </p:nvSpPr>
        <p:spPr>
          <a:xfrm>
            <a:off x="7082058" y="561795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ADE11B5-E1D7-B45B-7E86-4EDB3D572CBC}"/>
              </a:ext>
            </a:extLst>
          </p:cNvPr>
          <p:cNvSpPr/>
          <p:nvPr/>
        </p:nvSpPr>
        <p:spPr>
          <a:xfrm>
            <a:off x="8263677" y="447564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303E15C1-7802-E354-932D-23476628E7DE}"/>
              </a:ext>
            </a:extLst>
          </p:cNvPr>
          <p:cNvSpPr/>
          <p:nvPr/>
        </p:nvSpPr>
        <p:spPr>
          <a:xfrm>
            <a:off x="8310746" y="451706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E0B5079-F660-A5AC-7A3F-399B3628EC25}"/>
              </a:ext>
            </a:extLst>
          </p:cNvPr>
          <p:cNvSpPr/>
          <p:nvPr/>
        </p:nvSpPr>
        <p:spPr>
          <a:xfrm>
            <a:off x="7144303" y="278658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77B9E2C-5BAE-827A-0874-3E9089814BBC}"/>
              </a:ext>
            </a:extLst>
          </p:cNvPr>
          <p:cNvSpPr/>
          <p:nvPr/>
        </p:nvSpPr>
        <p:spPr>
          <a:xfrm>
            <a:off x="7191372" y="282799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BADA6234-FF8B-7AE7-D254-C40F6DF91AC6}"/>
              </a:ext>
            </a:extLst>
          </p:cNvPr>
          <p:cNvSpPr/>
          <p:nvPr/>
        </p:nvSpPr>
        <p:spPr>
          <a:xfrm>
            <a:off x="8049968" y="266049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A76FB7AC-0E74-B7F3-F0DD-B177B7FFD207}"/>
              </a:ext>
            </a:extLst>
          </p:cNvPr>
          <p:cNvSpPr/>
          <p:nvPr/>
        </p:nvSpPr>
        <p:spPr>
          <a:xfrm>
            <a:off x="8097037" y="270190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411014F-99F4-BC63-9250-B050A0B62FE3}"/>
              </a:ext>
            </a:extLst>
          </p:cNvPr>
          <p:cNvSpPr/>
          <p:nvPr/>
        </p:nvSpPr>
        <p:spPr>
          <a:xfrm>
            <a:off x="3629321" y="413861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CF4ADB37-981E-DDE1-A3F1-9695EE4B1169}"/>
              </a:ext>
            </a:extLst>
          </p:cNvPr>
          <p:cNvSpPr/>
          <p:nvPr/>
        </p:nvSpPr>
        <p:spPr>
          <a:xfrm>
            <a:off x="3676390" y="418002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B4E9724-00E0-CADB-C411-E5E2FC41EEDA}"/>
              </a:ext>
            </a:extLst>
          </p:cNvPr>
          <p:cNvSpPr/>
          <p:nvPr/>
        </p:nvSpPr>
        <p:spPr>
          <a:xfrm>
            <a:off x="4836929" y="200679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A05F9B1F-EC1A-4A12-B355-4A7276611A62}"/>
              </a:ext>
            </a:extLst>
          </p:cNvPr>
          <p:cNvSpPr/>
          <p:nvPr/>
        </p:nvSpPr>
        <p:spPr>
          <a:xfrm>
            <a:off x="6792821" y="197732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8EC4009A-CEFA-38E9-4F64-65A6CEE2329D}"/>
              </a:ext>
            </a:extLst>
          </p:cNvPr>
          <p:cNvSpPr/>
          <p:nvPr/>
        </p:nvSpPr>
        <p:spPr>
          <a:xfrm>
            <a:off x="5994994" y="158456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A2B35E3C-256F-D938-2C69-BC843C9B4FCF}"/>
              </a:ext>
            </a:extLst>
          </p:cNvPr>
          <p:cNvCxnSpPr>
            <a:cxnSpLocks/>
            <a:stCxn id="18" idx="0"/>
            <a:endCxn id="19" idx="3"/>
          </p:cNvCxnSpPr>
          <p:nvPr/>
        </p:nvCxnSpPr>
        <p:spPr>
          <a:xfrm flipV="1">
            <a:off x="5122897" y="3082958"/>
            <a:ext cx="897545" cy="175708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597CA44F-6568-5FFC-7164-737CA0E9497A}"/>
              </a:ext>
            </a:extLst>
          </p:cNvPr>
          <p:cNvCxnSpPr>
            <a:cxnSpLocks/>
            <a:stCxn id="52" idx="0"/>
            <a:endCxn id="56" idx="4"/>
          </p:cNvCxnSpPr>
          <p:nvPr/>
        </p:nvCxnSpPr>
        <p:spPr>
          <a:xfrm flipH="1" flipV="1">
            <a:off x="8203892" y="2915089"/>
            <a:ext cx="213709" cy="160197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5E7FB5DE-38F2-1476-2078-59299DB7055D}"/>
              </a:ext>
            </a:extLst>
          </p:cNvPr>
          <p:cNvCxnSpPr>
            <a:cxnSpLocks/>
            <a:stCxn id="14" idx="1"/>
            <a:endCxn id="19" idx="5"/>
          </p:cNvCxnSpPr>
          <p:nvPr/>
        </p:nvCxnSpPr>
        <p:spPr>
          <a:xfrm flipH="1" flipV="1">
            <a:off x="6171557" y="3082958"/>
            <a:ext cx="354432" cy="852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5FD21FC-3BB4-B214-9760-F37B6E49AD23}"/>
              </a:ext>
            </a:extLst>
          </p:cNvPr>
          <p:cNvCxnSpPr>
            <a:cxnSpLocks/>
            <a:stCxn id="14" idx="7"/>
            <a:endCxn id="54" idx="4"/>
          </p:cNvCxnSpPr>
          <p:nvPr/>
        </p:nvCxnSpPr>
        <p:spPr>
          <a:xfrm flipV="1">
            <a:off x="6677104" y="3041179"/>
            <a:ext cx="621123" cy="893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E93D1920-1B5A-245A-BC83-7165A2125B08}"/>
              </a:ext>
            </a:extLst>
          </p:cNvPr>
          <p:cNvSpPr/>
          <p:nvPr/>
        </p:nvSpPr>
        <p:spPr>
          <a:xfrm>
            <a:off x="4883998" y="2054945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69806D5D-B7A4-3077-CF9C-067D2D032738}"/>
                  </a:ext>
                </a:extLst>
              </p:cNvPr>
              <p:cNvSpPr/>
              <p:nvPr/>
            </p:nvSpPr>
            <p:spPr>
              <a:xfrm>
                <a:off x="6035967" y="1625980"/>
                <a:ext cx="213709" cy="213182"/>
              </a:xfrm>
              <a:prstGeom prst="ellipse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lumMod val="96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69806D5D-B7A4-3077-CF9C-067D2D032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967" y="1625980"/>
                <a:ext cx="213709" cy="21318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e 23">
            <a:extLst>
              <a:ext uri="{FF2B5EF4-FFF2-40B4-BE49-F238E27FC236}">
                <a16:creationId xmlns:a16="http://schemas.microsoft.com/office/drawing/2014/main" id="{A1D0396D-66EC-3C41-2B9D-0FC8A44023CB}"/>
              </a:ext>
            </a:extLst>
          </p:cNvPr>
          <p:cNvSpPr/>
          <p:nvPr/>
        </p:nvSpPr>
        <p:spPr>
          <a:xfrm>
            <a:off x="6829704" y="2010940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344A9F3-FC72-D6F3-33ED-53E8F9027A30}"/>
              </a:ext>
            </a:extLst>
          </p:cNvPr>
          <p:cNvCxnSpPr>
            <a:cxnSpLocks/>
            <a:stCxn id="58" idx="7"/>
            <a:endCxn id="20" idx="3"/>
          </p:cNvCxnSpPr>
          <p:nvPr/>
        </p:nvCxnSpPr>
        <p:spPr>
          <a:xfrm flipV="1">
            <a:off x="3858802" y="2236907"/>
            <a:ext cx="1056493" cy="1974341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4E9F067-BBD9-A74A-195D-E8C10A70BF92}"/>
              </a:ext>
            </a:extLst>
          </p:cNvPr>
          <p:cNvCxnSpPr>
            <a:cxnSpLocks/>
            <a:stCxn id="19" idx="1"/>
            <a:endCxn id="20" idx="5"/>
          </p:cNvCxnSpPr>
          <p:nvPr/>
        </p:nvCxnSpPr>
        <p:spPr>
          <a:xfrm flipH="1" flipV="1">
            <a:off x="5066410" y="2236907"/>
            <a:ext cx="954032" cy="69530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B6848E4-3A51-1E23-A97F-88EC2CCD2C0C}"/>
              </a:ext>
            </a:extLst>
          </p:cNvPr>
          <p:cNvCxnSpPr>
            <a:cxnSpLocks/>
            <a:stCxn id="20" idx="7"/>
            <a:endCxn id="23" idx="2"/>
          </p:cNvCxnSpPr>
          <p:nvPr/>
        </p:nvCxnSpPr>
        <p:spPr>
          <a:xfrm flipV="1">
            <a:off x="5066410" y="1732571"/>
            <a:ext cx="969557" cy="3535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F59C20E-120C-6445-42EB-FCCF165A4F4B}"/>
              </a:ext>
            </a:extLst>
          </p:cNvPr>
          <p:cNvCxnSpPr>
            <a:cxnSpLocks/>
            <a:stCxn id="24" idx="1"/>
            <a:endCxn id="23" idx="6"/>
          </p:cNvCxnSpPr>
          <p:nvPr/>
        </p:nvCxnSpPr>
        <p:spPr>
          <a:xfrm flipH="1" flipV="1">
            <a:off x="6249676" y="1732571"/>
            <a:ext cx="611325" cy="30958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2B8E4C-1B23-D9D1-83AF-CFA7B9DF26C2}"/>
              </a:ext>
            </a:extLst>
          </p:cNvPr>
          <p:cNvCxnSpPr>
            <a:cxnSpLocks/>
            <a:stCxn id="24" idx="4"/>
            <a:endCxn id="54" idx="1"/>
          </p:cNvCxnSpPr>
          <p:nvPr/>
        </p:nvCxnSpPr>
        <p:spPr>
          <a:xfrm>
            <a:off x="6936559" y="2224122"/>
            <a:ext cx="286110" cy="63509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D15898B8-6C24-8299-C9FB-6A57F153BA9A}"/>
              </a:ext>
            </a:extLst>
          </p:cNvPr>
          <p:cNvCxnSpPr>
            <a:cxnSpLocks/>
            <a:stCxn id="56" idx="1"/>
            <a:endCxn id="24" idx="5"/>
          </p:cNvCxnSpPr>
          <p:nvPr/>
        </p:nvCxnSpPr>
        <p:spPr>
          <a:xfrm flipH="1" flipV="1">
            <a:off x="7012116" y="2192902"/>
            <a:ext cx="1116218" cy="54022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1A5B931B-7DD0-8B75-4A33-37C7DA16C760}"/>
              </a:ext>
            </a:extLst>
          </p:cNvPr>
          <p:cNvSpPr/>
          <p:nvPr/>
        </p:nvSpPr>
        <p:spPr>
          <a:xfrm>
            <a:off x="5928134" y="493417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FA7EB34A-B7B9-B441-78D3-0317243D170C}"/>
              </a:ext>
            </a:extLst>
          </p:cNvPr>
          <p:cNvSpPr/>
          <p:nvPr/>
        </p:nvSpPr>
        <p:spPr>
          <a:xfrm>
            <a:off x="6648616" y="5336783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DB433351-02F4-9B2B-00AA-FFCE0EC9DC22}"/>
              </a:ext>
            </a:extLst>
          </p:cNvPr>
          <p:cNvSpPr/>
          <p:nvPr/>
        </p:nvSpPr>
        <p:spPr>
          <a:xfrm>
            <a:off x="6792821" y="446927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A8A2C9C-EDD9-E497-6C5F-3E23D9B680E4}"/>
              </a:ext>
            </a:extLst>
          </p:cNvPr>
          <p:cNvCxnSpPr>
            <a:cxnSpLocks/>
            <a:stCxn id="12" idx="7"/>
            <a:endCxn id="14" idx="3"/>
          </p:cNvCxnSpPr>
          <p:nvPr/>
        </p:nvCxnSpPr>
        <p:spPr>
          <a:xfrm flipV="1">
            <a:off x="6110546" y="4085886"/>
            <a:ext cx="415443" cy="87951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8766A97-6E3A-B7BE-D1B7-73C3B2D03BC7}"/>
              </a:ext>
            </a:extLst>
          </p:cNvPr>
          <p:cNvCxnSpPr>
            <a:cxnSpLocks/>
            <a:stCxn id="13" idx="0"/>
            <a:endCxn id="14" idx="4"/>
          </p:cNvCxnSpPr>
          <p:nvPr/>
        </p:nvCxnSpPr>
        <p:spPr>
          <a:xfrm flipH="1" flipV="1">
            <a:off x="6601547" y="4117106"/>
            <a:ext cx="153924" cy="121967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DE9B3AD-1EAE-4F3E-6EF7-E6FBB7F34CBF}"/>
              </a:ext>
            </a:extLst>
          </p:cNvPr>
          <p:cNvCxnSpPr>
            <a:cxnSpLocks/>
            <a:stCxn id="15" idx="0"/>
            <a:endCxn id="14" idx="5"/>
          </p:cNvCxnSpPr>
          <p:nvPr/>
        </p:nvCxnSpPr>
        <p:spPr>
          <a:xfrm flipH="1" flipV="1">
            <a:off x="6677104" y="4085886"/>
            <a:ext cx="222572" cy="38338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1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58FE8B9B-3DAB-C4FE-88E6-04533109CED6}"/>
              </a:ext>
            </a:extLst>
          </p:cNvPr>
          <p:cNvSpPr/>
          <p:nvPr/>
        </p:nvSpPr>
        <p:spPr>
          <a:xfrm>
            <a:off x="2251520" y="5285506"/>
            <a:ext cx="703871" cy="700114"/>
          </a:xfrm>
          <a:custGeom>
            <a:avLst/>
            <a:gdLst>
              <a:gd name="connsiteX0" fmla="*/ 303250 w 811885"/>
              <a:gd name="connsiteY0" fmla="*/ 0 h 786765"/>
              <a:gd name="connsiteX1" fmla="*/ 21310 w 811885"/>
              <a:gd name="connsiteY1" fmla="*/ 419100 h 786765"/>
              <a:gd name="connsiteX2" fmla="*/ 811885 w 811885"/>
              <a:gd name="connsiteY2" fmla="*/ 786765 h 786765"/>
              <a:gd name="connsiteX3" fmla="*/ 811885 w 811885"/>
              <a:gd name="connsiteY3" fmla="*/ 786765 h 78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885" h="786765">
                <a:moveTo>
                  <a:pt x="303250" y="0"/>
                </a:moveTo>
                <a:cubicBezTo>
                  <a:pt x="119894" y="143986"/>
                  <a:pt x="-63462" y="287973"/>
                  <a:pt x="21310" y="419100"/>
                </a:cubicBezTo>
                <a:cubicBezTo>
                  <a:pt x="106082" y="550227"/>
                  <a:pt x="811885" y="786765"/>
                  <a:pt x="811885" y="786765"/>
                </a:cubicBezTo>
                <a:lnTo>
                  <a:pt x="811885" y="786765"/>
                </a:ln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37CCC28-8CBA-0197-0492-10DA5EE1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3" y="160334"/>
            <a:ext cx="11341395" cy="1143000"/>
          </a:xfrm>
        </p:spPr>
        <p:txBody>
          <a:bodyPr/>
          <a:lstStyle/>
          <a:p>
            <a:r>
              <a:rPr lang="en-GB" dirty="0"/>
              <a:t>The Upward Pointset Embeddability Problem (UPSE)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C14AEA2E-CDA8-4999-D3A3-9C4AC578A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4"/>
                <a:ext cx="5236723" cy="1279184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Input: </a:t>
                </a:r>
              </a:p>
              <a:p>
                <a:pPr marL="342900" indent="-342900"/>
                <a:r>
                  <a:rPr lang="en-GB" dirty="0"/>
                  <a:t>An upward planar digraph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vertices</a:t>
                </a:r>
              </a:p>
              <a:p>
                <a:pPr marL="342900" indent="-342900"/>
                <a:r>
                  <a:rPr lang="en-GB" dirty="0"/>
                  <a:t>A pointset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and </a:t>
                </a:r>
                <a:r>
                  <a:rPr lang="en-GB" dirty="0" err="1"/>
                  <a:t>s.t.</a:t>
                </a:r>
                <a:r>
                  <a:rPr lang="en-GB" dirty="0"/>
                  <a:t> no two points share the same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-coordinate</a:t>
                </a:r>
              </a:p>
            </p:txBody>
          </p:sp>
        </mc:Choice>
        <mc:Fallback xmlns="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C14AEA2E-CDA8-4999-D3A3-9C4AC578A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4"/>
                <a:ext cx="5236723" cy="1279184"/>
              </a:xfrm>
              <a:blipFill>
                <a:blip r:embed="rId3"/>
                <a:stretch>
                  <a:fillRect l="-1746" t="-3349" r="-1513" b="-904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4">
                <a:extLst>
                  <a:ext uri="{FF2B5EF4-FFF2-40B4-BE49-F238E27FC236}">
                    <a16:creationId xmlns:a16="http://schemas.microsoft.com/office/drawing/2014/main" id="{CD1594D9-91B5-DF67-0670-8B11196469D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0" y="1600203"/>
                <a:ext cx="5032443" cy="1580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:r>
                  <a:rPr lang="en-GB" kern="0" dirty="0"/>
                  <a:t>Output: </a:t>
                </a:r>
              </a:p>
              <a:p>
                <a:pPr marL="342900" indent="-342900"/>
                <a:r>
                  <a:rPr lang="en-GB" kern="0" dirty="0"/>
                  <a:t>An upward planar straight-line drawing that maps the vertices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kern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GB" kern="0" dirty="0"/>
                  <a:t> to the points of </a:t>
                </a:r>
                <a14:m>
                  <m:oMath xmlns:m="http://schemas.openxmlformats.org/officeDocument/2006/math">
                    <m:r>
                      <a:rPr lang="it-IT" b="0" i="1" kern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kern="0" dirty="0"/>
              </a:p>
            </p:txBody>
          </p:sp>
        </mc:Choice>
        <mc:Fallback xmlns="">
          <p:sp>
            <p:nvSpPr>
              <p:cNvPr id="6" name="Segnaposto contenuto 4">
                <a:extLst>
                  <a:ext uri="{FF2B5EF4-FFF2-40B4-BE49-F238E27FC236}">
                    <a16:creationId xmlns:a16="http://schemas.microsoft.com/office/drawing/2014/main" id="{CD1594D9-91B5-DF67-0670-8B111964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1600203"/>
                <a:ext cx="5032443" cy="1580741"/>
              </a:xfrm>
              <a:prstGeom prst="rect">
                <a:avLst/>
              </a:prstGeom>
              <a:blipFill>
                <a:blip r:embed="rId4"/>
                <a:stretch>
                  <a:fillRect l="-1816" t="-2703" r="-2785" b="-73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e 9">
            <a:extLst>
              <a:ext uri="{FF2B5EF4-FFF2-40B4-BE49-F238E27FC236}">
                <a16:creationId xmlns:a16="http://schemas.microsoft.com/office/drawing/2014/main" id="{69FD0612-06D6-322B-F6B4-536C7AA699D7}"/>
              </a:ext>
            </a:extLst>
          </p:cNvPr>
          <p:cNvSpPr/>
          <p:nvPr/>
        </p:nvSpPr>
        <p:spPr>
          <a:xfrm>
            <a:off x="3169100" y="463451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04DD9E6-96C5-192F-3B2B-5019704ADC21}"/>
              </a:ext>
            </a:extLst>
          </p:cNvPr>
          <p:cNvSpPr/>
          <p:nvPr/>
        </p:nvSpPr>
        <p:spPr>
          <a:xfrm>
            <a:off x="2437580" y="5072324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7B31E14-24B7-71FF-2C7E-72A08AF9D278}"/>
              </a:ext>
            </a:extLst>
          </p:cNvPr>
          <p:cNvSpPr/>
          <p:nvPr/>
        </p:nvSpPr>
        <p:spPr>
          <a:xfrm>
            <a:off x="5262060" y="468032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2929694-0361-A462-0345-CBD4A0EF3F6B}"/>
              </a:ext>
            </a:extLst>
          </p:cNvPr>
          <p:cNvSpPr/>
          <p:nvPr/>
        </p:nvSpPr>
        <p:spPr>
          <a:xfrm>
            <a:off x="4105214" y="517891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D77D17A-04F1-EBED-D34D-998A3221E77D}"/>
              </a:ext>
            </a:extLst>
          </p:cNvPr>
          <p:cNvSpPr/>
          <p:nvPr/>
        </p:nvSpPr>
        <p:spPr>
          <a:xfrm>
            <a:off x="3876266" y="631149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>
              <a:solidFill>
                <a:schemeClr val="dk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F6845AA-7C78-B16D-0672-42CE8E2B0BB2}"/>
              </a:ext>
            </a:extLst>
          </p:cNvPr>
          <p:cNvSpPr/>
          <p:nvPr/>
        </p:nvSpPr>
        <p:spPr>
          <a:xfrm>
            <a:off x="2955391" y="588419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9B11D67-32B4-18F7-322C-A5881EB5D7B1}"/>
              </a:ext>
            </a:extLst>
          </p:cNvPr>
          <p:cNvSpPr/>
          <p:nvPr/>
        </p:nvSpPr>
        <p:spPr>
          <a:xfrm>
            <a:off x="4598741" y="422811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BC2236F-4737-A26A-F297-1DD4EDCE516F}"/>
              </a:ext>
            </a:extLst>
          </p:cNvPr>
          <p:cNvSpPr/>
          <p:nvPr/>
        </p:nvSpPr>
        <p:spPr>
          <a:xfrm>
            <a:off x="3687609" y="3669009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2640FBD4-1962-2E36-BD11-7026A2AD23ED}"/>
              </a:ext>
            </a:extLst>
          </p:cNvPr>
          <p:cNvSpPr/>
          <p:nvPr/>
        </p:nvSpPr>
        <p:spPr>
          <a:xfrm>
            <a:off x="3154210" y="6056736"/>
            <a:ext cx="723900" cy="360684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0" h="360684">
                <a:moveTo>
                  <a:pt x="0" y="4"/>
                </a:moveTo>
                <a:cubicBezTo>
                  <a:pt x="1693" y="-1266"/>
                  <a:pt x="74930" y="298877"/>
                  <a:pt x="162560" y="322584"/>
                </a:cubicBezTo>
                <a:cubicBezTo>
                  <a:pt x="250190" y="346291"/>
                  <a:pt x="422063" y="67314"/>
                  <a:pt x="515620" y="73664"/>
                </a:cubicBezTo>
                <a:cubicBezTo>
                  <a:pt x="609177" y="80014"/>
                  <a:pt x="723900" y="360684"/>
                  <a:pt x="723900" y="360684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DD4142CD-9017-1F28-2B71-5A8045086CF6}"/>
              </a:ext>
            </a:extLst>
          </p:cNvPr>
          <p:cNvSpPr/>
          <p:nvPr/>
        </p:nvSpPr>
        <p:spPr>
          <a:xfrm>
            <a:off x="4062258" y="5392531"/>
            <a:ext cx="282560" cy="956310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190500 w 713208"/>
              <a:gd name="connsiteY0" fmla="*/ 4 h 543564"/>
              <a:gd name="connsiteX1" fmla="*/ 353060 w 713208"/>
              <a:gd name="connsiteY1" fmla="*/ 322584 h 543564"/>
              <a:gd name="connsiteX2" fmla="*/ 706120 w 713208"/>
              <a:gd name="connsiteY2" fmla="*/ 73664 h 543564"/>
              <a:gd name="connsiteX3" fmla="*/ 0 w 713208"/>
              <a:gd name="connsiteY3" fmla="*/ 543564 h 543564"/>
              <a:gd name="connsiteX0" fmla="*/ 165100 w 713208"/>
              <a:gd name="connsiteY0" fmla="*/ 1 h 944881"/>
              <a:gd name="connsiteX1" fmla="*/ 353060 w 713208"/>
              <a:gd name="connsiteY1" fmla="*/ 723901 h 944881"/>
              <a:gd name="connsiteX2" fmla="*/ 706120 w 713208"/>
              <a:gd name="connsiteY2" fmla="*/ 474981 h 944881"/>
              <a:gd name="connsiteX3" fmla="*/ 0 w 713208"/>
              <a:gd name="connsiteY3" fmla="*/ 944881 h 944881"/>
              <a:gd name="connsiteX0" fmla="*/ 165100 w 369645"/>
              <a:gd name="connsiteY0" fmla="*/ 1 h 944881"/>
              <a:gd name="connsiteX1" fmla="*/ 353060 w 369645"/>
              <a:gd name="connsiteY1" fmla="*/ 723901 h 944881"/>
              <a:gd name="connsiteX2" fmla="*/ 96520 w 369645"/>
              <a:gd name="connsiteY2" fmla="*/ 495301 h 944881"/>
              <a:gd name="connsiteX3" fmla="*/ 0 w 369645"/>
              <a:gd name="connsiteY3" fmla="*/ 944881 h 944881"/>
              <a:gd name="connsiteX0" fmla="*/ 165100 w 384301"/>
              <a:gd name="connsiteY0" fmla="*/ 4 h 944884"/>
              <a:gd name="connsiteX1" fmla="*/ 368300 w 384301"/>
              <a:gd name="connsiteY1" fmla="*/ 307344 h 944884"/>
              <a:gd name="connsiteX2" fmla="*/ 96520 w 384301"/>
              <a:gd name="connsiteY2" fmla="*/ 495304 h 944884"/>
              <a:gd name="connsiteX3" fmla="*/ 0 w 384301"/>
              <a:gd name="connsiteY3" fmla="*/ 944884 h 944884"/>
              <a:gd name="connsiteX0" fmla="*/ 165100 w 165100"/>
              <a:gd name="connsiteY0" fmla="*/ 0 h 944880"/>
              <a:gd name="connsiteX1" fmla="*/ 96520 w 165100"/>
              <a:gd name="connsiteY1" fmla="*/ 495300 h 944880"/>
              <a:gd name="connsiteX2" fmla="*/ 0 w 165100"/>
              <a:gd name="connsiteY2" fmla="*/ 944880 h 944880"/>
              <a:gd name="connsiteX0" fmla="*/ 165100 w 282660"/>
              <a:gd name="connsiteY0" fmla="*/ 0 h 944880"/>
              <a:gd name="connsiteX1" fmla="*/ 279400 w 282660"/>
              <a:gd name="connsiteY1" fmla="*/ 546100 h 944880"/>
              <a:gd name="connsiteX2" fmla="*/ 0 w 282660"/>
              <a:gd name="connsiteY2" fmla="*/ 944880 h 944880"/>
              <a:gd name="connsiteX0" fmla="*/ 165100 w 282836"/>
              <a:gd name="connsiteY0" fmla="*/ 0 h 944880"/>
              <a:gd name="connsiteX1" fmla="*/ 279400 w 282836"/>
              <a:gd name="connsiteY1" fmla="*/ 546100 h 944880"/>
              <a:gd name="connsiteX2" fmla="*/ 0 w 282836"/>
              <a:gd name="connsiteY2" fmla="*/ 944880 h 944880"/>
              <a:gd name="connsiteX0" fmla="*/ 163195 w 282560"/>
              <a:gd name="connsiteY0" fmla="*/ 0 h 956310"/>
              <a:gd name="connsiteX1" fmla="*/ 279400 w 282560"/>
              <a:gd name="connsiteY1" fmla="*/ 557530 h 956310"/>
              <a:gd name="connsiteX2" fmla="*/ 0 w 282560"/>
              <a:gd name="connsiteY2" fmla="*/ 956310 h 95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60" h="956310">
                <a:moveTo>
                  <a:pt x="163195" y="0"/>
                </a:moveTo>
                <a:cubicBezTo>
                  <a:pt x="148908" y="103187"/>
                  <a:pt x="306599" y="398145"/>
                  <a:pt x="279400" y="557530"/>
                </a:cubicBezTo>
                <a:cubicBezTo>
                  <a:pt x="252201" y="716915"/>
                  <a:pt x="0" y="956310"/>
                  <a:pt x="0" y="95631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896EF909-4CC6-14BD-7820-A4CBCA6355C0}"/>
              </a:ext>
            </a:extLst>
          </p:cNvPr>
          <p:cNvSpPr/>
          <p:nvPr/>
        </p:nvSpPr>
        <p:spPr>
          <a:xfrm>
            <a:off x="3332296" y="4862926"/>
            <a:ext cx="769620" cy="567687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1601 w 628981"/>
              <a:gd name="connsiteY0" fmla="*/ 2 h 513082"/>
              <a:gd name="connsiteX1" fmla="*/ 67641 w 628981"/>
              <a:gd name="connsiteY1" fmla="*/ 474982 h 513082"/>
              <a:gd name="connsiteX2" fmla="*/ 420701 w 628981"/>
              <a:gd name="connsiteY2" fmla="*/ 226062 h 513082"/>
              <a:gd name="connsiteX3" fmla="*/ 628981 w 628981"/>
              <a:gd name="connsiteY3" fmla="*/ 513082 h 513082"/>
              <a:gd name="connsiteX0" fmla="*/ 1601 w 771221"/>
              <a:gd name="connsiteY0" fmla="*/ 2 h 476493"/>
              <a:gd name="connsiteX1" fmla="*/ 67641 w 771221"/>
              <a:gd name="connsiteY1" fmla="*/ 474982 h 476493"/>
              <a:gd name="connsiteX2" fmla="*/ 420701 w 771221"/>
              <a:gd name="connsiteY2" fmla="*/ 226062 h 476493"/>
              <a:gd name="connsiteX3" fmla="*/ 771221 w 771221"/>
              <a:gd name="connsiteY3" fmla="*/ 416562 h 476493"/>
              <a:gd name="connsiteX0" fmla="*/ 1601 w 771221"/>
              <a:gd name="connsiteY0" fmla="*/ 2 h 562237"/>
              <a:gd name="connsiteX1" fmla="*/ 67641 w 771221"/>
              <a:gd name="connsiteY1" fmla="*/ 474982 h 562237"/>
              <a:gd name="connsiteX2" fmla="*/ 405461 w 771221"/>
              <a:gd name="connsiteY2" fmla="*/ 561342 h 562237"/>
              <a:gd name="connsiteX3" fmla="*/ 771221 w 771221"/>
              <a:gd name="connsiteY3" fmla="*/ 416562 h 562237"/>
              <a:gd name="connsiteX0" fmla="*/ 0 w 769620"/>
              <a:gd name="connsiteY0" fmla="*/ 8 h 567687"/>
              <a:gd name="connsiteX1" fmla="*/ 238760 w 769620"/>
              <a:gd name="connsiteY1" fmla="*/ 160028 h 567687"/>
              <a:gd name="connsiteX2" fmla="*/ 403860 w 769620"/>
              <a:gd name="connsiteY2" fmla="*/ 561348 h 567687"/>
              <a:gd name="connsiteX3" fmla="*/ 769620 w 769620"/>
              <a:gd name="connsiteY3" fmla="*/ 416568 h 56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620" h="567687">
                <a:moveTo>
                  <a:pt x="0" y="8"/>
                </a:moveTo>
                <a:cubicBezTo>
                  <a:pt x="1693" y="-1262"/>
                  <a:pt x="151130" y="136321"/>
                  <a:pt x="238760" y="160028"/>
                </a:cubicBezTo>
                <a:cubicBezTo>
                  <a:pt x="326390" y="183735"/>
                  <a:pt x="315383" y="518591"/>
                  <a:pt x="403860" y="561348"/>
                </a:cubicBezTo>
                <a:cubicBezTo>
                  <a:pt x="492337" y="604105"/>
                  <a:pt x="769620" y="416568"/>
                  <a:pt x="769620" y="416568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83BAC774-AE33-D280-AC45-B35E28759A02}"/>
              </a:ext>
            </a:extLst>
          </p:cNvPr>
          <p:cNvSpPr/>
          <p:nvPr/>
        </p:nvSpPr>
        <p:spPr>
          <a:xfrm>
            <a:off x="2651289" y="5246154"/>
            <a:ext cx="1323340" cy="1061725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1409700"/>
              <a:gd name="connsiteY0" fmla="*/ 1 h 721361"/>
              <a:gd name="connsiteX1" fmla="*/ 848360 w 1409700"/>
              <a:gd name="connsiteY1" fmla="*/ 683261 h 721361"/>
              <a:gd name="connsiteX2" fmla="*/ 1201420 w 1409700"/>
              <a:gd name="connsiteY2" fmla="*/ 434341 h 721361"/>
              <a:gd name="connsiteX3" fmla="*/ 1409700 w 1409700"/>
              <a:gd name="connsiteY3" fmla="*/ 721361 h 721361"/>
              <a:gd name="connsiteX0" fmla="*/ 0 w 1409700"/>
              <a:gd name="connsiteY0" fmla="*/ 5 h 721365"/>
              <a:gd name="connsiteX1" fmla="*/ 878840 w 1409700"/>
              <a:gd name="connsiteY1" fmla="*/ 236225 h 721365"/>
              <a:gd name="connsiteX2" fmla="*/ 1201420 w 1409700"/>
              <a:gd name="connsiteY2" fmla="*/ 434345 h 721365"/>
              <a:gd name="connsiteX3" fmla="*/ 1409700 w 1409700"/>
              <a:gd name="connsiteY3" fmla="*/ 721365 h 721365"/>
              <a:gd name="connsiteX0" fmla="*/ 0 w 1409700"/>
              <a:gd name="connsiteY0" fmla="*/ 5 h 721365"/>
              <a:gd name="connsiteX1" fmla="*/ 878840 w 1409700"/>
              <a:gd name="connsiteY1" fmla="*/ 236225 h 721365"/>
              <a:gd name="connsiteX2" fmla="*/ 1043940 w 1409700"/>
              <a:gd name="connsiteY2" fmla="*/ 561345 h 721365"/>
              <a:gd name="connsiteX3" fmla="*/ 1409700 w 1409700"/>
              <a:gd name="connsiteY3" fmla="*/ 721365 h 721365"/>
              <a:gd name="connsiteX0" fmla="*/ 0 w 1323340"/>
              <a:gd name="connsiteY0" fmla="*/ 5 h 1061725"/>
              <a:gd name="connsiteX1" fmla="*/ 878840 w 1323340"/>
              <a:gd name="connsiteY1" fmla="*/ 236225 h 1061725"/>
              <a:gd name="connsiteX2" fmla="*/ 1043940 w 1323340"/>
              <a:gd name="connsiteY2" fmla="*/ 561345 h 1061725"/>
              <a:gd name="connsiteX3" fmla="*/ 1323340 w 1323340"/>
              <a:gd name="connsiteY3" fmla="*/ 1061725 h 1061725"/>
              <a:gd name="connsiteX0" fmla="*/ 0 w 1323340"/>
              <a:gd name="connsiteY0" fmla="*/ 5 h 1061725"/>
              <a:gd name="connsiteX1" fmla="*/ 878840 w 1323340"/>
              <a:gd name="connsiteY1" fmla="*/ 236225 h 1061725"/>
              <a:gd name="connsiteX2" fmla="*/ 1226820 w 1323340"/>
              <a:gd name="connsiteY2" fmla="*/ 556265 h 1061725"/>
              <a:gd name="connsiteX3" fmla="*/ 1323340 w 1323340"/>
              <a:gd name="connsiteY3" fmla="*/ 1061725 h 1061725"/>
              <a:gd name="connsiteX0" fmla="*/ 0 w 1323340"/>
              <a:gd name="connsiteY0" fmla="*/ 5 h 1061725"/>
              <a:gd name="connsiteX1" fmla="*/ 878840 w 1323340"/>
              <a:gd name="connsiteY1" fmla="*/ 236225 h 1061725"/>
              <a:gd name="connsiteX2" fmla="*/ 1216660 w 1323340"/>
              <a:gd name="connsiteY2" fmla="*/ 449585 h 1061725"/>
              <a:gd name="connsiteX3" fmla="*/ 1323340 w 1323340"/>
              <a:gd name="connsiteY3" fmla="*/ 1061725 h 106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340" h="1061725">
                <a:moveTo>
                  <a:pt x="0" y="5"/>
                </a:moveTo>
                <a:cubicBezTo>
                  <a:pt x="1693" y="-1265"/>
                  <a:pt x="791210" y="212518"/>
                  <a:pt x="878840" y="236225"/>
                </a:cubicBezTo>
                <a:cubicBezTo>
                  <a:pt x="966470" y="259932"/>
                  <a:pt x="1142577" y="312002"/>
                  <a:pt x="1216660" y="449585"/>
                </a:cubicBezTo>
                <a:cubicBezTo>
                  <a:pt x="1290743" y="587168"/>
                  <a:pt x="1323340" y="1061725"/>
                  <a:pt x="1323340" y="1061725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FC92A216-AACA-78BA-8B89-798E1EDDA6A6}"/>
              </a:ext>
            </a:extLst>
          </p:cNvPr>
          <p:cNvSpPr/>
          <p:nvPr/>
        </p:nvSpPr>
        <p:spPr>
          <a:xfrm>
            <a:off x="3187155" y="3855711"/>
            <a:ext cx="528377" cy="782478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592"/>
              <a:gd name="connsiteY0" fmla="*/ 4 h 584204"/>
              <a:gd name="connsiteX1" fmla="*/ 162560 w 521592"/>
              <a:gd name="connsiteY1" fmla="*/ 322584 h 584204"/>
              <a:gd name="connsiteX2" fmla="*/ 515620 w 521592"/>
              <a:gd name="connsiteY2" fmla="*/ 73664 h 584204"/>
              <a:gd name="connsiteX3" fmla="*/ 393700 w 521592"/>
              <a:gd name="connsiteY3" fmla="*/ 584204 h 584204"/>
              <a:gd name="connsiteX0" fmla="*/ 0 w 515910"/>
              <a:gd name="connsiteY0" fmla="*/ 1223 h 585423"/>
              <a:gd name="connsiteX1" fmla="*/ 350520 w 515910"/>
              <a:gd name="connsiteY1" fmla="*/ 19003 h 585423"/>
              <a:gd name="connsiteX2" fmla="*/ 515620 w 515910"/>
              <a:gd name="connsiteY2" fmla="*/ 74883 h 585423"/>
              <a:gd name="connsiteX3" fmla="*/ 393700 w 515910"/>
              <a:gd name="connsiteY3" fmla="*/ 585423 h 585423"/>
              <a:gd name="connsiteX0" fmla="*/ 401840 w 401844"/>
              <a:gd name="connsiteY0" fmla="*/ 5 h 792485"/>
              <a:gd name="connsiteX1" fmla="*/ 10680 w 401844"/>
              <a:gd name="connsiteY1" fmla="*/ 226065 h 792485"/>
              <a:gd name="connsiteX2" fmla="*/ 175780 w 401844"/>
              <a:gd name="connsiteY2" fmla="*/ 281945 h 792485"/>
              <a:gd name="connsiteX3" fmla="*/ 53860 w 401844"/>
              <a:gd name="connsiteY3" fmla="*/ 792485 h 792485"/>
              <a:gd name="connsiteX0" fmla="*/ 586871 w 586875"/>
              <a:gd name="connsiteY0" fmla="*/ 5 h 792485"/>
              <a:gd name="connsiteX1" fmla="*/ 195711 w 586875"/>
              <a:gd name="connsiteY1" fmla="*/ 226065 h 792485"/>
              <a:gd name="connsiteX2" fmla="*/ 131 w 586875"/>
              <a:gd name="connsiteY2" fmla="*/ 474985 h 792485"/>
              <a:gd name="connsiteX3" fmla="*/ 238891 w 586875"/>
              <a:gd name="connsiteY3" fmla="*/ 792485 h 792485"/>
              <a:gd name="connsiteX0" fmla="*/ 586740 w 586740"/>
              <a:gd name="connsiteY0" fmla="*/ 0 h 792480"/>
              <a:gd name="connsiteX1" fmla="*/ 0 w 586740"/>
              <a:gd name="connsiteY1" fmla="*/ 474980 h 792480"/>
              <a:gd name="connsiteX2" fmla="*/ 238760 w 586740"/>
              <a:gd name="connsiteY2" fmla="*/ 792480 h 792480"/>
              <a:gd name="connsiteX0" fmla="*/ 637540 w 637540"/>
              <a:gd name="connsiteY0" fmla="*/ 0 h 792480"/>
              <a:gd name="connsiteX1" fmla="*/ 0 w 637540"/>
              <a:gd name="connsiteY1" fmla="*/ 403860 h 792480"/>
              <a:gd name="connsiteX2" fmla="*/ 289560 w 637540"/>
              <a:gd name="connsiteY2" fmla="*/ 792480 h 792480"/>
              <a:gd name="connsiteX0" fmla="*/ 704353 w 704353"/>
              <a:gd name="connsiteY0" fmla="*/ 0 h 794776"/>
              <a:gd name="connsiteX1" fmla="*/ 66813 w 704353"/>
              <a:gd name="connsiteY1" fmla="*/ 403860 h 794776"/>
              <a:gd name="connsiteX2" fmla="*/ 356373 w 704353"/>
              <a:gd name="connsiteY2" fmla="*/ 792480 h 794776"/>
              <a:gd name="connsiteX0" fmla="*/ 637701 w 637701"/>
              <a:gd name="connsiteY0" fmla="*/ 0 h 792480"/>
              <a:gd name="connsiteX1" fmla="*/ 161 w 637701"/>
              <a:gd name="connsiteY1" fmla="*/ 403860 h 792480"/>
              <a:gd name="connsiteX2" fmla="*/ 289721 w 637701"/>
              <a:gd name="connsiteY2" fmla="*/ 792480 h 792480"/>
              <a:gd name="connsiteX0" fmla="*/ 450002 w 450002"/>
              <a:gd name="connsiteY0" fmla="*/ 0 h 792480"/>
              <a:gd name="connsiteX1" fmla="*/ 422 w 450002"/>
              <a:gd name="connsiteY1" fmla="*/ 414020 h 792480"/>
              <a:gd name="connsiteX2" fmla="*/ 102022 w 450002"/>
              <a:gd name="connsiteY2" fmla="*/ 792480 h 792480"/>
              <a:gd name="connsiteX0" fmla="*/ 462270 w 462270"/>
              <a:gd name="connsiteY0" fmla="*/ 0 h 812800"/>
              <a:gd name="connsiteX1" fmla="*/ 12690 w 462270"/>
              <a:gd name="connsiteY1" fmla="*/ 414020 h 812800"/>
              <a:gd name="connsiteX2" fmla="*/ 114290 w 462270"/>
              <a:gd name="connsiteY2" fmla="*/ 812800 h 812800"/>
              <a:gd name="connsiteX0" fmla="*/ 548186 w 548186"/>
              <a:gd name="connsiteY0" fmla="*/ 0 h 746760"/>
              <a:gd name="connsiteX1" fmla="*/ 17326 w 548186"/>
              <a:gd name="connsiteY1" fmla="*/ 347980 h 746760"/>
              <a:gd name="connsiteX2" fmla="*/ 118926 w 548186"/>
              <a:gd name="connsiteY2" fmla="*/ 746760 h 746760"/>
              <a:gd name="connsiteX0" fmla="*/ 526755 w 526755"/>
              <a:gd name="connsiteY0" fmla="*/ 0 h 772953"/>
              <a:gd name="connsiteX1" fmla="*/ 17326 w 526755"/>
              <a:gd name="connsiteY1" fmla="*/ 374173 h 772953"/>
              <a:gd name="connsiteX2" fmla="*/ 118926 w 526755"/>
              <a:gd name="connsiteY2" fmla="*/ 772953 h 772953"/>
              <a:gd name="connsiteX0" fmla="*/ 528377 w 528377"/>
              <a:gd name="connsiteY0" fmla="*/ 0 h 782478"/>
              <a:gd name="connsiteX1" fmla="*/ 18948 w 528377"/>
              <a:gd name="connsiteY1" fmla="*/ 374173 h 782478"/>
              <a:gd name="connsiteX2" fmla="*/ 101498 w 528377"/>
              <a:gd name="connsiteY2" fmla="*/ 782478 h 78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377" h="782478">
                <a:moveTo>
                  <a:pt x="528377" y="0"/>
                </a:moveTo>
                <a:cubicBezTo>
                  <a:pt x="406140" y="98954"/>
                  <a:pt x="90491" y="249713"/>
                  <a:pt x="18948" y="374173"/>
                </a:cubicBezTo>
                <a:cubicBezTo>
                  <a:pt x="-52595" y="498633"/>
                  <a:pt x="101498" y="782478"/>
                  <a:pt x="101498" y="782478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17CF6202-5D9B-5F2F-E980-7A9E9C52284E}"/>
              </a:ext>
            </a:extLst>
          </p:cNvPr>
          <p:cNvSpPr/>
          <p:nvPr/>
        </p:nvSpPr>
        <p:spPr>
          <a:xfrm>
            <a:off x="3880189" y="3834576"/>
            <a:ext cx="736600" cy="442443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1328"/>
              <a:gd name="connsiteX1" fmla="*/ 162560 w 723900"/>
              <a:gd name="connsiteY1" fmla="*/ 322584 h 361328"/>
              <a:gd name="connsiteX2" fmla="*/ 723900 w 723900"/>
              <a:gd name="connsiteY2" fmla="*/ 360684 h 361328"/>
              <a:gd name="connsiteX0" fmla="*/ 0 w 723900"/>
              <a:gd name="connsiteY0" fmla="*/ 56 h 360736"/>
              <a:gd name="connsiteX1" fmla="*/ 472440 w 723900"/>
              <a:gd name="connsiteY1" fmla="*/ 78796 h 360736"/>
              <a:gd name="connsiteX2" fmla="*/ 723900 w 723900"/>
              <a:gd name="connsiteY2" fmla="*/ 360736 h 360736"/>
              <a:gd name="connsiteX0" fmla="*/ 0 w 647700"/>
              <a:gd name="connsiteY0" fmla="*/ 13 h 431813"/>
              <a:gd name="connsiteX1" fmla="*/ 396240 w 647700"/>
              <a:gd name="connsiteY1" fmla="*/ 149873 h 431813"/>
              <a:gd name="connsiteX2" fmla="*/ 647700 w 647700"/>
              <a:gd name="connsiteY2" fmla="*/ 431813 h 431813"/>
              <a:gd name="connsiteX0" fmla="*/ 0 w 698500"/>
              <a:gd name="connsiteY0" fmla="*/ 13 h 411493"/>
              <a:gd name="connsiteX1" fmla="*/ 396240 w 698500"/>
              <a:gd name="connsiteY1" fmla="*/ 149873 h 411493"/>
              <a:gd name="connsiteX2" fmla="*/ 698500 w 698500"/>
              <a:gd name="connsiteY2" fmla="*/ 411493 h 411493"/>
              <a:gd name="connsiteX0" fmla="*/ 0 w 698500"/>
              <a:gd name="connsiteY0" fmla="*/ 13 h 411493"/>
              <a:gd name="connsiteX1" fmla="*/ 396240 w 698500"/>
              <a:gd name="connsiteY1" fmla="*/ 149873 h 411493"/>
              <a:gd name="connsiteX2" fmla="*/ 698500 w 698500"/>
              <a:gd name="connsiteY2" fmla="*/ 411493 h 411493"/>
              <a:gd name="connsiteX0" fmla="*/ 0 w 681831"/>
              <a:gd name="connsiteY0" fmla="*/ 10 h 440065"/>
              <a:gd name="connsiteX1" fmla="*/ 379571 w 681831"/>
              <a:gd name="connsiteY1" fmla="*/ 178445 h 440065"/>
              <a:gd name="connsiteX2" fmla="*/ 681831 w 681831"/>
              <a:gd name="connsiteY2" fmla="*/ 440065 h 440065"/>
              <a:gd name="connsiteX0" fmla="*/ 0 w 729456"/>
              <a:gd name="connsiteY0" fmla="*/ 10 h 418633"/>
              <a:gd name="connsiteX1" fmla="*/ 379571 w 729456"/>
              <a:gd name="connsiteY1" fmla="*/ 178445 h 418633"/>
              <a:gd name="connsiteX2" fmla="*/ 729456 w 729456"/>
              <a:gd name="connsiteY2" fmla="*/ 418633 h 418633"/>
              <a:gd name="connsiteX0" fmla="*/ 0 w 729456"/>
              <a:gd name="connsiteY0" fmla="*/ 10 h 418633"/>
              <a:gd name="connsiteX1" fmla="*/ 379571 w 729456"/>
              <a:gd name="connsiteY1" fmla="*/ 178445 h 418633"/>
              <a:gd name="connsiteX2" fmla="*/ 729456 w 729456"/>
              <a:gd name="connsiteY2" fmla="*/ 418633 h 418633"/>
              <a:gd name="connsiteX0" fmla="*/ 0 w 736600"/>
              <a:gd name="connsiteY0" fmla="*/ 8 h 442443"/>
              <a:gd name="connsiteX1" fmla="*/ 386715 w 736600"/>
              <a:gd name="connsiteY1" fmla="*/ 202255 h 442443"/>
              <a:gd name="connsiteX2" fmla="*/ 736600 w 736600"/>
              <a:gd name="connsiteY2" fmla="*/ 442443 h 44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600" h="442443">
                <a:moveTo>
                  <a:pt x="0" y="8"/>
                </a:moveTo>
                <a:cubicBezTo>
                  <a:pt x="1693" y="-1262"/>
                  <a:pt x="266065" y="142142"/>
                  <a:pt x="386715" y="202255"/>
                </a:cubicBezTo>
                <a:cubicBezTo>
                  <a:pt x="507365" y="262368"/>
                  <a:pt x="678074" y="338938"/>
                  <a:pt x="736600" y="442443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647AB291-DF00-9970-37A4-335819FC0CDC}"/>
              </a:ext>
            </a:extLst>
          </p:cNvPr>
          <p:cNvSpPr/>
          <p:nvPr/>
        </p:nvSpPr>
        <p:spPr>
          <a:xfrm>
            <a:off x="2562167" y="3799852"/>
            <a:ext cx="1123315" cy="1271587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592"/>
              <a:gd name="connsiteY0" fmla="*/ 4 h 584204"/>
              <a:gd name="connsiteX1" fmla="*/ 162560 w 521592"/>
              <a:gd name="connsiteY1" fmla="*/ 322584 h 584204"/>
              <a:gd name="connsiteX2" fmla="*/ 515620 w 521592"/>
              <a:gd name="connsiteY2" fmla="*/ 73664 h 584204"/>
              <a:gd name="connsiteX3" fmla="*/ 393700 w 521592"/>
              <a:gd name="connsiteY3" fmla="*/ 584204 h 584204"/>
              <a:gd name="connsiteX0" fmla="*/ 0 w 515910"/>
              <a:gd name="connsiteY0" fmla="*/ 1223 h 585423"/>
              <a:gd name="connsiteX1" fmla="*/ 350520 w 515910"/>
              <a:gd name="connsiteY1" fmla="*/ 19003 h 585423"/>
              <a:gd name="connsiteX2" fmla="*/ 515620 w 515910"/>
              <a:gd name="connsiteY2" fmla="*/ 74883 h 585423"/>
              <a:gd name="connsiteX3" fmla="*/ 393700 w 515910"/>
              <a:gd name="connsiteY3" fmla="*/ 585423 h 585423"/>
              <a:gd name="connsiteX0" fmla="*/ 401840 w 401844"/>
              <a:gd name="connsiteY0" fmla="*/ 5 h 792485"/>
              <a:gd name="connsiteX1" fmla="*/ 10680 w 401844"/>
              <a:gd name="connsiteY1" fmla="*/ 226065 h 792485"/>
              <a:gd name="connsiteX2" fmla="*/ 175780 w 401844"/>
              <a:gd name="connsiteY2" fmla="*/ 281945 h 792485"/>
              <a:gd name="connsiteX3" fmla="*/ 53860 w 401844"/>
              <a:gd name="connsiteY3" fmla="*/ 792485 h 792485"/>
              <a:gd name="connsiteX0" fmla="*/ 586871 w 586875"/>
              <a:gd name="connsiteY0" fmla="*/ 5 h 792485"/>
              <a:gd name="connsiteX1" fmla="*/ 195711 w 586875"/>
              <a:gd name="connsiteY1" fmla="*/ 226065 h 792485"/>
              <a:gd name="connsiteX2" fmla="*/ 131 w 586875"/>
              <a:gd name="connsiteY2" fmla="*/ 474985 h 792485"/>
              <a:gd name="connsiteX3" fmla="*/ 238891 w 586875"/>
              <a:gd name="connsiteY3" fmla="*/ 792485 h 792485"/>
              <a:gd name="connsiteX0" fmla="*/ 586740 w 586740"/>
              <a:gd name="connsiteY0" fmla="*/ 0 h 792480"/>
              <a:gd name="connsiteX1" fmla="*/ 0 w 586740"/>
              <a:gd name="connsiteY1" fmla="*/ 474980 h 792480"/>
              <a:gd name="connsiteX2" fmla="*/ 238760 w 586740"/>
              <a:gd name="connsiteY2" fmla="*/ 792480 h 792480"/>
              <a:gd name="connsiteX0" fmla="*/ 637540 w 637540"/>
              <a:gd name="connsiteY0" fmla="*/ 0 h 792480"/>
              <a:gd name="connsiteX1" fmla="*/ 0 w 637540"/>
              <a:gd name="connsiteY1" fmla="*/ 403860 h 792480"/>
              <a:gd name="connsiteX2" fmla="*/ 289560 w 637540"/>
              <a:gd name="connsiteY2" fmla="*/ 792480 h 792480"/>
              <a:gd name="connsiteX0" fmla="*/ 704353 w 704353"/>
              <a:gd name="connsiteY0" fmla="*/ 0 h 794776"/>
              <a:gd name="connsiteX1" fmla="*/ 66813 w 704353"/>
              <a:gd name="connsiteY1" fmla="*/ 403860 h 794776"/>
              <a:gd name="connsiteX2" fmla="*/ 356373 w 704353"/>
              <a:gd name="connsiteY2" fmla="*/ 792480 h 794776"/>
              <a:gd name="connsiteX0" fmla="*/ 637701 w 637701"/>
              <a:gd name="connsiteY0" fmla="*/ 0 h 792480"/>
              <a:gd name="connsiteX1" fmla="*/ 161 w 637701"/>
              <a:gd name="connsiteY1" fmla="*/ 403860 h 792480"/>
              <a:gd name="connsiteX2" fmla="*/ 289721 w 637701"/>
              <a:gd name="connsiteY2" fmla="*/ 792480 h 792480"/>
              <a:gd name="connsiteX0" fmla="*/ 450002 w 450002"/>
              <a:gd name="connsiteY0" fmla="*/ 0 h 792480"/>
              <a:gd name="connsiteX1" fmla="*/ 422 w 450002"/>
              <a:gd name="connsiteY1" fmla="*/ 414020 h 792480"/>
              <a:gd name="connsiteX2" fmla="*/ 102022 w 450002"/>
              <a:gd name="connsiteY2" fmla="*/ 792480 h 792480"/>
              <a:gd name="connsiteX0" fmla="*/ 462270 w 462270"/>
              <a:gd name="connsiteY0" fmla="*/ 0 h 812800"/>
              <a:gd name="connsiteX1" fmla="*/ 12690 w 462270"/>
              <a:gd name="connsiteY1" fmla="*/ 414020 h 812800"/>
              <a:gd name="connsiteX2" fmla="*/ 114290 w 462270"/>
              <a:gd name="connsiteY2" fmla="*/ 812800 h 812800"/>
              <a:gd name="connsiteX0" fmla="*/ 495217 w 495217"/>
              <a:gd name="connsiteY0" fmla="*/ 0 h 1102360"/>
              <a:gd name="connsiteX1" fmla="*/ 45637 w 495217"/>
              <a:gd name="connsiteY1" fmla="*/ 414020 h 1102360"/>
              <a:gd name="connsiteX2" fmla="*/ 15157 w 495217"/>
              <a:gd name="connsiteY2" fmla="*/ 1102360 h 1102360"/>
              <a:gd name="connsiteX0" fmla="*/ 1235870 w 1235870"/>
              <a:gd name="connsiteY0" fmla="*/ 0 h 1366520"/>
              <a:gd name="connsiteX1" fmla="*/ 95410 w 1235870"/>
              <a:gd name="connsiteY1" fmla="*/ 678180 h 1366520"/>
              <a:gd name="connsiteX2" fmla="*/ 64930 w 1235870"/>
              <a:gd name="connsiteY2" fmla="*/ 1366520 h 1366520"/>
              <a:gd name="connsiteX0" fmla="*/ 1055957 w 1055957"/>
              <a:gd name="connsiteY0" fmla="*/ 0 h 1290320"/>
              <a:gd name="connsiteX1" fmla="*/ 83137 w 1055957"/>
              <a:gd name="connsiteY1" fmla="*/ 601980 h 1290320"/>
              <a:gd name="connsiteX2" fmla="*/ 52657 w 1055957"/>
              <a:gd name="connsiteY2" fmla="*/ 1290320 h 1290320"/>
              <a:gd name="connsiteX0" fmla="*/ 1154085 w 1154085"/>
              <a:gd name="connsiteY0" fmla="*/ 0 h 1295400"/>
              <a:gd name="connsiteX1" fmla="*/ 89825 w 1154085"/>
              <a:gd name="connsiteY1" fmla="*/ 607060 h 1295400"/>
              <a:gd name="connsiteX2" fmla="*/ 59345 w 1154085"/>
              <a:gd name="connsiteY2" fmla="*/ 1295400 h 1295400"/>
              <a:gd name="connsiteX0" fmla="*/ 1094740 w 1094740"/>
              <a:gd name="connsiteY0" fmla="*/ 0 h 1295400"/>
              <a:gd name="connsiteX1" fmla="*/ 355600 w 1094740"/>
              <a:gd name="connsiteY1" fmla="*/ 307340 h 1295400"/>
              <a:gd name="connsiteX2" fmla="*/ 0 w 1094740"/>
              <a:gd name="connsiteY2" fmla="*/ 1295400 h 1295400"/>
              <a:gd name="connsiteX0" fmla="*/ 1135221 w 1135221"/>
              <a:gd name="connsiteY0" fmla="*/ 0 h 1285875"/>
              <a:gd name="connsiteX1" fmla="*/ 355600 w 1135221"/>
              <a:gd name="connsiteY1" fmla="*/ 297815 h 1285875"/>
              <a:gd name="connsiteX2" fmla="*/ 0 w 1135221"/>
              <a:gd name="connsiteY2" fmla="*/ 1285875 h 1285875"/>
              <a:gd name="connsiteX0" fmla="*/ 1135221 w 1135221"/>
              <a:gd name="connsiteY0" fmla="*/ 0 h 1285875"/>
              <a:gd name="connsiteX1" fmla="*/ 355600 w 1135221"/>
              <a:gd name="connsiteY1" fmla="*/ 297815 h 1285875"/>
              <a:gd name="connsiteX2" fmla="*/ 0 w 1135221"/>
              <a:gd name="connsiteY2" fmla="*/ 1285875 h 1285875"/>
              <a:gd name="connsiteX0" fmla="*/ 1123315 w 1123315"/>
              <a:gd name="connsiteY0" fmla="*/ 0 h 1271587"/>
              <a:gd name="connsiteX1" fmla="*/ 343694 w 1123315"/>
              <a:gd name="connsiteY1" fmla="*/ 297815 h 1271587"/>
              <a:gd name="connsiteX2" fmla="*/ 0 w 1123315"/>
              <a:gd name="connsiteY2" fmla="*/ 1271587 h 1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315" h="1271587">
                <a:moveTo>
                  <a:pt x="1123315" y="0"/>
                </a:moveTo>
                <a:cubicBezTo>
                  <a:pt x="927260" y="51329"/>
                  <a:pt x="526151" y="81915"/>
                  <a:pt x="343694" y="297815"/>
                </a:cubicBezTo>
                <a:cubicBezTo>
                  <a:pt x="161237" y="513715"/>
                  <a:pt x="0" y="1271587"/>
                  <a:pt x="0" y="1271587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A3CA0724-F602-B620-4FD4-8F4856E760AD}"/>
              </a:ext>
            </a:extLst>
          </p:cNvPr>
          <p:cNvSpPr/>
          <p:nvPr/>
        </p:nvSpPr>
        <p:spPr>
          <a:xfrm>
            <a:off x="4813642" y="4387465"/>
            <a:ext cx="486251" cy="317390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982"/>
              <a:gd name="connsiteY0" fmla="*/ 4 h 386084"/>
              <a:gd name="connsiteX1" fmla="*/ 162560 w 521982"/>
              <a:gd name="connsiteY1" fmla="*/ 322584 h 386084"/>
              <a:gd name="connsiteX2" fmla="*/ 515620 w 521982"/>
              <a:gd name="connsiteY2" fmla="*/ 73664 h 386084"/>
              <a:gd name="connsiteX3" fmla="*/ 398780 w 521982"/>
              <a:gd name="connsiteY3" fmla="*/ 386084 h 386084"/>
              <a:gd name="connsiteX0" fmla="*/ 0 w 398780"/>
              <a:gd name="connsiteY0" fmla="*/ 4 h 386084"/>
              <a:gd name="connsiteX1" fmla="*/ 162560 w 398780"/>
              <a:gd name="connsiteY1" fmla="*/ 322584 h 386084"/>
              <a:gd name="connsiteX2" fmla="*/ 398780 w 398780"/>
              <a:gd name="connsiteY2" fmla="*/ 386084 h 386084"/>
              <a:gd name="connsiteX0" fmla="*/ 0 w 398780"/>
              <a:gd name="connsiteY0" fmla="*/ 13 h 386093"/>
              <a:gd name="connsiteX1" fmla="*/ 289560 w 398780"/>
              <a:gd name="connsiteY1" fmla="*/ 154953 h 386093"/>
              <a:gd name="connsiteX2" fmla="*/ 398780 w 398780"/>
              <a:gd name="connsiteY2" fmla="*/ 386093 h 386093"/>
              <a:gd name="connsiteX0" fmla="*/ 0 w 464820"/>
              <a:gd name="connsiteY0" fmla="*/ 55 h 315015"/>
              <a:gd name="connsiteX1" fmla="*/ 355600 w 464820"/>
              <a:gd name="connsiteY1" fmla="*/ 83875 h 315015"/>
              <a:gd name="connsiteX2" fmla="*/ 464820 w 464820"/>
              <a:gd name="connsiteY2" fmla="*/ 315015 h 315015"/>
              <a:gd name="connsiteX0" fmla="*/ 0 w 486251"/>
              <a:gd name="connsiteY0" fmla="*/ 49 h 317390"/>
              <a:gd name="connsiteX1" fmla="*/ 377031 w 486251"/>
              <a:gd name="connsiteY1" fmla="*/ 86250 h 317390"/>
              <a:gd name="connsiteX2" fmla="*/ 486251 w 486251"/>
              <a:gd name="connsiteY2" fmla="*/ 317390 h 31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251" h="317390">
                <a:moveTo>
                  <a:pt x="0" y="49"/>
                </a:moveTo>
                <a:cubicBezTo>
                  <a:pt x="1693" y="-1221"/>
                  <a:pt x="310568" y="21903"/>
                  <a:pt x="377031" y="86250"/>
                </a:cubicBezTo>
                <a:cubicBezTo>
                  <a:pt x="443494" y="150597"/>
                  <a:pt x="437039" y="304161"/>
                  <a:pt x="486251" y="31739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EA45FB4A-0C45-CD0C-2BDB-B272D017EA05}"/>
              </a:ext>
            </a:extLst>
          </p:cNvPr>
          <p:cNvSpPr/>
          <p:nvPr/>
        </p:nvSpPr>
        <p:spPr>
          <a:xfrm>
            <a:off x="4329371" y="4843975"/>
            <a:ext cx="949833" cy="388969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16288"/>
              <a:gd name="connsiteY0" fmla="*/ 4 h 446028"/>
              <a:gd name="connsiteX1" fmla="*/ 162560 w 516288"/>
              <a:gd name="connsiteY1" fmla="*/ 322584 h 446028"/>
              <a:gd name="connsiteX2" fmla="*/ 515620 w 516288"/>
              <a:gd name="connsiteY2" fmla="*/ 73664 h 446028"/>
              <a:gd name="connsiteX3" fmla="*/ 65532 w 516288"/>
              <a:gd name="connsiteY3" fmla="*/ 446028 h 446028"/>
              <a:gd name="connsiteX0" fmla="*/ 0 w 504125"/>
              <a:gd name="connsiteY0" fmla="*/ 4 h 446028"/>
              <a:gd name="connsiteX1" fmla="*/ 162560 w 504125"/>
              <a:gd name="connsiteY1" fmla="*/ 322584 h 446028"/>
              <a:gd name="connsiteX2" fmla="*/ 503428 w 504125"/>
              <a:gd name="connsiteY2" fmla="*/ 280928 h 446028"/>
              <a:gd name="connsiteX3" fmla="*/ 65532 w 504125"/>
              <a:gd name="connsiteY3" fmla="*/ 446028 h 446028"/>
              <a:gd name="connsiteX0" fmla="*/ 0 w 814299"/>
              <a:gd name="connsiteY0" fmla="*/ 7 h 446031"/>
              <a:gd name="connsiteX1" fmla="*/ 796544 w 814299"/>
              <a:gd name="connsiteY1" fmla="*/ 182379 h 446031"/>
              <a:gd name="connsiteX2" fmla="*/ 503428 w 814299"/>
              <a:gd name="connsiteY2" fmla="*/ 280931 h 446031"/>
              <a:gd name="connsiteX3" fmla="*/ 65532 w 814299"/>
              <a:gd name="connsiteY3" fmla="*/ 446031 h 446031"/>
              <a:gd name="connsiteX0" fmla="*/ 0 w 503428"/>
              <a:gd name="connsiteY0" fmla="*/ 0 h 446024"/>
              <a:gd name="connsiteX1" fmla="*/ 503428 w 503428"/>
              <a:gd name="connsiteY1" fmla="*/ 280924 h 446024"/>
              <a:gd name="connsiteX2" fmla="*/ 65532 w 503428"/>
              <a:gd name="connsiteY2" fmla="*/ 446024 h 446024"/>
              <a:gd name="connsiteX0" fmla="*/ 940308 w 955966"/>
              <a:gd name="connsiteY0" fmla="*/ 0 h 348488"/>
              <a:gd name="connsiteX1" fmla="*/ 437896 w 955966"/>
              <a:gd name="connsiteY1" fmla="*/ 183388 h 348488"/>
              <a:gd name="connsiteX2" fmla="*/ 0 w 955966"/>
              <a:gd name="connsiteY2" fmla="*/ 348488 h 348488"/>
              <a:gd name="connsiteX0" fmla="*/ 940308 w 940308"/>
              <a:gd name="connsiteY0" fmla="*/ 0 h 348488"/>
              <a:gd name="connsiteX1" fmla="*/ 590647 w 940308"/>
              <a:gd name="connsiteY1" fmla="*/ 242642 h 348488"/>
              <a:gd name="connsiteX2" fmla="*/ 437896 w 940308"/>
              <a:gd name="connsiteY2" fmla="*/ 183388 h 348488"/>
              <a:gd name="connsiteX3" fmla="*/ 0 w 940308"/>
              <a:gd name="connsiteY3" fmla="*/ 348488 h 348488"/>
              <a:gd name="connsiteX0" fmla="*/ 940308 w 940308"/>
              <a:gd name="connsiteY0" fmla="*/ 0 h 348488"/>
              <a:gd name="connsiteX1" fmla="*/ 437896 w 940308"/>
              <a:gd name="connsiteY1" fmla="*/ 183388 h 348488"/>
              <a:gd name="connsiteX2" fmla="*/ 0 w 940308"/>
              <a:gd name="connsiteY2" fmla="*/ 348488 h 348488"/>
              <a:gd name="connsiteX0" fmla="*/ 940308 w 940308"/>
              <a:gd name="connsiteY0" fmla="*/ 0 h 348488"/>
              <a:gd name="connsiteX1" fmla="*/ 535432 w 940308"/>
              <a:gd name="connsiteY1" fmla="*/ 305308 h 348488"/>
              <a:gd name="connsiteX2" fmla="*/ 0 w 940308"/>
              <a:gd name="connsiteY2" fmla="*/ 348488 h 348488"/>
              <a:gd name="connsiteX0" fmla="*/ 940308 w 940308"/>
              <a:gd name="connsiteY0" fmla="*/ 0 h 348488"/>
              <a:gd name="connsiteX1" fmla="*/ 535432 w 940308"/>
              <a:gd name="connsiteY1" fmla="*/ 305308 h 348488"/>
              <a:gd name="connsiteX2" fmla="*/ 0 w 940308"/>
              <a:gd name="connsiteY2" fmla="*/ 348488 h 348488"/>
              <a:gd name="connsiteX0" fmla="*/ 940308 w 940308"/>
              <a:gd name="connsiteY0" fmla="*/ 0 h 348488"/>
              <a:gd name="connsiteX1" fmla="*/ 535432 w 940308"/>
              <a:gd name="connsiteY1" fmla="*/ 305308 h 348488"/>
              <a:gd name="connsiteX2" fmla="*/ 0 w 940308"/>
              <a:gd name="connsiteY2" fmla="*/ 348488 h 348488"/>
              <a:gd name="connsiteX0" fmla="*/ 949833 w 949833"/>
              <a:gd name="connsiteY0" fmla="*/ 0 h 388969"/>
              <a:gd name="connsiteX1" fmla="*/ 535432 w 949833"/>
              <a:gd name="connsiteY1" fmla="*/ 345789 h 388969"/>
              <a:gd name="connsiteX2" fmla="*/ 0 w 949833"/>
              <a:gd name="connsiteY2" fmla="*/ 388969 h 38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9833" h="388969">
                <a:moveTo>
                  <a:pt x="949833" y="0"/>
                </a:moveTo>
                <a:cubicBezTo>
                  <a:pt x="814874" y="101769"/>
                  <a:pt x="737505" y="285476"/>
                  <a:pt x="535432" y="345789"/>
                </a:cubicBezTo>
                <a:cubicBezTo>
                  <a:pt x="333359" y="406102"/>
                  <a:pt x="145965" y="333936"/>
                  <a:pt x="0" y="388969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99EC8450-D93C-A2E4-EB29-B8797AB54304}"/>
              </a:ext>
            </a:extLst>
          </p:cNvPr>
          <p:cNvSpPr/>
          <p:nvPr/>
        </p:nvSpPr>
        <p:spPr>
          <a:xfrm>
            <a:off x="4093454" y="4905981"/>
            <a:ext cx="1253044" cy="1476059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461716 w 570936"/>
              <a:gd name="connsiteY0" fmla="*/ 0 h 1305560"/>
              <a:gd name="connsiteX1" fmla="*/ 9596 w 570936"/>
              <a:gd name="connsiteY1" fmla="*/ 1267460 h 1305560"/>
              <a:gd name="connsiteX2" fmla="*/ 362656 w 570936"/>
              <a:gd name="connsiteY2" fmla="*/ 1018540 h 1305560"/>
              <a:gd name="connsiteX3" fmla="*/ 570936 w 570936"/>
              <a:gd name="connsiteY3" fmla="*/ 1305560 h 1305560"/>
              <a:gd name="connsiteX0" fmla="*/ 796293 w 905513"/>
              <a:gd name="connsiteY0" fmla="*/ 0 h 1305560"/>
              <a:gd name="connsiteX1" fmla="*/ 344173 w 905513"/>
              <a:gd name="connsiteY1" fmla="*/ 1267460 h 1305560"/>
              <a:gd name="connsiteX2" fmla="*/ 11433 w 905513"/>
              <a:gd name="connsiteY2" fmla="*/ 1267460 h 1305560"/>
              <a:gd name="connsiteX3" fmla="*/ 905513 w 905513"/>
              <a:gd name="connsiteY3" fmla="*/ 1305560 h 1305560"/>
              <a:gd name="connsiteX0" fmla="*/ 1226820 w 1226823"/>
              <a:gd name="connsiteY0" fmla="*/ 0 h 1442720"/>
              <a:gd name="connsiteX1" fmla="*/ 774700 w 1226823"/>
              <a:gd name="connsiteY1" fmla="*/ 1267460 h 1442720"/>
              <a:gd name="connsiteX2" fmla="*/ 441960 w 1226823"/>
              <a:gd name="connsiteY2" fmla="*/ 1267460 h 1442720"/>
              <a:gd name="connsiteX3" fmla="*/ 0 w 1226823"/>
              <a:gd name="connsiteY3" fmla="*/ 1442720 h 1442720"/>
              <a:gd name="connsiteX0" fmla="*/ 1226820 w 1226826"/>
              <a:gd name="connsiteY0" fmla="*/ 1 h 1442721"/>
              <a:gd name="connsiteX1" fmla="*/ 1008380 w 1226826"/>
              <a:gd name="connsiteY1" fmla="*/ 988061 h 1442721"/>
              <a:gd name="connsiteX2" fmla="*/ 441960 w 1226826"/>
              <a:gd name="connsiteY2" fmla="*/ 1267461 h 1442721"/>
              <a:gd name="connsiteX3" fmla="*/ 0 w 1226826"/>
              <a:gd name="connsiteY3" fmla="*/ 1442721 h 1442721"/>
              <a:gd name="connsiteX0" fmla="*/ 1226820 w 1226826"/>
              <a:gd name="connsiteY0" fmla="*/ 1 h 1442721"/>
              <a:gd name="connsiteX1" fmla="*/ 1008380 w 1226826"/>
              <a:gd name="connsiteY1" fmla="*/ 988061 h 1442721"/>
              <a:gd name="connsiteX2" fmla="*/ 441960 w 1226826"/>
              <a:gd name="connsiteY2" fmla="*/ 1267461 h 1442721"/>
              <a:gd name="connsiteX3" fmla="*/ 0 w 1226826"/>
              <a:gd name="connsiteY3" fmla="*/ 1442721 h 1442721"/>
              <a:gd name="connsiteX0" fmla="*/ 1226820 w 1226830"/>
              <a:gd name="connsiteY0" fmla="*/ 1 h 1442721"/>
              <a:gd name="connsiteX1" fmla="*/ 1008380 w 1226830"/>
              <a:gd name="connsiteY1" fmla="*/ 988061 h 1442721"/>
              <a:gd name="connsiteX2" fmla="*/ 441960 w 1226830"/>
              <a:gd name="connsiteY2" fmla="*/ 1267461 h 1442721"/>
              <a:gd name="connsiteX3" fmla="*/ 0 w 1226830"/>
              <a:gd name="connsiteY3" fmla="*/ 1442721 h 1442721"/>
              <a:gd name="connsiteX0" fmla="*/ 1226820 w 1226830"/>
              <a:gd name="connsiteY0" fmla="*/ 1 h 1442721"/>
              <a:gd name="connsiteX1" fmla="*/ 1008380 w 1226830"/>
              <a:gd name="connsiteY1" fmla="*/ 988061 h 1442721"/>
              <a:gd name="connsiteX2" fmla="*/ 441960 w 1226830"/>
              <a:gd name="connsiteY2" fmla="*/ 1267461 h 1442721"/>
              <a:gd name="connsiteX3" fmla="*/ 0 w 1226830"/>
              <a:gd name="connsiteY3" fmla="*/ 1442721 h 1442721"/>
              <a:gd name="connsiteX0" fmla="*/ 1226820 w 1226866"/>
              <a:gd name="connsiteY0" fmla="*/ 1 h 1442721"/>
              <a:gd name="connsiteX1" fmla="*/ 1008380 w 1226866"/>
              <a:gd name="connsiteY1" fmla="*/ 988061 h 1442721"/>
              <a:gd name="connsiteX2" fmla="*/ 441960 w 1226866"/>
              <a:gd name="connsiteY2" fmla="*/ 1267461 h 1442721"/>
              <a:gd name="connsiteX3" fmla="*/ 0 w 1226866"/>
              <a:gd name="connsiteY3" fmla="*/ 1442721 h 1442721"/>
              <a:gd name="connsiteX0" fmla="*/ 1226820 w 1226866"/>
              <a:gd name="connsiteY0" fmla="*/ 1 h 1442721"/>
              <a:gd name="connsiteX1" fmla="*/ 1008380 w 1226866"/>
              <a:gd name="connsiteY1" fmla="*/ 988061 h 1442721"/>
              <a:gd name="connsiteX2" fmla="*/ 441960 w 1226866"/>
              <a:gd name="connsiteY2" fmla="*/ 1267461 h 1442721"/>
              <a:gd name="connsiteX3" fmla="*/ 0 w 1226866"/>
              <a:gd name="connsiteY3" fmla="*/ 1442721 h 1442721"/>
              <a:gd name="connsiteX0" fmla="*/ 1253014 w 1253044"/>
              <a:gd name="connsiteY0" fmla="*/ 1 h 1476059"/>
              <a:gd name="connsiteX1" fmla="*/ 1008380 w 1253044"/>
              <a:gd name="connsiteY1" fmla="*/ 1021399 h 1476059"/>
              <a:gd name="connsiteX2" fmla="*/ 441960 w 1253044"/>
              <a:gd name="connsiteY2" fmla="*/ 1300799 h 1476059"/>
              <a:gd name="connsiteX3" fmla="*/ 0 w 1253044"/>
              <a:gd name="connsiteY3" fmla="*/ 1476059 h 147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044" h="1476059">
                <a:moveTo>
                  <a:pt x="1253014" y="1"/>
                </a:moveTo>
                <a:cubicBezTo>
                  <a:pt x="1254707" y="-1269"/>
                  <a:pt x="1184910" y="835132"/>
                  <a:pt x="1008380" y="1021399"/>
                </a:cubicBezTo>
                <a:cubicBezTo>
                  <a:pt x="831850" y="1187346"/>
                  <a:pt x="610023" y="1225022"/>
                  <a:pt x="441960" y="1300799"/>
                </a:cubicBezTo>
                <a:cubicBezTo>
                  <a:pt x="273897" y="1376576"/>
                  <a:pt x="0" y="1476059"/>
                  <a:pt x="0" y="1476059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D70D4852-B39A-5228-E81F-3B9783A37B29}"/>
              </a:ext>
            </a:extLst>
          </p:cNvPr>
          <p:cNvSpPr/>
          <p:nvPr/>
        </p:nvSpPr>
        <p:spPr>
          <a:xfrm>
            <a:off x="4142382" y="4403764"/>
            <a:ext cx="451518" cy="775215"/>
          </a:xfrm>
          <a:custGeom>
            <a:avLst/>
            <a:gdLst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5" fmla="*/ 637540 w 731520"/>
              <a:gd name="connsiteY5" fmla="*/ 2368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731520 w 731520"/>
              <a:gd name="connsiteY4" fmla="*/ 401937 h 485013"/>
              <a:gd name="connsiteX0" fmla="*/ 0 w 731520"/>
              <a:gd name="connsiteY0" fmla="*/ 79357 h 485013"/>
              <a:gd name="connsiteX1" fmla="*/ 279400 w 731520"/>
              <a:gd name="connsiteY1" fmla="*/ 28557 h 485013"/>
              <a:gd name="connsiteX2" fmla="*/ 309880 w 731520"/>
              <a:gd name="connsiteY2" fmla="*/ 467977 h 485013"/>
              <a:gd name="connsiteX3" fmla="*/ 731520 w 731520"/>
              <a:gd name="connsiteY3" fmla="*/ 401937 h 485013"/>
              <a:gd name="connsiteX4" fmla="*/ 637540 w 731520"/>
              <a:gd name="connsiteY4" fmla="*/ 89517 h 485013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4" fmla="*/ 637540 w 652780"/>
              <a:gd name="connsiteY4" fmla="*/ 89517 h 483440"/>
              <a:gd name="connsiteX0" fmla="*/ 0 w 652780"/>
              <a:gd name="connsiteY0" fmla="*/ 79357 h 483440"/>
              <a:gd name="connsiteX1" fmla="*/ 279400 w 652780"/>
              <a:gd name="connsiteY1" fmla="*/ 28557 h 483440"/>
              <a:gd name="connsiteX2" fmla="*/ 309880 w 652780"/>
              <a:gd name="connsiteY2" fmla="*/ 467977 h 483440"/>
              <a:gd name="connsiteX3" fmla="*/ 652780 w 652780"/>
              <a:gd name="connsiteY3" fmla="*/ 391777 h 483440"/>
              <a:gd name="connsiteX0" fmla="*/ 0 w 723900"/>
              <a:gd name="connsiteY0" fmla="*/ 79357 h 492586"/>
              <a:gd name="connsiteX1" fmla="*/ 279400 w 723900"/>
              <a:gd name="connsiteY1" fmla="*/ 28557 h 492586"/>
              <a:gd name="connsiteX2" fmla="*/ 309880 w 723900"/>
              <a:gd name="connsiteY2" fmla="*/ 467977 h 492586"/>
              <a:gd name="connsiteX3" fmla="*/ 723900 w 723900"/>
              <a:gd name="connsiteY3" fmla="*/ 440037 h 492586"/>
              <a:gd name="connsiteX0" fmla="*/ 13078 w 736978"/>
              <a:gd name="connsiteY0" fmla="*/ 73115 h 486344"/>
              <a:gd name="connsiteX1" fmla="*/ 23238 w 736978"/>
              <a:gd name="connsiteY1" fmla="*/ 65495 h 486344"/>
              <a:gd name="connsiteX2" fmla="*/ 292478 w 736978"/>
              <a:gd name="connsiteY2" fmla="*/ 22315 h 486344"/>
              <a:gd name="connsiteX3" fmla="*/ 322958 w 736978"/>
              <a:gd name="connsiteY3" fmla="*/ 461735 h 486344"/>
              <a:gd name="connsiteX4" fmla="*/ 736978 w 736978"/>
              <a:gd name="connsiteY4" fmla="*/ 433795 h 486344"/>
              <a:gd name="connsiteX0" fmla="*/ 0 w 723900"/>
              <a:gd name="connsiteY0" fmla="*/ 61976 h 475205"/>
              <a:gd name="connsiteX1" fmla="*/ 81280 w 723900"/>
              <a:gd name="connsiteY1" fmla="*/ 125476 h 475205"/>
              <a:gd name="connsiteX2" fmla="*/ 279400 w 723900"/>
              <a:gd name="connsiteY2" fmla="*/ 11176 h 475205"/>
              <a:gd name="connsiteX3" fmla="*/ 309880 w 723900"/>
              <a:gd name="connsiteY3" fmla="*/ 450596 h 475205"/>
              <a:gd name="connsiteX4" fmla="*/ 723900 w 723900"/>
              <a:gd name="connsiteY4" fmla="*/ 422656 h 475205"/>
              <a:gd name="connsiteX0" fmla="*/ 0 w 723900"/>
              <a:gd name="connsiteY0" fmla="*/ 57696 h 470925"/>
              <a:gd name="connsiteX1" fmla="*/ 121920 w 723900"/>
              <a:gd name="connsiteY1" fmla="*/ 169456 h 470925"/>
              <a:gd name="connsiteX2" fmla="*/ 279400 w 723900"/>
              <a:gd name="connsiteY2" fmla="*/ 6896 h 470925"/>
              <a:gd name="connsiteX3" fmla="*/ 309880 w 723900"/>
              <a:gd name="connsiteY3" fmla="*/ 446316 h 470925"/>
              <a:gd name="connsiteX4" fmla="*/ 723900 w 723900"/>
              <a:gd name="connsiteY4" fmla="*/ 418376 h 470925"/>
              <a:gd name="connsiteX0" fmla="*/ 0 w 723900"/>
              <a:gd name="connsiteY0" fmla="*/ 10 h 402716"/>
              <a:gd name="connsiteX1" fmla="*/ 121920 w 723900"/>
              <a:gd name="connsiteY1" fmla="*/ 111770 h 402716"/>
              <a:gd name="connsiteX2" fmla="*/ 388620 w 723900"/>
              <a:gd name="connsiteY2" fmla="*/ 99070 h 402716"/>
              <a:gd name="connsiteX3" fmla="*/ 309880 w 723900"/>
              <a:gd name="connsiteY3" fmla="*/ 388630 h 402716"/>
              <a:gd name="connsiteX4" fmla="*/ 723900 w 723900"/>
              <a:gd name="connsiteY4" fmla="*/ 360690 h 402716"/>
              <a:gd name="connsiteX0" fmla="*/ 67876 w 791776"/>
              <a:gd name="connsiteY0" fmla="*/ 7 h 402713"/>
              <a:gd name="connsiteX1" fmla="*/ 11996 w 791776"/>
              <a:gd name="connsiteY1" fmla="*/ 167647 h 402713"/>
              <a:gd name="connsiteX2" fmla="*/ 456496 w 791776"/>
              <a:gd name="connsiteY2" fmla="*/ 99067 h 402713"/>
              <a:gd name="connsiteX3" fmla="*/ 377756 w 791776"/>
              <a:gd name="connsiteY3" fmla="*/ 388627 h 402713"/>
              <a:gd name="connsiteX4" fmla="*/ 791776 w 791776"/>
              <a:gd name="connsiteY4" fmla="*/ 360687 h 402713"/>
              <a:gd name="connsiteX0" fmla="*/ 0 w 723900"/>
              <a:gd name="connsiteY0" fmla="*/ 6 h 402712"/>
              <a:gd name="connsiteX1" fmla="*/ 45720 w 723900"/>
              <a:gd name="connsiteY1" fmla="*/ 195586 h 402712"/>
              <a:gd name="connsiteX2" fmla="*/ 388620 w 723900"/>
              <a:gd name="connsiteY2" fmla="*/ 99066 h 402712"/>
              <a:gd name="connsiteX3" fmla="*/ 309880 w 723900"/>
              <a:gd name="connsiteY3" fmla="*/ 388626 h 402712"/>
              <a:gd name="connsiteX4" fmla="*/ 723900 w 723900"/>
              <a:gd name="connsiteY4" fmla="*/ 360686 h 402712"/>
              <a:gd name="connsiteX0" fmla="*/ 0 w 723900"/>
              <a:gd name="connsiteY0" fmla="*/ 6 h 405169"/>
              <a:gd name="connsiteX1" fmla="*/ 45720 w 723900"/>
              <a:gd name="connsiteY1" fmla="*/ 195586 h 405169"/>
              <a:gd name="connsiteX2" fmla="*/ 416560 w 723900"/>
              <a:gd name="connsiteY2" fmla="*/ 63506 h 405169"/>
              <a:gd name="connsiteX3" fmla="*/ 309880 w 723900"/>
              <a:gd name="connsiteY3" fmla="*/ 388626 h 405169"/>
              <a:gd name="connsiteX4" fmla="*/ 723900 w 723900"/>
              <a:gd name="connsiteY4" fmla="*/ 360686 h 405169"/>
              <a:gd name="connsiteX0" fmla="*/ 0 w 723900"/>
              <a:gd name="connsiteY0" fmla="*/ 8 h 405171"/>
              <a:gd name="connsiteX1" fmla="*/ 116840 w 723900"/>
              <a:gd name="connsiteY1" fmla="*/ 139708 h 405171"/>
              <a:gd name="connsiteX2" fmla="*/ 416560 w 723900"/>
              <a:gd name="connsiteY2" fmla="*/ 63508 h 405171"/>
              <a:gd name="connsiteX3" fmla="*/ 309880 w 723900"/>
              <a:gd name="connsiteY3" fmla="*/ 388628 h 405171"/>
              <a:gd name="connsiteX4" fmla="*/ 723900 w 723900"/>
              <a:gd name="connsiteY4" fmla="*/ 360688 h 405171"/>
              <a:gd name="connsiteX0" fmla="*/ 0 w 723900"/>
              <a:gd name="connsiteY0" fmla="*/ 4 h 405167"/>
              <a:gd name="connsiteX1" fmla="*/ 81280 w 723900"/>
              <a:gd name="connsiteY1" fmla="*/ 337824 h 405167"/>
              <a:gd name="connsiteX2" fmla="*/ 416560 w 723900"/>
              <a:gd name="connsiteY2" fmla="*/ 63504 h 405167"/>
              <a:gd name="connsiteX3" fmla="*/ 309880 w 723900"/>
              <a:gd name="connsiteY3" fmla="*/ 388624 h 405167"/>
              <a:gd name="connsiteX4" fmla="*/ 723900 w 723900"/>
              <a:gd name="connsiteY4" fmla="*/ 360684 h 405167"/>
              <a:gd name="connsiteX0" fmla="*/ 0 w 723900"/>
              <a:gd name="connsiteY0" fmla="*/ 4 h 360684"/>
              <a:gd name="connsiteX1" fmla="*/ 81280 w 723900"/>
              <a:gd name="connsiteY1" fmla="*/ 33782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416560 w 723900"/>
              <a:gd name="connsiteY2" fmla="*/ 63504 h 360684"/>
              <a:gd name="connsiteX3" fmla="*/ 525780 w 723900"/>
              <a:gd name="connsiteY3" fmla="*/ 142244 h 360684"/>
              <a:gd name="connsiteX4" fmla="*/ 723900 w 723900"/>
              <a:gd name="connsiteY4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25780 w 723900"/>
              <a:gd name="connsiteY2" fmla="*/ 14224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218440 w 723900"/>
              <a:gd name="connsiteY1" fmla="*/ 3479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723900"/>
              <a:gd name="connsiteY0" fmla="*/ 4 h 360684"/>
              <a:gd name="connsiteX1" fmla="*/ 162560 w 723900"/>
              <a:gd name="connsiteY1" fmla="*/ 322584 h 360684"/>
              <a:gd name="connsiteX2" fmla="*/ 515620 w 723900"/>
              <a:gd name="connsiteY2" fmla="*/ 73664 h 360684"/>
              <a:gd name="connsiteX3" fmla="*/ 723900 w 723900"/>
              <a:gd name="connsiteY3" fmla="*/ 360684 h 360684"/>
              <a:gd name="connsiteX0" fmla="*/ 0 w 521668"/>
              <a:gd name="connsiteY0" fmla="*/ 4 h 787404"/>
              <a:gd name="connsiteX1" fmla="*/ 162560 w 521668"/>
              <a:gd name="connsiteY1" fmla="*/ 322584 h 787404"/>
              <a:gd name="connsiteX2" fmla="*/ 515620 w 521668"/>
              <a:gd name="connsiteY2" fmla="*/ 73664 h 787404"/>
              <a:gd name="connsiteX3" fmla="*/ 394716 w 521668"/>
              <a:gd name="connsiteY3" fmla="*/ 787404 h 787404"/>
              <a:gd name="connsiteX0" fmla="*/ 667525 w 667527"/>
              <a:gd name="connsiteY0" fmla="*/ 5 h 775213"/>
              <a:gd name="connsiteX1" fmla="*/ 7125 w 667527"/>
              <a:gd name="connsiteY1" fmla="*/ 310393 h 775213"/>
              <a:gd name="connsiteX2" fmla="*/ 360185 w 667527"/>
              <a:gd name="connsiteY2" fmla="*/ 61473 h 775213"/>
              <a:gd name="connsiteX3" fmla="*/ 239281 w 667527"/>
              <a:gd name="connsiteY3" fmla="*/ 775213 h 775213"/>
              <a:gd name="connsiteX0" fmla="*/ 667525 w 667527"/>
              <a:gd name="connsiteY0" fmla="*/ 5 h 775213"/>
              <a:gd name="connsiteX1" fmla="*/ 7125 w 667527"/>
              <a:gd name="connsiteY1" fmla="*/ 310393 h 775213"/>
              <a:gd name="connsiteX2" fmla="*/ 171209 w 667527"/>
              <a:gd name="connsiteY2" fmla="*/ 445521 h 775213"/>
              <a:gd name="connsiteX3" fmla="*/ 239281 w 667527"/>
              <a:gd name="connsiteY3" fmla="*/ 775213 h 775213"/>
              <a:gd name="connsiteX0" fmla="*/ 672911 w 672914"/>
              <a:gd name="connsiteY0" fmla="*/ 6 h 775214"/>
              <a:gd name="connsiteX1" fmla="*/ 12511 w 672914"/>
              <a:gd name="connsiteY1" fmla="*/ 310394 h 775214"/>
              <a:gd name="connsiteX2" fmla="*/ 244667 w 672914"/>
              <a:gd name="connsiteY2" fmla="*/ 775214 h 775214"/>
              <a:gd name="connsiteX0" fmla="*/ 451511 w 451518"/>
              <a:gd name="connsiteY0" fmla="*/ 7 h 775215"/>
              <a:gd name="connsiteX1" fmla="*/ 77623 w 451518"/>
              <a:gd name="connsiteY1" fmla="*/ 292107 h 775215"/>
              <a:gd name="connsiteX2" fmla="*/ 23267 w 451518"/>
              <a:gd name="connsiteY2" fmla="*/ 775215 h 77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518" h="775215">
                <a:moveTo>
                  <a:pt x="451511" y="7"/>
                </a:moveTo>
                <a:cubicBezTo>
                  <a:pt x="453204" y="-1263"/>
                  <a:pt x="148997" y="162906"/>
                  <a:pt x="77623" y="292107"/>
                </a:cubicBezTo>
                <a:cubicBezTo>
                  <a:pt x="6249" y="421308"/>
                  <a:pt x="-25099" y="678378"/>
                  <a:pt x="23267" y="775215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2255888D-472F-311B-615D-D49E01D1A168}"/>
              </a:ext>
            </a:extLst>
          </p:cNvPr>
          <p:cNvSpPr/>
          <p:nvPr/>
        </p:nvSpPr>
        <p:spPr>
          <a:xfrm>
            <a:off x="7148921" y="438726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AEB01607-5A44-58BF-F996-C202AE72D31C}"/>
              </a:ext>
            </a:extLst>
          </p:cNvPr>
          <p:cNvSpPr/>
          <p:nvPr/>
        </p:nvSpPr>
        <p:spPr>
          <a:xfrm>
            <a:off x="8775659" y="612140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B99329BB-94B9-4A51-A629-09A114F382A4}"/>
              </a:ext>
            </a:extLst>
          </p:cNvPr>
          <p:cNvSpPr/>
          <p:nvPr/>
        </p:nvSpPr>
        <p:spPr>
          <a:xfrm>
            <a:off x="10003670" y="475895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6D8D5E62-069E-3A2C-8636-25B6D44DF0E7}"/>
              </a:ext>
            </a:extLst>
          </p:cNvPr>
          <p:cNvSpPr/>
          <p:nvPr/>
        </p:nvSpPr>
        <p:spPr>
          <a:xfrm>
            <a:off x="7845755" y="565394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26D7DC34-E9B2-69C5-2517-4A1E8B8D96A0}"/>
              </a:ext>
            </a:extLst>
          </p:cNvPr>
          <p:cNvSpPr/>
          <p:nvPr/>
        </p:nvSpPr>
        <p:spPr>
          <a:xfrm>
            <a:off x="8103248" y="453966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0159F371-DAA4-E3BD-26B6-7A9E748F7FD3}"/>
              </a:ext>
            </a:extLst>
          </p:cNvPr>
          <p:cNvSpPr/>
          <p:nvPr/>
        </p:nvSpPr>
        <p:spPr>
          <a:xfrm>
            <a:off x="8768095" y="497004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5C2D13F2-889E-27BB-52C4-DD9A5922B37D}"/>
              </a:ext>
            </a:extLst>
          </p:cNvPr>
          <p:cNvSpPr/>
          <p:nvPr/>
        </p:nvSpPr>
        <p:spPr>
          <a:xfrm>
            <a:off x="9784677" y="414823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271E1514-7BDA-4D68-5B03-1A60E4FEBFA0}"/>
              </a:ext>
            </a:extLst>
          </p:cNvPr>
          <p:cNvSpPr/>
          <p:nvPr/>
        </p:nvSpPr>
        <p:spPr>
          <a:xfrm>
            <a:off x="8778583" y="364613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9F86CB94-93E3-79C4-C8A8-71B17FEB86D0}"/>
              </a:ext>
            </a:extLst>
          </p:cNvPr>
          <p:cNvSpPr/>
          <p:nvPr/>
        </p:nvSpPr>
        <p:spPr>
          <a:xfrm>
            <a:off x="7195990" y="442867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B9B53038-5B8F-3D39-AF25-25C98A12646F}"/>
              </a:ext>
            </a:extLst>
          </p:cNvPr>
          <p:cNvSpPr/>
          <p:nvPr/>
        </p:nvSpPr>
        <p:spPr>
          <a:xfrm>
            <a:off x="8822728" y="6162821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bIns="72000" rtlCol="0" anchor="ctr"/>
          <a:lstStyle/>
          <a:p>
            <a:pPr algn="ctr"/>
            <a:endParaRPr lang="en-GB" sz="1000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3998968-79AE-C177-2F88-F7BCB8A42A29}"/>
              </a:ext>
            </a:extLst>
          </p:cNvPr>
          <p:cNvSpPr/>
          <p:nvPr/>
        </p:nvSpPr>
        <p:spPr>
          <a:xfrm>
            <a:off x="10050739" y="480036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3A49EBD2-6ABE-554A-415D-DA8ED5CD8786}"/>
              </a:ext>
            </a:extLst>
          </p:cNvPr>
          <p:cNvSpPr/>
          <p:nvPr/>
        </p:nvSpPr>
        <p:spPr>
          <a:xfrm>
            <a:off x="7892824" y="5695363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5A819DD-EF5F-ACFD-948F-EF95EEB9A799}"/>
              </a:ext>
            </a:extLst>
          </p:cNvPr>
          <p:cNvSpPr/>
          <p:nvPr/>
        </p:nvSpPr>
        <p:spPr>
          <a:xfrm>
            <a:off x="8150317" y="4581079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47E5238C-56A4-1E32-D84E-48C57E8A1A7C}"/>
              </a:ext>
            </a:extLst>
          </p:cNvPr>
          <p:cNvSpPr/>
          <p:nvPr/>
        </p:nvSpPr>
        <p:spPr>
          <a:xfrm>
            <a:off x="8815164" y="501145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674E48A2-C701-27B9-150A-35CA7B95A863}"/>
              </a:ext>
            </a:extLst>
          </p:cNvPr>
          <p:cNvSpPr/>
          <p:nvPr/>
        </p:nvSpPr>
        <p:spPr>
          <a:xfrm>
            <a:off x="9831746" y="4189650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E0355CF9-EE49-5079-CB81-87A6D1D10310}"/>
              </a:ext>
            </a:extLst>
          </p:cNvPr>
          <p:cNvSpPr/>
          <p:nvPr/>
        </p:nvSpPr>
        <p:spPr>
          <a:xfrm>
            <a:off x="8825652" y="3687550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66B84ACB-EE69-5735-FFEB-C65B20A1EC1C}"/>
              </a:ext>
            </a:extLst>
          </p:cNvPr>
          <p:cNvCxnSpPr>
            <a:cxnSpLocks/>
            <a:stCxn id="2" idx="7"/>
            <a:endCxn id="33" idx="2"/>
          </p:cNvCxnSpPr>
          <p:nvPr/>
        </p:nvCxnSpPr>
        <p:spPr>
          <a:xfrm flipV="1">
            <a:off x="7378402" y="3794141"/>
            <a:ext cx="1447250" cy="665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1117ABF1-08B7-D93E-9E94-93ACC63EE250}"/>
              </a:ext>
            </a:extLst>
          </p:cNvPr>
          <p:cNvCxnSpPr>
            <a:cxnSpLocks/>
            <a:stCxn id="9" idx="0"/>
            <a:endCxn id="33" idx="3"/>
          </p:cNvCxnSpPr>
          <p:nvPr/>
        </p:nvCxnSpPr>
        <p:spPr>
          <a:xfrm flipV="1">
            <a:off x="8257172" y="3869512"/>
            <a:ext cx="599777" cy="711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202B9158-24FA-CC14-15E8-51A202ED69EE}"/>
              </a:ext>
            </a:extLst>
          </p:cNvPr>
          <p:cNvCxnSpPr>
            <a:cxnSpLocks/>
            <a:stCxn id="27" idx="0"/>
            <a:endCxn id="33" idx="5"/>
          </p:cNvCxnSpPr>
          <p:nvPr/>
        </p:nvCxnSpPr>
        <p:spPr>
          <a:xfrm flipH="1" flipV="1">
            <a:off x="9008064" y="3869512"/>
            <a:ext cx="930537" cy="32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F81BE25D-EFDF-CE1F-FFD5-5CB3DC0616B0}"/>
              </a:ext>
            </a:extLst>
          </p:cNvPr>
          <p:cNvCxnSpPr>
            <a:cxnSpLocks/>
            <a:stCxn id="3" idx="1"/>
            <a:endCxn id="2" idx="5"/>
          </p:cNvCxnSpPr>
          <p:nvPr/>
        </p:nvCxnSpPr>
        <p:spPr>
          <a:xfrm flipH="1" flipV="1">
            <a:off x="7378402" y="4610639"/>
            <a:ext cx="1475623" cy="1583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5A2F1E27-B147-CEE7-143C-93F147F6F241}"/>
              </a:ext>
            </a:extLst>
          </p:cNvPr>
          <p:cNvCxnSpPr>
            <a:cxnSpLocks/>
            <a:stCxn id="26" idx="1"/>
            <a:endCxn id="9" idx="5"/>
          </p:cNvCxnSpPr>
          <p:nvPr/>
        </p:nvCxnSpPr>
        <p:spPr>
          <a:xfrm flipH="1" flipV="1">
            <a:off x="8332729" y="4763041"/>
            <a:ext cx="513732" cy="279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F0DEF72C-C36E-A4A9-646E-4626B18C4E34}"/>
              </a:ext>
            </a:extLst>
          </p:cNvPr>
          <p:cNvCxnSpPr>
            <a:cxnSpLocks/>
            <a:stCxn id="26" idx="6"/>
            <a:endCxn id="7" idx="2"/>
          </p:cNvCxnSpPr>
          <p:nvPr/>
        </p:nvCxnSpPr>
        <p:spPr>
          <a:xfrm flipV="1">
            <a:off x="9028873" y="4906959"/>
            <a:ext cx="1021866" cy="21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5BA87E00-19CE-6925-7895-B313DE210743}"/>
              </a:ext>
            </a:extLst>
          </p:cNvPr>
          <p:cNvCxnSpPr>
            <a:cxnSpLocks/>
            <a:stCxn id="26" idx="7"/>
            <a:endCxn id="27" idx="2"/>
          </p:cNvCxnSpPr>
          <p:nvPr/>
        </p:nvCxnSpPr>
        <p:spPr>
          <a:xfrm flipV="1">
            <a:off x="8997576" y="4296241"/>
            <a:ext cx="834170" cy="746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F756D055-294B-EF9D-4D78-48A2D8E3E60D}"/>
              </a:ext>
            </a:extLst>
          </p:cNvPr>
          <p:cNvCxnSpPr>
            <a:cxnSpLocks/>
            <a:stCxn id="7" idx="0"/>
            <a:endCxn id="27" idx="4"/>
          </p:cNvCxnSpPr>
          <p:nvPr/>
        </p:nvCxnSpPr>
        <p:spPr>
          <a:xfrm flipH="1" flipV="1">
            <a:off x="9938601" y="4402832"/>
            <a:ext cx="218993" cy="397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7D002BC-16F9-3803-93FB-15134C3AEB72}"/>
              </a:ext>
            </a:extLst>
          </p:cNvPr>
          <p:cNvCxnSpPr>
            <a:cxnSpLocks/>
            <a:stCxn id="3" idx="0"/>
            <a:endCxn id="26" idx="4"/>
          </p:cNvCxnSpPr>
          <p:nvPr/>
        </p:nvCxnSpPr>
        <p:spPr>
          <a:xfrm flipH="1" flipV="1">
            <a:off x="8922019" y="5224639"/>
            <a:ext cx="7564" cy="93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D317211C-65DA-4C6F-E929-1A5FC191086F}"/>
              </a:ext>
            </a:extLst>
          </p:cNvPr>
          <p:cNvCxnSpPr>
            <a:cxnSpLocks/>
            <a:stCxn id="3" idx="7"/>
            <a:endCxn id="7" idx="3"/>
          </p:cNvCxnSpPr>
          <p:nvPr/>
        </p:nvCxnSpPr>
        <p:spPr>
          <a:xfrm flipV="1">
            <a:off x="9005140" y="4982330"/>
            <a:ext cx="1076896" cy="1211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357C117D-6B69-974C-F38A-AED35EF114A7}"/>
              </a:ext>
            </a:extLst>
          </p:cNvPr>
          <p:cNvCxnSpPr>
            <a:cxnSpLocks/>
            <a:stCxn id="8" idx="1"/>
            <a:endCxn id="2" idx="4"/>
          </p:cNvCxnSpPr>
          <p:nvPr/>
        </p:nvCxnSpPr>
        <p:spPr>
          <a:xfrm flipH="1" flipV="1">
            <a:off x="7302845" y="4641859"/>
            <a:ext cx="621276" cy="1084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985E2C3-A211-4799-9C0A-036FE20BB6A4}"/>
              </a:ext>
            </a:extLst>
          </p:cNvPr>
          <p:cNvCxnSpPr>
            <a:cxnSpLocks/>
            <a:stCxn id="3" idx="2"/>
            <a:endCxn id="8" idx="5"/>
          </p:cNvCxnSpPr>
          <p:nvPr/>
        </p:nvCxnSpPr>
        <p:spPr>
          <a:xfrm flipH="1" flipV="1">
            <a:off x="8075236" y="5877325"/>
            <a:ext cx="747492" cy="39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uiExpand="1" build="p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6" grpId="0" animBg="1"/>
      <p:bldP spid="26" grpId="1" animBg="1"/>
      <p:bldP spid="27" grpId="0" animBg="1"/>
      <p:bldP spid="27" grpId="1" animBg="1"/>
      <p:bldP spid="33" grpId="0" animBg="1"/>
      <p:bldP spid="3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3DFE7-441D-B092-142A-884C5609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Given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/>
                  <a:t>, compute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’</a:t>
                </a: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  <a:blipFill>
                <a:blip r:embed="rId3"/>
                <a:stretch>
                  <a:fillRect l="-833" t="-752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AF3F6314-1370-1689-7AE9-A0F455D4D785}"/>
              </a:ext>
            </a:extLst>
          </p:cNvPr>
          <p:cNvSpPr/>
          <p:nvPr/>
        </p:nvSpPr>
        <p:spPr>
          <a:xfrm>
            <a:off x="6302561" y="642282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5D98B03-D591-3DDD-0D6C-CC86F9C26378}"/>
              </a:ext>
            </a:extLst>
          </p:cNvPr>
          <p:cNvSpPr/>
          <p:nvPr/>
        </p:nvSpPr>
        <p:spPr>
          <a:xfrm>
            <a:off x="5888140" y="591397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DED7BCD-DC3F-1236-E467-FAF8DE9CD1B9}"/>
              </a:ext>
            </a:extLst>
          </p:cNvPr>
          <p:cNvSpPr/>
          <p:nvPr/>
        </p:nvSpPr>
        <p:spPr>
          <a:xfrm>
            <a:off x="6447623" y="386250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7D8FC9F-69B5-B038-2CA6-AF67E7A9193C}"/>
              </a:ext>
            </a:extLst>
          </p:cNvPr>
          <p:cNvSpPr/>
          <p:nvPr/>
        </p:nvSpPr>
        <p:spPr>
          <a:xfrm>
            <a:off x="5016042" y="544337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AE3D9C9-3FC3-686E-96AD-C3208DFB5653}"/>
              </a:ext>
            </a:extLst>
          </p:cNvPr>
          <p:cNvSpPr/>
          <p:nvPr/>
        </p:nvSpPr>
        <p:spPr>
          <a:xfrm>
            <a:off x="5888140" y="489275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4BDBE6D-A85A-2D56-5727-4599386D4857}"/>
              </a:ext>
            </a:extLst>
          </p:cNvPr>
          <p:cNvSpPr/>
          <p:nvPr/>
        </p:nvSpPr>
        <p:spPr>
          <a:xfrm>
            <a:off x="4968973" y="479862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D3B6EC9-104C-4629-88CB-5933201B7916}"/>
              </a:ext>
            </a:extLst>
          </p:cNvPr>
          <p:cNvSpPr/>
          <p:nvPr/>
        </p:nvSpPr>
        <p:spPr>
          <a:xfrm>
            <a:off x="5942076" y="285957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27DAD1F-DE2D-A41D-A77D-257D8FE61564}"/>
                  </a:ext>
                </a:extLst>
              </p:cNvPr>
              <p:cNvSpPr/>
              <p:nvPr/>
            </p:nvSpPr>
            <p:spPr>
              <a:xfrm>
                <a:off x="6494692" y="3903924"/>
                <a:ext cx="213709" cy="21318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27DAD1F-DE2D-A41D-A77D-257D8FE61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92" y="3903924"/>
                <a:ext cx="213709" cy="21318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e 17">
            <a:extLst>
              <a:ext uri="{FF2B5EF4-FFF2-40B4-BE49-F238E27FC236}">
                <a16:creationId xmlns:a16="http://schemas.microsoft.com/office/drawing/2014/main" id="{156AFC6D-291B-E9B8-4FA7-20B8202122AE}"/>
              </a:ext>
            </a:extLst>
          </p:cNvPr>
          <p:cNvSpPr/>
          <p:nvPr/>
        </p:nvSpPr>
        <p:spPr>
          <a:xfrm>
            <a:off x="5016042" y="4840039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DD991CB-5CE3-B557-0EC4-B101327B1A3E}"/>
              </a:ext>
            </a:extLst>
          </p:cNvPr>
          <p:cNvSpPr/>
          <p:nvPr/>
        </p:nvSpPr>
        <p:spPr>
          <a:xfrm>
            <a:off x="5989145" y="290099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34977149-32EB-B4E0-B853-0E858E65EA0F}"/>
              </a:ext>
            </a:extLst>
          </p:cNvPr>
          <p:cNvSpPr/>
          <p:nvPr/>
        </p:nvSpPr>
        <p:spPr>
          <a:xfrm>
            <a:off x="4357654" y="450260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22EC188-DFEC-229C-033C-AADCF4330817}"/>
              </a:ext>
            </a:extLst>
          </p:cNvPr>
          <p:cNvSpPr/>
          <p:nvPr/>
        </p:nvSpPr>
        <p:spPr>
          <a:xfrm>
            <a:off x="6610409" y="530561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182E719D-1DC6-CAD4-AB5B-467BE4E5927D}"/>
              </a:ext>
            </a:extLst>
          </p:cNvPr>
          <p:cNvSpPr/>
          <p:nvPr/>
        </p:nvSpPr>
        <p:spPr>
          <a:xfrm>
            <a:off x="6745084" y="443422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F893E4E0-4340-C0D2-0DD6-630260EA141A}"/>
              </a:ext>
            </a:extLst>
          </p:cNvPr>
          <p:cNvSpPr/>
          <p:nvPr/>
        </p:nvSpPr>
        <p:spPr>
          <a:xfrm>
            <a:off x="7883443" y="514735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C0783E1-900A-150B-B2D6-1B5442BA48B5}"/>
              </a:ext>
            </a:extLst>
          </p:cNvPr>
          <p:cNvSpPr/>
          <p:nvPr/>
        </p:nvSpPr>
        <p:spPr>
          <a:xfrm>
            <a:off x="7082058" y="561795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ADE11B5-E1D7-B45B-7E86-4EDB3D572CBC}"/>
              </a:ext>
            </a:extLst>
          </p:cNvPr>
          <p:cNvSpPr/>
          <p:nvPr/>
        </p:nvSpPr>
        <p:spPr>
          <a:xfrm>
            <a:off x="8263677" y="447564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303E15C1-7802-E354-932D-23476628E7DE}"/>
              </a:ext>
            </a:extLst>
          </p:cNvPr>
          <p:cNvSpPr/>
          <p:nvPr/>
        </p:nvSpPr>
        <p:spPr>
          <a:xfrm>
            <a:off x="8310746" y="451706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E0B5079-F660-A5AC-7A3F-399B3628EC25}"/>
              </a:ext>
            </a:extLst>
          </p:cNvPr>
          <p:cNvSpPr/>
          <p:nvPr/>
        </p:nvSpPr>
        <p:spPr>
          <a:xfrm>
            <a:off x="7144303" y="278658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77B9E2C-5BAE-827A-0874-3E9089814BBC}"/>
              </a:ext>
            </a:extLst>
          </p:cNvPr>
          <p:cNvSpPr/>
          <p:nvPr/>
        </p:nvSpPr>
        <p:spPr>
          <a:xfrm>
            <a:off x="7191372" y="282799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BADA6234-FF8B-7AE7-D254-C40F6DF91AC6}"/>
              </a:ext>
            </a:extLst>
          </p:cNvPr>
          <p:cNvSpPr/>
          <p:nvPr/>
        </p:nvSpPr>
        <p:spPr>
          <a:xfrm>
            <a:off x="8049968" y="266049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A76FB7AC-0E74-B7F3-F0DD-B177B7FFD207}"/>
              </a:ext>
            </a:extLst>
          </p:cNvPr>
          <p:cNvSpPr/>
          <p:nvPr/>
        </p:nvSpPr>
        <p:spPr>
          <a:xfrm>
            <a:off x="8097037" y="270190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411014F-99F4-BC63-9250-B050A0B62FE3}"/>
              </a:ext>
            </a:extLst>
          </p:cNvPr>
          <p:cNvSpPr/>
          <p:nvPr/>
        </p:nvSpPr>
        <p:spPr>
          <a:xfrm>
            <a:off x="3629321" y="413861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CF4ADB37-981E-DDE1-A3F1-9695EE4B1169}"/>
              </a:ext>
            </a:extLst>
          </p:cNvPr>
          <p:cNvSpPr/>
          <p:nvPr/>
        </p:nvSpPr>
        <p:spPr>
          <a:xfrm>
            <a:off x="3676390" y="418002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B4E9724-00E0-CADB-C411-E5E2FC41EEDA}"/>
              </a:ext>
            </a:extLst>
          </p:cNvPr>
          <p:cNvSpPr/>
          <p:nvPr/>
        </p:nvSpPr>
        <p:spPr>
          <a:xfrm>
            <a:off x="4836929" y="200679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A05F9B1F-EC1A-4A12-B355-4A7276611A62}"/>
              </a:ext>
            </a:extLst>
          </p:cNvPr>
          <p:cNvSpPr/>
          <p:nvPr/>
        </p:nvSpPr>
        <p:spPr>
          <a:xfrm>
            <a:off x="6792821" y="197732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8EC4009A-CEFA-38E9-4F64-65A6CEE2329D}"/>
              </a:ext>
            </a:extLst>
          </p:cNvPr>
          <p:cNvSpPr/>
          <p:nvPr/>
        </p:nvSpPr>
        <p:spPr>
          <a:xfrm>
            <a:off x="5994994" y="158456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A2B35E3C-256F-D938-2C69-BC843C9B4FCF}"/>
              </a:ext>
            </a:extLst>
          </p:cNvPr>
          <p:cNvCxnSpPr>
            <a:cxnSpLocks/>
            <a:stCxn id="18" idx="0"/>
            <a:endCxn id="19" idx="3"/>
          </p:cNvCxnSpPr>
          <p:nvPr/>
        </p:nvCxnSpPr>
        <p:spPr>
          <a:xfrm flipV="1">
            <a:off x="5122897" y="3082958"/>
            <a:ext cx="897545" cy="175708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597CA44F-6568-5FFC-7164-737CA0E9497A}"/>
              </a:ext>
            </a:extLst>
          </p:cNvPr>
          <p:cNvCxnSpPr>
            <a:cxnSpLocks/>
            <a:stCxn id="52" idx="0"/>
            <a:endCxn id="56" idx="4"/>
          </p:cNvCxnSpPr>
          <p:nvPr/>
        </p:nvCxnSpPr>
        <p:spPr>
          <a:xfrm flipH="1" flipV="1">
            <a:off x="8203892" y="2915089"/>
            <a:ext cx="213709" cy="160197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5E7FB5DE-38F2-1476-2078-59299DB7055D}"/>
              </a:ext>
            </a:extLst>
          </p:cNvPr>
          <p:cNvCxnSpPr>
            <a:cxnSpLocks/>
            <a:stCxn id="14" idx="1"/>
            <a:endCxn id="19" idx="5"/>
          </p:cNvCxnSpPr>
          <p:nvPr/>
        </p:nvCxnSpPr>
        <p:spPr>
          <a:xfrm flipH="1" flipV="1">
            <a:off x="6171557" y="3082958"/>
            <a:ext cx="354432" cy="852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5FD21FC-3BB4-B214-9760-F37B6E49AD23}"/>
              </a:ext>
            </a:extLst>
          </p:cNvPr>
          <p:cNvCxnSpPr>
            <a:cxnSpLocks/>
            <a:stCxn id="14" idx="7"/>
            <a:endCxn id="54" idx="4"/>
          </p:cNvCxnSpPr>
          <p:nvPr/>
        </p:nvCxnSpPr>
        <p:spPr>
          <a:xfrm flipV="1">
            <a:off x="6677104" y="3041179"/>
            <a:ext cx="621123" cy="893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E93D1920-1B5A-245A-BC83-7165A2125B08}"/>
              </a:ext>
            </a:extLst>
          </p:cNvPr>
          <p:cNvSpPr/>
          <p:nvPr/>
        </p:nvSpPr>
        <p:spPr>
          <a:xfrm>
            <a:off x="4883998" y="2054945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69806D5D-B7A4-3077-CF9C-067D2D032738}"/>
                  </a:ext>
                </a:extLst>
              </p:cNvPr>
              <p:cNvSpPr/>
              <p:nvPr/>
            </p:nvSpPr>
            <p:spPr>
              <a:xfrm>
                <a:off x="6035967" y="1625980"/>
                <a:ext cx="213709" cy="213182"/>
              </a:xfrm>
              <a:prstGeom prst="ellipse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lumMod val="96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69806D5D-B7A4-3077-CF9C-067D2D032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967" y="1625980"/>
                <a:ext cx="213709" cy="21318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e 23">
            <a:extLst>
              <a:ext uri="{FF2B5EF4-FFF2-40B4-BE49-F238E27FC236}">
                <a16:creationId xmlns:a16="http://schemas.microsoft.com/office/drawing/2014/main" id="{A1D0396D-66EC-3C41-2B9D-0FC8A44023CB}"/>
              </a:ext>
            </a:extLst>
          </p:cNvPr>
          <p:cNvSpPr/>
          <p:nvPr/>
        </p:nvSpPr>
        <p:spPr>
          <a:xfrm>
            <a:off x="6829704" y="2010940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344A9F3-FC72-D6F3-33ED-53E8F9027A30}"/>
              </a:ext>
            </a:extLst>
          </p:cNvPr>
          <p:cNvCxnSpPr>
            <a:cxnSpLocks/>
            <a:stCxn id="58" idx="7"/>
            <a:endCxn id="20" idx="3"/>
          </p:cNvCxnSpPr>
          <p:nvPr/>
        </p:nvCxnSpPr>
        <p:spPr>
          <a:xfrm flipV="1">
            <a:off x="3858802" y="2236907"/>
            <a:ext cx="1056493" cy="1974341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4E9F067-BBD9-A74A-195D-E8C10A70BF92}"/>
              </a:ext>
            </a:extLst>
          </p:cNvPr>
          <p:cNvCxnSpPr>
            <a:cxnSpLocks/>
            <a:stCxn id="19" idx="1"/>
            <a:endCxn id="20" idx="5"/>
          </p:cNvCxnSpPr>
          <p:nvPr/>
        </p:nvCxnSpPr>
        <p:spPr>
          <a:xfrm flipH="1" flipV="1">
            <a:off x="5066410" y="2236907"/>
            <a:ext cx="954032" cy="69530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B6848E4-3A51-1E23-A97F-88EC2CCD2C0C}"/>
              </a:ext>
            </a:extLst>
          </p:cNvPr>
          <p:cNvCxnSpPr>
            <a:cxnSpLocks/>
            <a:stCxn id="20" idx="7"/>
            <a:endCxn id="23" idx="2"/>
          </p:cNvCxnSpPr>
          <p:nvPr/>
        </p:nvCxnSpPr>
        <p:spPr>
          <a:xfrm flipV="1">
            <a:off x="5066410" y="1732571"/>
            <a:ext cx="969557" cy="3535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F59C20E-120C-6445-42EB-FCCF165A4F4B}"/>
              </a:ext>
            </a:extLst>
          </p:cNvPr>
          <p:cNvCxnSpPr>
            <a:cxnSpLocks/>
            <a:stCxn id="24" idx="1"/>
            <a:endCxn id="23" idx="6"/>
          </p:cNvCxnSpPr>
          <p:nvPr/>
        </p:nvCxnSpPr>
        <p:spPr>
          <a:xfrm flipH="1" flipV="1">
            <a:off x="6249676" y="1732571"/>
            <a:ext cx="611325" cy="30958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2B8E4C-1B23-D9D1-83AF-CFA7B9DF26C2}"/>
              </a:ext>
            </a:extLst>
          </p:cNvPr>
          <p:cNvCxnSpPr>
            <a:cxnSpLocks/>
            <a:stCxn id="24" idx="4"/>
            <a:endCxn id="54" idx="1"/>
          </p:cNvCxnSpPr>
          <p:nvPr/>
        </p:nvCxnSpPr>
        <p:spPr>
          <a:xfrm>
            <a:off x="6936559" y="2224122"/>
            <a:ext cx="286110" cy="63509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D15898B8-6C24-8299-C9FB-6A57F153BA9A}"/>
              </a:ext>
            </a:extLst>
          </p:cNvPr>
          <p:cNvCxnSpPr>
            <a:cxnSpLocks/>
            <a:stCxn id="56" idx="1"/>
            <a:endCxn id="24" idx="5"/>
          </p:cNvCxnSpPr>
          <p:nvPr/>
        </p:nvCxnSpPr>
        <p:spPr>
          <a:xfrm flipH="1" flipV="1">
            <a:off x="7012116" y="2192902"/>
            <a:ext cx="1116218" cy="54022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1A5B931B-7DD0-8B75-4A33-37C7DA16C760}"/>
              </a:ext>
            </a:extLst>
          </p:cNvPr>
          <p:cNvSpPr/>
          <p:nvPr/>
        </p:nvSpPr>
        <p:spPr>
          <a:xfrm>
            <a:off x="5928134" y="493417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FA7EB34A-B7B9-B441-78D3-0317243D170C}"/>
              </a:ext>
            </a:extLst>
          </p:cNvPr>
          <p:cNvSpPr/>
          <p:nvPr/>
        </p:nvSpPr>
        <p:spPr>
          <a:xfrm>
            <a:off x="6648616" y="5336783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DB433351-02F4-9B2B-00AA-FFCE0EC9DC22}"/>
              </a:ext>
            </a:extLst>
          </p:cNvPr>
          <p:cNvSpPr/>
          <p:nvPr/>
        </p:nvSpPr>
        <p:spPr>
          <a:xfrm>
            <a:off x="6792821" y="446927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A8A2C9C-EDD9-E497-6C5F-3E23D9B680E4}"/>
              </a:ext>
            </a:extLst>
          </p:cNvPr>
          <p:cNvCxnSpPr>
            <a:cxnSpLocks/>
            <a:stCxn id="12" idx="7"/>
            <a:endCxn id="14" idx="3"/>
          </p:cNvCxnSpPr>
          <p:nvPr/>
        </p:nvCxnSpPr>
        <p:spPr>
          <a:xfrm flipV="1">
            <a:off x="6110546" y="4085886"/>
            <a:ext cx="415443" cy="87951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8766A97-6E3A-B7BE-D1B7-73C3B2D03BC7}"/>
              </a:ext>
            </a:extLst>
          </p:cNvPr>
          <p:cNvCxnSpPr>
            <a:cxnSpLocks/>
            <a:stCxn id="13" idx="0"/>
            <a:endCxn id="14" idx="4"/>
          </p:cNvCxnSpPr>
          <p:nvPr/>
        </p:nvCxnSpPr>
        <p:spPr>
          <a:xfrm flipH="1" flipV="1">
            <a:off x="6601547" y="4117106"/>
            <a:ext cx="153924" cy="121967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DE9B3AD-1EAE-4F3E-6EF7-E6FBB7F34CBF}"/>
              </a:ext>
            </a:extLst>
          </p:cNvPr>
          <p:cNvCxnSpPr>
            <a:cxnSpLocks/>
            <a:stCxn id="15" idx="0"/>
            <a:endCxn id="14" idx="5"/>
          </p:cNvCxnSpPr>
          <p:nvPr/>
        </p:nvCxnSpPr>
        <p:spPr>
          <a:xfrm flipH="1" flipV="1">
            <a:off x="6677104" y="4085886"/>
            <a:ext cx="222572" cy="38338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5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3DFE7-441D-B092-142A-884C5609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Given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/>
                  <a:t>, compute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’</a:t>
                </a: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698BEE-BB8F-5869-DE67-0236DD894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6018"/>
                <a:ext cx="10972800" cy="567089"/>
              </a:xfrm>
              <a:blipFill>
                <a:blip r:embed="rId3"/>
                <a:stretch>
                  <a:fillRect l="-833" t="-752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AF3F6314-1370-1689-7AE9-A0F455D4D785}"/>
              </a:ext>
            </a:extLst>
          </p:cNvPr>
          <p:cNvSpPr/>
          <p:nvPr/>
        </p:nvSpPr>
        <p:spPr>
          <a:xfrm>
            <a:off x="6302561" y="642282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5D98B03-D591-3DDD-0D6C-CC86F9C26378}"/>
              </a:ext>
            </a:extLst>
          </p:cNvPr>
          <p:cNvSpPr/>
          <p:nvPr/>
        </p:nvSpPr>
        <p:spPr>
          <a:xfrm>
            <a:off x="5888140" y="591397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DED7BCD-DC3F-1236-E467-FAF8DE9CD1B9}"/>
              </a:ext>
            </a:extLst>
          </p:cNvPr>
          <p:cNvSpPr/>
          <p:nvPr/>
        </p:nvSpPr>
        <p:spPr>
          <a:xfrm>
            <a:off x="6447623" y="386250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7D8FC9F-69B5-B038-2CA6-AF67E7A9193C}"/>
              </a:ext>
            </a:extLst>
          </p:cNvPr>
          <p:cNvSpPr/>
          <p:nvPr/>
        </p:nvSpPr>
        <p:spPr>
          <a:xfrm>
            <a:off x="5016042" y="544337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AE3D9C9-3FC3-686E-96AD-C3208DFB5653}"/>
              </a:ext>
            </a:extLst>
          </p:cNvPr>
          <p:cNvSpPr/>
          <p:nvPr/>
        </p:nvSpPr>
        <p:spPr>
          <a:xfrm>
            <a:off x="5888140" y="489275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4BDBE6D-A85A-2D56-5727-4599386D4857}"/>
              </a:ext>
            </a:extLst>
          </p:cNvPr>
          <p:cNvSpPr/>
          <p:nvPr/>
        </p:nvSpPr>
        <p:spPr>
          <a:xfrm>
            <a:off x="4968973" y="479862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D3B6EC9-104C-4629-88CB-5933201B7916}"/>
              </a:ext>
            </a:extLst>
          </p:cNvPr>
          <p:cNvSpPr/>
          <p:nvPr/>
        </p:nvSpPr>
        <p:spPr>
          <a:xfrm>
            <a:off x="5942076" y="285957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27DAD1F-DE2D-A41D-A77D-257D8FE61564}"/>
                  </a:ext>
                </a:extLst>
              </p:cNvPr>
              <p:cNvSpPr/>
              <p:nvPr/>
            </p:nvSpPr>
            <p:spPr>
              <a:xfrm>
                <a:off x="6494692" y="3903924"/>
                <a:ext cx="213709" cy="21318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27DAD1F-DE2D-A41D-A77D-257D8FE61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92" y="3903924"/>
                <a:ext cx="213709" cy="21318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e 17">
            <a:extLst>
              <a:ext uri="{FF2B5EF4-FFF2-40B4-BE49-F238E27FC236}">
                <a16:creationId xmlns:a16="http://schemas.microsoft.com/office/drawing/2014/main" id="{156AFC6D-291B-E9B8-4FA7-20B8202122AE}"/>
              </a:ext>
            </a:extLst>
          </p:cNvPr>
          <p:cNvSpPr/>
          <p:nvPr/>
        </p:nvSpPr>
        <p:spPr>
          <a:xfrm>
            <a:off x="5016042" y="4840039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DD991CB-5CE3-B557-0EC4-B101327B1A3E}"/>
              </a:ext>
            </a:extLst>
          </p:cNvPr>
          <p:cNvSpPr/>
          <p:nvPr/>
        </p:nvSpPr>
        <p:spPr>
          <a:xfrm>
            <a:off x="5989145" y="290099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72000"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34977149-32EB-B4E0-B853-0E858E65EA0F}"/>
              </a:ext>
            </a:extLst>
          </p:cNvPr>
          <p:cNvSpPr/>
          <p:nvPr/>
        </p:nvSpPr>
        <p:spPr>
          <a:xfrm>
            <a:off x="4357654" y="450260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22EC188-DFEC-229C-033C-AADCF4330817}"/>
              </a:ext>
            </a:extLst>
          </p:cNvPr>
          <p:cNvSpPr/>
          <p:nvPr/>
        </p:nvSpPr>
        <p:spPr>
          <a:xfrm>
            <a:off x="6610409" y="530561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182E719D-1DC6-CAD4-AB5B-467BE4E5927D}"/>
              </a:ext>
            </a:extLst>
          </p:cNvPr>
          <p:cNvSpPr/>
          <p:nvPr/>
        </p:nvSpPr>
        <p:spPr>
          <a:xfrm>
            <a:off x="6745084" y="443422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F893E4E0-4340-C0D2-0DD6-630260EA141A}"/>
              </a:ext>
            </a:extLst>
          </p:cNvPr>
          <p:cNvSpPr/>
          <p:nvPr/>
        </p:nvSpPr>
        <p:spPr>
          <a:xfrm>
            <a:off x="7883443" y="514735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C0783E1-900A-150B-B2D6-1B5442BA48B5}"/>
              </a:ext>
            </a:extLst>
          </p:cNvPr>
          <p:cNvSpPr/>
          <p:nvPr/>
        </p:nvSpPr>
        <p:spPr>
          <a:xfrm>
            <a:off x="7082058" y="561795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ADE11B5-E1D7-B45B-7E86-4EDB3D572CBC}"/>
              </a:ext>
            </a:extLst>
          </p:cNvPr>
          <p:cNvSpPr/>
          <p:nvPr/>
        </p:nvSpPr>
        <p:spPr>
          <a:xfrm>
            <a:off x="8263677" y="447564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303E15C1-7802-E354-932D-23476628E7DE}"/>
              </a:ext>
            </a:extLst>
          </p:cNvPr>
          <p:cNvSpPr/>
          <p:nvPr/>
        </p:nvSpPr>
        <p:spPr>
          <a:xfrm>
            <a:off x="8310746" y="4517062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E0B5079-F660-A5AC-7A3F-399B3628EC25}"/>
              </a:ext>
            </a:extLst>
          </p:cNvPr>
          <p:cNvSpPr/>
          <p:nvPr/>
        </p:nvSpPr>
        <p:spPr>
          <a:xfrm>
            <a:off x="7144303" y="278658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77B9E2C-5BAE-827A-0874-3E9089814BBC}"/>
              </a:ext>
            </a:extLst>
          </p:cNvPr>
          <p:cNvSpPr/>
          <p:nvPr/>
        </p:nvSpPr>
        <p:spPr>
          <a:xfrm>
            <a:off x="7191372" y="282799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BADA6234-FF8B-7AE7-D254-C40F6DF91AC6}"/>
              </a:ext>
            </a:extLst>
          </p:cNvPr>
          <p:cNvSpPr/>
          <p:nvPr/>
        </p:nvSpPr>
        <p:spPr>
          <a:xfrm>
            <a:off x="8049968" y="266049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A76FB7AC-0E74-B7F3-F0DD-B177B7FFD207}"/>
              </a:ext>
            </a:extLst>
          </p:cNvPr>
          <p:cNvSpPr/>
          <p:nvPr/>
        </p:nvSpPr>
        <p:spPr>
          <a:xfrm>
            <a:off x="8097037" y="2701907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411014F-99F4-BC63-9250-B050A0B62FE3}"/>
              </a:ext>
            </a:extLst>
          </p:cNvPr>
          <p:cNvSpPr/>
          <p:nvPr/>
        </p:nvSpPr>
        <p:spPr>
          <a:xfrm>
            <a:off x="3629321" y="413861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CF4ADB37-981E-DDE1-A3F1-9695EE4B1169}"/>
              </a:ext>
            </a:extLst>
          </p:cNvPr>
          <p:cNvSpPr/>
          <p:nvPr/>
        </p:nvSpPr>
        <p:spPr>
          <a:xfrm>
            <a:off x="3676390" y="4180028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B4E9724-00E0-CADB-C411-E5E2FC41EEDA}"/>
              </a:ext>
            </a:extLst>
          </p:cNvPr>
          <p:cNvSpPr/>
          <p:nvPr/>
        </p:nvSpPr>
        <p:spPr>
          <a:xfrm>
            <a:off x="4836929" y="200679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A05F9B1F-EC1A-4A12-B355-4A7276611A62}"/>
              </a:ext>
            </a:extLst>
          </p:cNvPr>
          <p:cNvSpPr/>
          <p:nvPr/>
        </p:nvSpPr>
        <p:spPr>
          <a:xfrm>
            <a:off x="6792821" y="197732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8EC4009A-CEFA-38E9-4F64-65A6CEE2329D}"/>
              </a:ext>
            </a:extLst>
          </p:cNvPr>
          <p:cNvSpPr/>
          <p:nvPr/>
        </p:nvSpPr>
        <p:spPr>
          <a:xfrm>
            <a:off x="5994994" y="158456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A2B35E3C-256F-D938-2C69-BC843C9B4FCF}"/>
              </a:ext>
            </a:extLst>
          </p:cNvPr>
          <p:cNvCxnSpPr>
            <a:cxnSpLocks/>
            <a:stCxn id="18" idx="0"/>
            <a:endCxn id="19" idx="3"/>
          </p:cNvCxnSpPr>
          <p:nvPr/>
        </p:nvCxnSpPr>
        <p:spPr>
          <a:xfrm flipV="1">
            <a:off x="5122897" y="3082958"/>
            <a:ext cx="897545" cy="1757081"/>
          </a:xfrm>
          <a:prstGeom prst="line">
            <a:avLst/>
          </a:prstGeom>
          <a:ln w="19050">
            <a:gradFill>
              <a:gsLst>
                <a:gs pos="0">
                  <a:srgbClr val="00B050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597CA44F-6568-5FFC-7164-737CA0E9497A}"/>
              </a:ext>
            </a:extLst>
          </p:cNvPr>
          <p:cNvCxnSpPr>
            <a:cxnSpLocks/>
            <a:stCxn id="52" idx="0"/>
            <a:endCxn id="56" idx="4"/>
          </p:cNvCxnSpPr>
          <p:nvPr/>
        </p:nvCxnSpPr>
        <p:spPr>
          <a:xfrm flipH="1" flipV="1">
            <a:off x="8203892" y="2915089"/>
            <a:ext cx="213709" cy="1601973"/>
          </a:xfrm>
          <a:prstGeom prst="line">
            <a:avLst/>
          </a:prstGeom>
          <a:ln w="19050">
            <a:gradFill>
              <a:gsLst>
                <a:gs pos="0">
                  <a:srgbClr val="00B050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5E7FB5DE-38F2-1476-2078-59299DB7055D}"/>
              </a:ext>
            </a:extLst>
          </p:cNvPr>
          <p:cNvCxnSpPr>
            <a:cxnSpLocks/>
            <a:stCxn id="14" idx="1"/>
            <a:endCxn id="19" idx="5"/>
          </p:cNvCxnSpPr>
          <p:nvPr/>
        </p:nvCxnSpPr>
        <p:spPr>
          <a:xfrm flipH="1" flipV="1">
            <a:off x="6171557" y="3082958"/>
            <a:ext cx="354432" cy="85218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5FD21FC-3BB4-B214-9760-F37B6E49AD23}"/>
              </a:ext>
            </a:extLst>
          </p:cNvPr>
          <p:cNvCxnSpPr>
            <a:cxnSpLocks/>
            <a:stCxn id="14" idx="7"/>
            <a:endCxn id="54" idx="4"/>
          </p:cNvCxnSpPr>
          <p:nvPr/>
        </p:nvCxnSpPr>
        <p:spPr>
          <a:xfrm flipV="1">
            <a:off x="6677104" y="3041179"/>
            <a:ext cx="621123" cy="89396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E93D1920-1B5A-245A-BC83-7165A2125B08}"/>
              </a:ext>
            </a:extLst>
          </p:cNvPr>
          <p:cNvSpPr/>
          <p:nvPr/>
        </p:nvSpPr>
        <p:spPr>
          <a:xfrm>
            <a:off x="4883998" y="2054945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69806D5D-B7A4-3077-CF9C-067D2D032738}"/>
                  </a:ext>
                </a:extLst>
              </p:cNvPr>
              <p:cNvSpPr/>
              <p:nvPr/>
            </p:nvSpPr>
            <p:spPr>
              <a:xfrm>
                <a:off x="6035967" y="1625980"/>
                <a:ext cx="213709" cy="213182"/>
              </a:xfrm>
              <a:prstGeom prst="ellipse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lumMod val="96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44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69806D5D-B7A4-3077-CF9C-067D2D032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967" y="1625980"/>
                <a:ext cx="213709" cy="21318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e 23">
            <a:extLst>
              <a:ext uri="{FF2B5EF4-FFF2-40B4-BE49-F238E27FC236}">
                <a16:creationId xmlns:a16="http://schemas.microsoft.com/office/drawing/2014/main" id="{A1D0396D-66EC-3C41-2B9D-0FC8A44023CB}"/>
              </a:ext>
            </a:extLst>
          </p:cNvPr>
          <p:cNvSpPr/>
          <p:nvPr/>
        </p:nvSpPr>
        <p:spPr>
          <a:xfrm>
            <a:off x="6829704" y="2010940"/>
            <a:ext cx="213709" cy="213182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344A9F3-FC72-D6F3-33ED-53E8F9027A30}"/>
              </a:ext>
            </a:extLst>
          </p:cNvPr>
          <p:cNvCxnSpPr>
            <a:cxnSpLocks/>
            <a:stCxn id="58" idx="7"/>
            <a:endCxn id="20" idx="3"/>
          </p:cNvCxnSpPr>
          <p:nvPr/>
        </p:nvCxnSpPr>
        <p:spPr>
          <a:xfrm flipV="1">
            <a:off x="3858802" y="2236907"/>
            <a:ext cx="1056493" cy="1974341"/>
          </a:xfrm>
          <a:prstGeom prst="line">
            <a:avLst/>
          </a:prstGeom>
          <a:ln w="19050" cmpd="sng">
            <a:gradFill>
              <a:gsLst>
                <a:gs pos="0">
                  <a:srgbClr val="00B050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4E9F067-BBD9-A74A-195D-E8C10A70BF92}"/>
              </a:ext>
            </a:extLst>
          </p:cNvPr>
          <p:cNvCxnSpPr>
            <a:cxnSpLocks/>
            <a:stCxn id="19" idx="1"/>
            <a:endCxn id="20" idx="5"/>
          </p:cNvCxnSpPr>
          <p:nvPr/>
        </p:nvCxnSpPr>
        <p:spPr>
          <a:xfrm flipH="1" flipV="1">
            <a:off x="5066410" y="2236907"/>
            <a:ext cx="954032" cy="69530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B6848E4-3A51-1E23-A97F-88EC2CCD2C0C}"/>
              </a:ext>
            </a:extLst>
          </p:cNvPr>
          <p:cNvCxnSpPr>
            <a:cxnSpLocks/>
            <a:stCxn id="20" idx="7"/>
            <a:endCxn id="23" idx="2"/>
          </p:cNvCxnSpPr>
          <p:nvPr/>
        </p:nvCxnSpPr>
        <p:spPr>
          <a:xfrm flipV="1">
            <a:off x="5066410" y="1732571"/>
            <a:ext cx="969557" cy="3535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F59C20E-120C-6445-42EB-FCCF165A4F4B}"/>
              </a:ext>
            </a:extLst>
          </p:cNvPr>
          <p:cNvCxnSpPr>
            <a:cxnSpLocks/>
            <a:stCxn id="24" idx="1"/>
            <a:endCxn id="23" idx="6"/>
          </p:cNvCxnSpPr>
          <p:nvPr/>
        </p:nvCxnSpPr>
        <p:spPr>
          <a:xfrm flipH="1" flipV="1">
            <a:off x="6249676" y="1732571"/>
            <a:ext cx="611325" cy="30958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2B8E4C-1B23-D9D1-83AF-CFA7B9DF26C2}"/>
              </a:ext>
            </a:extLst>
          </p:cNvPr>
          <p:cNvCxnSpPr>
            <a:cxnSpLocks/>
            <a:stCxn id="24" idx="4"/>
            <a:endCxn id="54" idx="1"/>
          </p:cNvCxnSpPr>
          <p:nvPr/>
        </p:nvCxnSpPr>
        <p:spPr>
          <a:xfrm>
            <a:off x="6936559" y="2224122"/>
            <a:ext cx="286110" cy="63509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D15898B8-6C24-8299-C9FB-6A57F153BA9A}"/>
              </a:ext>
            </a:extLst>
          </p:cNvPr>
          <p:cNvCxnSpPr>
            <a:cxnSpLocks/>
            <a:stCxn id="56" idx="1"/>
            <a:endCxn id="24" idx="5"/>
          </p:cNvCxnSpPr>
          <p:nvPr/>
        </p:nvCxnSpPr>
        <p:spPr>
          <a:xfrm flipH="1" flipV="1">
            <a:off x="7012116" y="2192902"/>
            <a:ext cx="1116218" cy="54022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1A5B931B-7DD0-8B75-4A33-37C7DA16C760}"/>
              </a:ext>
            </a:extLst>
          </p:cNvPr>
          <p:cNvSpPr/>
          <p:nvPr/>
        </p:nvSpPr>
        <p:spPr>
          <a:xfrm>
            <a:off x="5928134" y="4934176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FA7EB34A-B7B9-B441-78D3-0317243D170C}"/>
              </a:ext>
            </a:extLst>
          </p:cNvPr>
          <p:cNvSpPr/>
          <p:nvPr/>
        </p:nvSpPr>
        <p:spPr>
          <a:xfrm>
            <a:off x="6648616" y="5336783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DB433351-02F4-9B2B-00AA-FFCE0EC9DC22}"/>
              </a:ext>
            </a:extLst>
          </p:cNvPr>
          <p:cNvSpPr/>
          <p:nvPr/>
        </p:nvSpPr>
        <p:spPr>
          <a:xfrm>
            <a:off x="6792821" y="4469275"/>
            <a:ext cx="213709" cy="2131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dk1">
                    <a:alpha val="0"/>
                  </a:schemeClr>
                </a:solidFill>
              </a:rPr>
              <a:t>1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A8A2C9C-EDD9-E497-6C5F-3E23D9B680E4}"/>
              </a:ext>
            </a:extLst>
          </p:cNvPr>
          <p:cNvCxnSpPr>
            <a:cxnSpLocks/>
            <a:stCxn id="12" idx="7"/>
            <a:endCxn id="14" idx="3"/>
          </p:cNvCxnSpPr>
          <p:nvPr/>
        </p:nvCxnSpPr>
        <p:spPr>
          <a:xfrm flipV="1">
            <a:off x="6110546" y="4085886"/>
            <a:ext cx="415443" cy="87951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8766A97-6E3A-B7BE-D1B7-73C3B2D03BC7}"/>
              </a:ext>
            </a:extLst>
          </p:cNvPr>
          <p:cNvCxnSpPr>
            <a:cxnSpLocks/>
            <a:stCxn id="13" idx="0"/>
            <a:endCxn id="14" idx="4"/>
          </p:cNvCxnSpPr>
          <p:nvPr/>
        </p:nvCxnSpPr>
        <p:spPr>
          <a:xfrm flipH="1" flipV="1">
            <a:off x="6601547" y="4117106"/>
            <a:ext cx="153924" cy="121967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DE9B3AD-1EAE-4F3E-6EF7-E6FBB7F34CBF}"/>
              </a:ext>
            </a:extLst>
          </p:cNvPr>
          <p:cNvCxnSpPr>
            <a:cxnSpLocks/>
            <a:stCxn id="15" idx="0"/>
            <a:endCxn id="14" idx="5"/>
          </p:cNvCxnSpPr>
          <p:nvPr/>
        </p:nvCxnSpPr>
        <p:spPr>
          <a:xfrm flipH="1" flipV="1">
            <a:off x="6677104" y="4085886"/>
            <a:ext cx="222572" cy="38338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egnaposto contenuto 2">
                <a:extLst>
                  <a:ext uri="{FF2B5EF4-FFF2-40B4-BE49-F238E27FC236}">
                    <a16:creationId xmlns:a16="http://schemas.microsoft.com/office/drawing/2014/main" id="{3A6BFD4B-7497-63C4-93D1-40D7DC8EA22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599" y="1744416"/>
                <a:ext cx="2972651" cy="1296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:r>
                  <a:rPr lang="it-IT" kern="0" dirty="0"/>
                  <a:t>Take </a:t>
                </a:r>
                <a:r>
                  <a:rPr lang="it-IT" kern="0" dirty="0" err="1"/>
                  <a:t>all</a:t>
                </a:r>
                <a:r>
                  <a:rPr lang="it-IT" kern="0" dirty="0"/>
                  <a:t> </a:t>
                </a:r>
                <a:r>
                  <a:rPr lang="it-IT" kern="0" dirty="0" err="1"/>
                  <a:t>possible</a:t>
                </a:r>
                <a:endParaRPr lang="it-IT" kern="0" dirty="0"/>
              </a:p>
              <a:p>
                <a:pPr indent="0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it-IT" b="0" i="1" kern="0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it-IT" kern="0" dirty="0"/>
                  <a:t>-</a:t>
                </a:r>
                <a:r>
                  <a:rPr lang="it-IT" kern="0" dirty="0" err="1"/>
                  <a:t>cutsets</a:t>
                </a:r>
                <a:r>
                  <a:rPr lang="it-IT" kern="0" dirty="0"/>
                  <a:t> and </a:t>
                </a:r>
                <a:r>
                  <a:rPr lang="it-IT" kern="0" dirty="0" err="1"/>
                  <a:t>their</a:t>
                </a:r>
                <a:r>
                  <a:rPr lang="it-IT" kern="0" dirty="0"/>
                  <a:t> </a:t>
                </a:r>
                <a:r>
                  <a:rPr lang="it-IT" kern="0" dirty="0" err="1"/>
                  <a:t>possible</a:t>
                </a:r>
                <a:r>
                  <a:rPr lang="it-IT" kern="0" dirty="0"/>
                  <a:t> </a:t>
                </a:r>
                <a:r>
                  <a:rPr lang="it-IT" kern="0" dirty="0" err="1"/>
                  <a:t>drawings</a:t>
                </a:r>
                <a:endParaRPr lang="it-IT" kern="0" dirty="0"/>
              </a:p>
              <a:p>
                <a:pPr indent="0">
                  <a:buFont typeface="Wingdings" panose="05000000000000000000" pitchFamily="2" charset="2"/>
                  <a:buNone/>
                </a:pPr>
                <a:endParaRPr lang="it-IT" kern="0" dirty="0"/>
              </a:p>
            </p:txBody>
          </p:sp>
        </mc:Choice>
        <mc:Fallback>
          <p:sp>
            <p:nvSpPr>
              <p:cNvPr id="41" name="Segnaposto contenuto 2">
                <a:extLst>
                  <a:ext uri="{FF2B5EF4-FFF2-40B4-BE49-F238E27FC236}">
                    <a16:creationId xmlns:a16="http://schemas.microsoft.com/office/drawing/2014/main" id="{3A6BFD4B-7497-63C4-93D1-40D7DC8EA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1744416"/>
                <a:ext cx="2972651" cy="1296764"/>
              </a:xfrm>
              <a:prstGeom prst="rect">
                <a:avLst/>
              </a:prstGeom>
              <a:blipFill>
                <a:blip r:embed="rId6"/>
                <a:stretch>
                  <a:fillRect l="-3074" t="-3286" b="-2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Segnaposto contenuto 2">
                <a:extLst>
                  <a:ext uri="{FF2B5EF4-FFF2-40B4-BE49-F238E27FC236}">
                    <a16:creationId xmlns:a16="http://schemas.microsoft.com/office/drawing/2014/main" id="{5B2C1E60-C7C1-11FD-D9AE-8C96CCA22F6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599" y="3057320"/>
                <a:ext cx="2972651" cy="1296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None/>
                </a:pPr>
                <a:r>
                  <a:rPr lang="it-IT" kern="0" dirty="0"/>
                  <a:t>There </a:t>
                </a:r>
                <a:r>
                  <a:rPr lang="it-IT" kern="0" dirty="0" err="1"/>
                  <a:t>exists</a:t>
                </a:r>
                <a:r>
                  <a:rPr lang="it-IT" kern="0" dirty="0"/>
                  <a:t> an UPSE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ker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i="1" ker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i="1" ker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it-IT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it-IT" kern="0" dirty="0"/>
                  <a:t>,</a:t>
                </a:r>
              </a:p>
              <a:p>
                <a:pPr indent="0">
                  <a:buNone/>
                </a:pPr>
                <a:r>
                  <a:rPr lang="it-IT" kern="0" dirty="0"/>
                  <a:t>in which</a:t>
                </a:r>
                <a:r>
                  <a:rPr lang="it-IT" kern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kern="0" dirty="0"/>
                  <a:t> is drawn as in figure, if and only if there exists an UPSE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ker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i="1" ker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it-IT" i="1" ker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it-IT" i="1" ker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it-IT" i="1" ker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kern="0" dirty="0">
                    <a:solidFill>
                      <a:srgbClr val="00B050"/>
                    </a:solidFill>
                  </a:rPr>
                  <a:t> </a:t>
                </a:r>
                <a:r>
                  <a:rPr lang="en-GB" kern="0" dirty="0"/>
                  <a:t>for some </a:t>
                </a:r>
                <a14:m>
                  <m:oMath xmlns:m="http://schemas.openxmlformats.org/officeDocument/2006/math">
                    <m:r>
                      <a:rPr lang="it-IT" i="1" ker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kern="0" dirty="0">
                    <a:solidFill>
                      <a:srgbClr val="00B050"/>
                    </a:solidFill>
                  </a:rPr>
                  <a:t>’</a:t>
                </a:r>
                <a:r>
                  <a:rPr lang="en-GB" kern="0" dirty="0"/>
                  <a:t> </a:t>
                </a:r>
              </a:p>
            </p:txBody>
          </p:sp>
        </mc:Choice>
        <mc:Fallback>
          <p:sp>
            <p:nvSpPr>
              <p:cNvPr id="50" name="Segnaposto contenuto 2">
                <a:extLst>
                  <a:ext uri="{FF2B5EF4-FFF2-40B4-BE49-F238E27FC236}">
                    <a16:creationId xmlns:a16="http://schemas.microsoft.com/office/drawing/2014/main" id="{5B2C1E60-C7C1-11FD-D9AE-8C96CCA22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3057320"/>
                <a:ext cx="2972651" cy="1296764"/>
              </a:xfrm>
              <a:prstGeom prst="rect">
                <a:avLst/>
              </a:prstGeom>
              <a:blipFill>
                <a:blip r:embed="rId7"/>
                <a:stretch>
                  <a:fillRect l="-3074" t="-3302" r="-3074" b="-1165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14B08C78-9186-B1E7-52CC-D4B525E3B11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48713" y="1437783"/>
                <a:ext cx="2972651" cy="2148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None/>
                </a:pPr>
                <a:r>
                  <a:rPr lang="it-IT" kern="0" dirty="0"/>
                  <a:t>Dynamic </a:t>
                </a:r>
                <a:r>
                  <a:rPr lang="it-IT" kern="0" dirty="0" err="1"/>
                  <a:t>tables</a:t>
                </a:r>
                <a:r>
                  <a:rPr lang="it-IT" kern="0" dirty="0"/>
                  <a:t> of size </a:t>
                </a:r>
                <a14:m>
                  <m:oMath xmlns:m="http://schemas.openxmlformats.org/officeDocument/2006/math">
                    <m:r>
                      <a:rPr lang="it-IT" b="0" i="1" kern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it-IT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kern="0" dirty="0"/>
                  <a:t> for testing and </a:t>
                </a:r>
                <a14:m>
                  <m:oMath xmlns:m="http://schemas.openxmlformats.org/officeDocument/2006/math">
                    <m:r>
                      <a:rPr lang="it-IT" i="1" ker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it-IT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i="1" ker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func>
                          <m:funcPr>
                            <m:ctrlP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kern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it-IT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kern="0" dirty="0"/>
                  <a:t>for enumerating</a:t>
                </a:r>
              </a:p>
              <a:p>
                <a:pPr indent="0">
                  <a:buFont typeface="Wingdings" panose="05000000000000000000" pitchFamily="2" charset="2"/>
                  <a:buNone/>
                </a:pPr>
                <a:endParaRPr lang="it-IT" kern="0" dirty="0"/>
              </a:p>
            </p:txBody>
          </p:sp>
        </mc:Choice>
        <mc:Fallback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14B08C78-9186-B1E7-52CC-D4B525E3B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8713" y="1437783"/>
                <a:ext cx="2972651" cy="2148698"/>
              </a:xfrm>
              <a:prstGeom prst="rect">
                <a:avLst/>
              </a:prstGeom>
              <a:blipFill>
                <a:blip r:embed="rId8"/>
                <a:stretch>
                  <a:fillRect l="-3074" t="-1989" b="-5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egnaposto contenuto 2">
                <a:extLst>
                  <a:ext uri="{FF2B5EF4-FFF2-40B4-BE49-F238E27FC236}">
                    <a16:creationId xmlns:a16="http://schemas.microsoft.com/office/drawing/2014/main" id="{B57E7F9D-F2A7-56E9-FF78-DB868AE9EB0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48713" y="4010514"/>
                <a:ext cx="3138487" cy="2603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None/>
                </a:pPr>
                <a:r>
                  <a:rPr lang="it-IT" kern="0" dirty="0"/>
                  <a:t>Testing in </a:t>
                </a:r>
                <a14:m>
                  <m:oMath xmlns:m="http://schemas.openxmlformats.org/officeDocument/2006/math">
                    <m:r>
                      <a:rPr lang="it-IT" b="0" i="1" kern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it-IT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kern="0" dirty="0"/>
                  <a:t> and </a:t>
                </a:r>
                <a:r>
                  <a:rPr lang="it-IT" kern="0" dirty="0" err="1"/>
                  <a:t>enumeration</a:t>
                </a:r>
                <a:r>
                  <a:rPr lang="it-IT" kern="0" dirty="0"/>
                  <a:t> in </a:t>
                </a:r>
                <a14:m>
                  <m:oMath xmlns:m="http://schemas.openxmlformats.org/officeDocument/2006/math">
                    <m:r>
                      <a:rPr lang="it-IT" i="1" ker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it-IT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it-IT" kern="0" dirty="0"/>
                  <a:t> </a:t>
                </a:r>
                <a:r>
                  <a:rPr lang="it-IT" kern="0" dirty="0" err="1"/>
                  <a:t>worst</a:t>
                </a:r>
                <a:r>
                  <a:rPr lang="it-IT" kern="0" dirty="0"/>
                  <a:t>-case delay after </a:t>
                </a:r>
                <a14:m>
                  <m:oMath xmlns:m="http://schemas.openxmlformats.org/officeDocument/2006/math">
                    <m:r>
                      <a:rPr lang="it-IT" i="1" ker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it-IT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i="1" ker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func>
                          <m:funcPr>
                            <m:ctrlP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kern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it-IT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it-IT" kern="0" dirty="0"/>
                  <a:t> setup time</a:t>
                </a:r>
              </a:p>
              <a:p>
                <a:pPr indent="0">
                  <a:buFont typeface="Wingdings" panose="05000000000000000000" pitchFamily="2" charset="2"/>
                  <a:buNone/>
                </a:pPr>
                <a:endParaRPr lang="it-IT" kern="0" dirty="0"/>
              </a:p>
            </p:txBody>
          </p:sp>
        </mc:Choice>
        <mc:Fallback>
          <p:sp>
            <p:nvSpPr>
              <p:cNvPr id="17" name="Segnaposto contenuto 2">
                <a:extLst>
                  <a:ext uri="{FF2B5EF4-FFF2-40B4-BE49-F238E27FC236}">
                    <a16:creationId xmlns:a16="http://schemas.microsoft.com/office/drawing/2014/main" id="{B57E7F9D-F2A7-56E9-FF78-DB868AE9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8713" y="4010514"/>
                <a:ext cx="3138487" cy="2603645"/>
              </a:xfrm>
              <a:prstGeom prst="rect">
                <a:avLst/>
              </a:prstGeom>
              <a:blipFill>
                <a:blip r:embed="rId9"/>
                <a:stretch>
                  <a:fillRect l="-2913" t="-937" r="-56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0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/>
      <p:bldP spid="8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6E967F-F472-805A-9AD5-C45B3B23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Programming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E40DE16-3169-FE6B-EDFB-F6BCC3648B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63361"/>
                <a:ext cx="7569200" cy="4525963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Table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for testing and table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 for enumerating</a:t>
                </a:r>
              </a:p>
              <a:p>
                <a:r>
                  <a:rPr lang="en-GB" dirty="0"/>
                  <a:t>A key consists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triplets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it-IT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Each key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GB" dirty="0"/>
                  <a:t> satisfies: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limLoc m:val="subSup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 is an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cutset</a:t>
                </a:r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have the same tail (resp. head)</a:t>
                </a:r>
              </a:p>
              <a:p>
                <a:pPr lvl="1"/>
                <a:r>
                  <a:rPr lang="en-GB" dirty="0"/>
                  <a:t>The horizontal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passing through the tail with largest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-coordinate intersects all segments</a:t>
                </a:r>
                <a:r>
                  <a:rPr lang="it-IT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dirty="0"/>
                  <a:t>, possibly at an endpoint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𝑇𝑟𝑢𝑒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there exists an UPSE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 on a subset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containing the lowest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where the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are drawn according to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stores the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dirty="0"/>
                  <a:t> of keys such that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𝑇𝑟𝑢𝑒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GB" dirty="0"/>
                  <a:t> stems from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E40DE16-3169-FE6B-EDFB-F6BCC3648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63361"/>
                <a:ext cx="7569200" cy="4525963"/>
              </a:xfrm>
              <a:blipFill>
                <a:blip r:embed="rId3"/>
                <a:stretch>
                  <a:fillRect l="-1208" t="-942" b="-19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 descr="Immagine che contiene linea, diagramma&#10;&#10;Descrizione generata automaticamente">
            <a:extLst>
              <a:ext uri="{FF2B5EF4-FFF2-40B4-BE49-F238E27FC236}">
                <a16:creationId xmlns:a16="http://schemas.microsoft.com/office/drawing/2014/main" id="{A946F36C-36D1-C8D7-4EA5-9902CCFC1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129" y="1757680"/>
            <a:ext cx="39989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6B5179-74A8-0B2A-B1E7-5FDA5CD5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Dynamic Programming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0614F3C-8C47-E18A-EA32-498DF016D31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3"/>
                <a:ext cx="5730240" cy="4983159"/>
              </a:xfrm>
            </p:spPr>
            <p:txBody>
              <a:bodyPr wrap="square" anchor="t">
                <a:normAutofit/>
              </a:bodyPr>
              <a:lstStyle/>
              <a:p>
                <a:pPr indent="0">
                  <a:lnSpc>
                    <a:spcPct val="90000"/>
                  </a:lnSpc>
                  <a:spcAft>
                    <a:spcPts val="600"/>
                  </a:spcAft>
                  <a:buNone/>
                </a:pPr>
                <a:r>
                  <a:rPr lang="en-GB" sz="2000" dirty="0"/>
                  <a:t>How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pPr marL="342900" indent="-342900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2000" dirty="0"/>
                  <a:t>If the edges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</a:rPr>
                      <m:t>E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cross,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𝐹𝑎𝑙𝑠𝑒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GB" sz="2000" dirty="0"/>
              </a:p>
              <a:p>
                <a:pPr marL="342900" indent="-342900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GB" sz="2000" dirty="0"/>
                  <a:t> be the tail mapped to the point with highest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-coordinate by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en-GB" sz="2000" dirty="0"/>
              </a:p>
              <a:p>
                <a:pPr marL="342900" indent="-342900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is obtained removing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</m:oMath>
                </a14:m>
                <a:r>
                  <a:rPr lang="en-GB" sz="2000" dirty="0"/>
                  <a:t> the edges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GB" sz="2000" dirty="0"/>
                  <a:t> as tail</a:t>
                </a:r>
              </a:p>
              <a:p>
                <a:pPr marL="342900" indent="-342900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000" dirty="0"/>
                  <a:t> is the set of edges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GB" sz="2000" dirty="0"/>
                  <a:t> as head</a:t>
                </a:r>
              </a:p>
              <a:p>
                <a:pPr marL="342900" indent="-342900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000" dirty="0"/>
                  <a:t> is an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sz="2000" dirty="0"/>
                  <a:t>-</a:t>
                </a:r>
                <a:r>
                  <a:rPr lang="en-GB" sz="2000" dirty="0" err="1"/>
                  <a:t>cutset</a:t>
                </a:r>
                <a:endParaRPr lang="en-GB" sz="2000" dirty="0"/>
              </a:p>
              <a:p>
                <a:pPr marL="342900" indent="-342900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2000" dirty="0"/>
                  <a:t>Map the tails of the edges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000" dirty="0"/>
                  <a:t> in all possible ways to the points lower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endParaRPr lang="en-GB" sz="2000" dirty="0"/>
              </a:p>
              <a:p>
                <a:pPr marL="342900" indent="-342900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20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GB" sz="2000" dirty="0"/>
                  <a:t> be the set of new keys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𝑇𝑟𝑢𝑒</m:t>
                    </m:r>
                  </m:oMath>
                </a14:m>
                <a:endParaRPr lang="en-GB" sz="2000" dirty="0"/>
              </a:p>
              <a:p>
                <a:pPr marL="342900" indent="-342900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𝑇𝑟𝑢𝑒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err="1"/>
                  <a:t>iff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20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0614F3C-8C47-E18A-EA32-498DF016D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3"/>
                <a:ext cx="5730240" cy="4983159"/>
              </a:xfrm>
              <a:blipFill>
                <a:blip r:embed="rId2"/>
                <a:stretch>
                  <a:fillRect l="-1064" t="-1224" r="-1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 descr="Immagine che contiene diagramma, linea, origami&#10;&#10;Descrizione generata automaticamente">
            <a:extLst>
              <a:ext uri="{FF2B5EF4-FFF2-40B4-BE49-F238E27FC236}">
                <a16:creationId xmlns:a16="http://schemas.microsoft.com/office/drawing/2014/main" id="{3190B01B-AE2A-2E47-D243-F2F9CE97B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2"/>
          <a:stretch/>
        </p:blipFill>
        <p:spPr>
          <a:xfrm>
            <a:off x="6433567" y="2248035"/>
            <a:ext cx="2991008" cy="3533005"/>
          </a:xfrm>
          <a:prstGeom prst="rect">
            <a:avLst/>
          </a:prstGeom>
          <a:noFill/>
        </p:spPr>
      </p:pic>
      <p:pic>
        <p:nvPicPr>
          <p:cNvPr id="8" name="Immagine 7" descr="Immagine che contiene diagramma, linea, origami&#10;&#10;Descrizione generata automaticamente">
            <a:extLst>
              <a:ext uri="{FF2B5EF4-FFF2-40B4-BE49-F238E27FC236}">
                <a16:creationId xmlns:a16="http://schemas.microsoft.com/office/drawing/2014/main" id="{1F6EA532-FEBA-DA92-3C61-7F1917EE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8" r="-913"/>
          <a:stretch/>
        </p:blipFill>
        <p:spPr>
          <a:xfrm>
            <a:off x="9475245" y="2248035"/>
            <a:ext cx="2503049" cy="3533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5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92544C6-B43A-8C1D-91C0-9BEBD73B17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An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-graph of all the possible UPSEs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92544C6-B43A-8C1D-91C0-9BEBD73B1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91AE6D-F669-8F30-28F8-C39DDA4C95E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3"/>
                <a:ext cx="6898640" cy="5257797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Create the digraph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457200" indent="-457200"/>
                <a:r>
                  <a:rPr lang="en-GB" dirty="0"/>
                  <a:t>Each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 err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it-IT" b="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≠∅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associated with a node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and there exists the edge from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457200" indent="-457200"/>
                <a:r>
                  <a:rPr lang="en-GB" dirty="0"/>
                  <a:t>Two special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/>
                  <a:t> are connected to all nodes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are the edges incident to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respectively</a:t>
                </a:r>
              </a:p>
              <a:p>
                <a:pPr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91AE6D-F669-8F30-28F8-C39DDA4C9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3"/>
                <a:ext cx="6898640" cy="5257797"/>
              </a:xfrm>
              <a:blipFill>
                <a:blip r:embed="rId4"/>
                <a:stretch>
                  <a:fillRect l="-1767" t="-1276" r="-2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73D210B9-9193-F6A7-6215-4C9BA20C358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599" y="5643884"/>
                <a:ext cx="6604001" cy="664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8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:r>
                  <a:rPr lang="en-GB" kern="0" dirty="0"/>
                  <a:t>The UPSEs of </a:t>
                </a:r>
                <a14:m>
                  <m:oMath xmlns:m="http://schemas.openxmlformats.org/officeDocument/2006/math">
                    <m:r>
                      <a:rPr lang="it-IT" b="0" i="1" kern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kern="0" dirty="0"/>
                  <a:t> 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it-IT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kern="0" dirty="0"/>
                  <a:t>-paths of </a:t>
                </a:r>
                <a14:m>
                  <m:oMath xmlns:m="http://schemas.openxmlformats.org/officeDocument/2006/math">
                    <m:r>
                      <a:rPr lang="it-IT" b="0" i="1" kern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kern="0" dirty="0"/>
              </a:p>
            </p:txBody>
          </p:sp>
        </mc:Choice>
        <mc:Fallback xmlns="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73D210B9-9193-F6A7-6215-4C9BA20C3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5643884"/>
                <a:ext cx="6604001" cy="664848"/>
              </a:xfrm>
              <a:prstGeom prst="rect">
                <a:avLst/>
              </a:prstGeom>
              <a:blipFill>
                <a:blip r:embed="rId5"/>
                <a:stretch>
                  <a:fillRect l="-1847" t="-10092" b="-36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C6F4F8F1-A1D8-FD2E-B691-E6E4DD08223F}"/>
                  </a:ext>
                </a:extLst>
              </p:cNvPr>
              <p:cNvSpPr/>
              <p:nvPr/>
            </p:nvSpPr>
            <p:spPr>
              <a:xfrm>
                <a:off x="9755160" y="5407109"/>
                <a:ext cx="379440" cy="391711"/>
              </a:xfrm>
              <a:prstGeom prst="ellipse">
                <a:avLst/>
              </a:prstGeom>
              <a:gradFill>
                <a:gsLst>
                  <a:gs pos="0">
                    <a:srgbClr val="DDFDDB"/>
                  </a:gs>
                  <a:gs pos="74000">
                    <a:srgbClr val="A9FFC6"/>
                  </a:gs>
                  <a:gs pos="83000">
                    <a:srgbClr val="A9FFB1"/>
                  </a:gs>
                  <a:gs pos="100000">
                    <a:srgbClr val="4AFC8E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44000" b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C6F4F8F1-A1D8-FD2E-B691-E6E4DD082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160" y="5407109"/>
                <a:ext cx="379440" cy="39171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867547FA-72D3-CD41-06CA-FB4F36C75C5C}"/>
                  </a:ext>
                </a:extLst>
              </p:cNvPr>
              <p:cNvSpPr/>
              <p:nvPr/>
            </p:nvSpPr>
            <p:spPr>
              <a:xfrm>
                <a:off x="9755160" y="3936449"/>
                <a:ext cx="379440" cy="391711"/>
              </a:xfrm>
              <a:prstGeom prst="ellipse">
                <a:avLst/>
              </a:prstGeom>
              <a:gradFill>
                <a:gsLst>
                  <a:gs pos="0">
                    <a:srgbClr val="DDFDDB"/>
                  </a:gs>
                  <a:gs pos="74000">
                    <a:srgbClr val="A9FFC6"/>
                  </a:gs>
                  <a:gs pos="83000">
                    <a:srgbClr val="A9FFB1"/>
                  </a:gs>
                  <a:gs pos="100000">
                    <a:srgbClr val="4AFC8E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it-IT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1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1100" dirty="0"/>
              </a:p>
            </p:txBody>
          </p:sp>
        </mc:Choice>
        <mc:Fallback xmlns=""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867547FA-72D3-CD41-06CA-FB4F36C75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160" y="3936449"/>
                <a:ext cx="379440" cy="39171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78B57525-3628-A9FA-8CDB-6C4FA3E325E1}"/>
                  </a:ext>
                </a:extLst>
              </p:cNvPr>
              <p:cNvSpPr/>
              <p:nvPr/>
            </p:nvSpPr>
            <p:spPr>
              <a:xfrm>
                <a:off x="9023640" y="4690829"/>
                <a:ext cx="379440" cy="391711"/>
              </a:xfrm>
              <a:prstGeom prst="ellipse">
                <a:avLst/>
              </a:prstGeom>
              <a:gradFill>
                <a:gsLst>
                  <a:gs pos="0">
                    <a:srgbClr val="DDFDDB"/>
                  </a:gs>
                  <a:gs pos="74000">
                    <a:srgbClr val="A9FFC6"/>
                  </a:gs>
                  <a:gs pos="83000">
                    <a:srgbClr val="A9FFB1"/>
                  </a:gs>
                  <a:gs pos="100000">
                    <a:srgbClr val="4AFC8E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it-IT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1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1100" dirty="0"/>
              </a:p>
            </p:txBody>
          </p:sp>
        </mc:Choice>
        <mc:Fallback xmlns=""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78B57525-3628-A9FA-8CDB-6C4FA3E32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640" y="4690829"/>
                <a:ext cx="379440" cy="39171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BCB0ABB4-6D1E-A265-6D47-80BBE9FF9CB1}"/>
                  </a:ext>
                </a:extLst>
              </p:cNvPr>
              <p:cNvSpPr/>
              <p:nvPr/>
            </p:nvSpPr>
            <p:spPr>
              <a:xfrm>
                <a:off x="10594608" y="4690829"/>
                <a:ext cx="379440" cy="391711"/>
              </a:xfrm>
              <a:prstGeom prst="ellipse">
                <a:avLst/>
              </a:prstGeom>
              <a:gradFill>
                <a:gsLst>
                  <a:gs pos="0">
                    <a:srgbClr val="DDFDDB"/>
                  </a:gs>
                  <a:gs pos="74000">
                    <a:srgbClr val="A9FFC6"/>
                  </a:gs>
                  <a:gs pos="83000">
                    <a:srgbClr val="A9FFB1"/>
                  </a:gs>
                  <a:gs pos="100000">
                    <a:srgbClr val="4AFC8E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it-IT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1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1100" dirty="0"/>
              </a:p>
            </p:txBody>
          </p:sp>
        </mc:Choice>
        <mc:Fallback xmlns=""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BCB0ABB4-6D1E-A265-6D47-80BBE9FF9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608" y="4690829"/>
                <a:ext cx="379440" cy="39171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e 9">
            <a:extLst>
              <a:ext uri="{FF2B5EF4-FFF2-40B4-BE49-F238E27FC236}">
                <a16:creationId xmlns:a16="http://schemas.microsoft.com/office/drawing/2014/main" id="{9E75372C-9AB4-2376-98C5-1882D72349C5}"/>
              </a:ext>
            </a:extLst>
          </p:cNvPr>
          <p:cNvSpPr/>
          <p:nvPr/>
        </p:nvSpPr>
        <p:spPr>
          <a:xfrm>
            <a:off x="9009960" y="3233144"/>
            <a:ext cx="379440" cy="391711"/>
          </a:xfrm>
          <a:prstGeom prst="ellipse">
            <a:avLst/>
          </a:prstGeom>
          <a:gradFill>
            <a:gsLst>
              <a:gs pos="0">
                <a:srgbClr val="DDFDDB"/>
              </a:gs>
              <a:gs pos="74000">
                <a:srgbClr val="A9FFC6"/>
              </a:gs>
              <a:gs pos="83000">
                <a:srgbClr val="A9FFB1"/>
              </a:gs>
              <a:gs pos="100000">
                <a:srgbClr val="4AFC8E"/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5A9F562-1BAC-EC2B-9B95-01B67519DEA5}"/>
              </a:ext>
            </a:extLst>
          </p:cNvPr>
          <p:cNvSpPr/>
          <p:nvPr/>
        </p:nvSpPr>
        <p:spPr>
          <a:xfrm>
            <a:off x="10578120" y="3216518"/>
            <a:ext cx="379440" cy="391711"/>
          </a:xfrm>
          <a:prstGeom prst="ellipse">
            <a:avLst/>
          </a:prstGeom>
          <a:gradFill>
            <a:gsLst>
              <a:gs pos="0">
                <a:srgbClr val="DDFDDB"/>
              </a:gs>
              <a:gs pos="74000">
                <a:srgbClr val="A9FFC6"/>
              </a:gs>
              <a:gs pos="83000">
                <a:srgbClr val="A9FFB1"/>
              </a:gs>
              <a:gs pos="100000">
                <a:srgbClr val="4AFC8E"/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21ED2A1-7016-B2DA-0D16-E0C104666192}"/>
              </a:ext>
            </a:extLst>
          </p:cNvPr>
          <p:cNvSpPr/>
          <p:nvPr/>
        </p:nvSpPr>
        <p:spPr>
          <a:xfrm>
            <a:off x="8252260" y="3936449"/>
            <a:ext cx="379440" cy="391711"/>
          </a:xfrm>
          <a:prstGeom prst="ellipse">
            <a:avLst/>
          </a:prstGeom>
          <a:gradFill>
            <a:gsLst>
              <a:gs pos="0">
                <a:srgbClr val="DDFDDB"/>
              </a:gs>
              <a:gs pos="74000">
                <a:srgbClr val="A9FFC6"/>
              </a:gs>
              <a:gs pos="83000">
                <a:srgbClr val="A9FFB1"/>
              </a:gs>
              <a:gs pos="100000">
                <a:srgbClr val="4AFC8E"/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5E813509-BC77-BD26-828B-30F6004900B0}"/>
              </a:ext>
            </a:extLst>
          </p:cNvPr>
          <p:cNvSpPr/>
          <p:nvPr/>
        </p:nvSpPr>
        <p:spPr>
          <a:xfrm>
            <a:off x="11282870" y="3938713"/>
            <a:ext cx="379440" cy="391711"/>
          </a:xfrm>
          <a:prstGeom prst="ellipse">
            <a:avLst/>
          </a:prstGeom>
          <a:gradFill>
            <a:gsLst>
              <a:gs pos="0">
                <a:srgbClr val="DDFDDB"/>
              </a:gs>
              <a:gs pos="74000">
                <a:srgbClr val="A9FFC6"/>
              </a:gs>
              <a:gs pos="83000">
                <a:srgbClr val="A9FFB1"/>
              </a:gs>
              <a:gs pos="100000">
                <a:srgbClr val="4AFC8E"/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42BB406E-C73C-A797-096D-57487BAB88E7}"/>
                  </a:ext>
                </a:extLst>
              </p:cNvPr>
              <p:cNvSpPr/>
              <p:nvPr/>
            </p:nvSpPr>
            <p:spPr>
              <a:xfrm>
                <a:off x="9755160" y="1404347"/>
                <a:ext cx="379440" cy="391711"/>
              </a:xfrm>
              <a:prstGeom prst="ellipse">
                <a:avLst/>
              </a:prstGeom>
              <a:gradFill>
                <a:gsLst>
                  <a:gs pos="0">
                    <a:srgbClr val="DDFDDB"/>
                  </a:gs>
                  <a:gs pos="74000">
                    <a:srgbClr val="A9FFC6"/>
                  </a:gs>
                  <a:gs pos="83000">
                    <a:srgbClr val="A9FFB1"/>
                  </a:gs>
                  <a:gs pos="100000">
                    <a:srgbClr val="4AFC8E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80000" b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42BB406E-C73C-A797-096D-57487BAB8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160" y="1404347"/>
                <a:ext cx="379440" cy="39171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e 14">
            <a:extLst>
              <a:ext uri="{FF2B5EF4-FFF2-40B4-BE49-F238E27FC236}">
                <a16:creationId xmlns:a16="http://schemas.microsoft.com/office/drawing/2014/main" id="{F2AAD7D8-7BE9-70EA-7E9D-D5E09317641D}"/>
              </a:ext>
            </a:extLst>
          </p:cNvPr>
          <p:cNvSpPr/>
          <p:nvPr/>
        </p:nvSpPr>
        <p:spPr>
          <a:xfrm>
            <a:off x="9146340" y="1971313"/>
            <a:ext cx="379440" cy="391711"/>
          </a:xfrm>
          <a:prstGeom prst="ellipse">
            <a:avLst/>
          </a:prstGeom>
          <a:gradFill>
            <a:gsLst>
              <a:gs pos="0">
                <a:srgbClr val="DDFDDB"/>
              </a:gs>
              <a:gs pos="74000">
                <a:srgbClr val="A9FFC6"/>
              </a:gs>
              <a:gs pos="83000">
                <a:srgbClr val="A9FFB1"/>
              </a:gs>
              <a:gs pos="100000">
                <a:srgbClr val="4AFC8E"/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AE65A6F-8A0F-49EC-6E6C-6881409DF8CB}"/>
              </a:ext>
            </a:extLst>
          </p:cNvPr>
          <p:cNvSpPr/>
          <p:nvPr/>
        </p:nvSpPr>
        <p:spPr>
          <a:xfrm>
            <a:off x="10388400" y="1971313"/>
            <a:ext cx="379440" cy="391711"/>
          </a:xfrm>
          <a:prstGeom prst="ellipse">
            <a:avLst/>
          </a:prstGeom>
          <a:gradFill>
            <a:gsLst>
              <a:gs pos="0">
                <a:srgbClr val="DDFDDB"/>
              </a:gs>
              <a:gs pos="74000">
                <a:srgbClr val="A9FFC6"/>
              </a:gs>
              <a:gs pos="83000">
                <a:srgbClr val="A9FFB1"/>
              </a:gs>
              <a:gs pos="100000">
                <a:srgbClr val="4AFC8E"/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8E86800-EB8F-CD56-F718-E4ECC014AF15}"/>
              </a:ext>
            </a:extLst>
          </p:cNvPr>
          <p:cNvSpPr/>
          <p:nvPr/>
        </p:nvSpPr>
        <p:spPr>
          <a:xfrm>
            <a:off x="9755160" y="2661644"/>
            <a:ext cx="379440" cy="391711"/>
          </a:xfrm>
          <a:prstGeom prst="ellipse">
            <a:avLst/>
          </a:prstGeom>
          <a:gradFill>
            <a:gsLst>
              <a:gs pos="0">
                <a:srgbClr val="DDFDDB"/>
              </a:gs>
              <a:gs pos="74000">
                <a:srgbClr val="A9FFC6"/>
              </a:gs>
              <a:gs pos="83000">
                <a:srgbClr val="A9FFB1"/>
              </a:gs>
              <a:gs pos="100000">
                <a:srgbClr val="4AFC8E"/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4D9F06D-F19A-9C4C-8B21-40E7CFC79C06}"/>
              </a:ext>
            </a:extLst>
          </p:cNvPr>
          <p:cNvCxnSpPr>
            <a:cxnSpLocks/>
            <a:stCxn id="5" idx="1"/>
            <a:endCxn id="8" idx="5"/>
          </p:cNvCxnSpPr>
          <p:nvPr/>
        </p:nvCxnSpPr>
        <p:spPr>
          <a:xfrm flipH="1" flipV="1">
            <a:off x="9347512" y="5025175"/>
            <a:ext cx="463216" cy="4392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0575CB1-9826-8E51-7CB2-2E27E3362FAA}"/>
              </a:ext>
            </a:extLst>
          </p:cNvPr>
          <p:cNvCxnSpPr>
            <a:cxnSpLocks/>
            <a:stCxn id="8" idx="1"/>
            <a:endCxn id="12" idx="5"/>
          </p:cNvCxnSpPr>
          <p:nvPr/>
        </p:nvCxnSpPr>
        <p:spPr>
          <a:xfrm flipH="1" flipV="1">
            <a:off x="8576132" y="4270795"/>
            <a:ext cx="503076" cy="4773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3E41285-B2C1-F9BA-A3BB-60D4B81C7DA1}"/>
              </a:ext>
            </a:extLst>
          </p:cNvPr>
          <p:cNvCxnSpPr>
            <a:cxnSpLocks/>
            <a:stCxn id="12" idx="7"/>
            <a:endCxn id="10" idx="3"/>
          </p:cNvCxnSpPr>
          <p:nvPr/>
        </p:nvCxnSpPr>
        <p:spPr>
          <a:xfrm flipV="1">
            <a:off x="8576132" y="3567490"/>
            <a:ext cx="489396" cy="4263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22F7DAD7-F46B-95D8-96B1-37A32FFC5D62}"/>
              </a:ext>
            </a:extLst>
          </p:cNvPr>
          <p:cNvCxnSpPr>
            <a:cxnSpLocks/>
            <a:stCxn id="6" idx="1"/>
            <a:endCxn id="10" idx="5"/>
          </p:cNvCxnSpPr>
          <p:nvPr/>
        </p:nvCxnSpPr>
        <p:spPr>
          <a:xfrm flipH="1" flipV="1">
            <a:off x="9333832" y="3567490"/>
            <a:ext cx="476896" cy="4263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940302B-DB6E-D093-6B82-553B1AC0A706}"/>
              </a:ext>
            </a:extLst>
          </p:cNvPr>
          <p:cNvCxnSpPr>
            <a:cxnSpLocks/>
            <a:stCxn id="8" idx="7"/>
            <a:endCxn id="6" idx="3"/>
          </p:cNvCxnSpPr>
          <p:nvPr/>
        </p:nvCxnSpPr>
        <p:spPr>
          <a:xfrm flipV="1">
            <a:off x="9347512" y="4270795"/>
            <a:ext cx="463216" cy="4773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4D936314-72E7-AA7B-E217-D9B82D4DDD04}"/>
              </a:ext>
            </a:extLst>
          </p:cNvPr>
          <p:cNvCxnSpPr>
            <a:cxnSpLocks/>
            <a:stCxn id="6" idx="7"/>
            <a:endCxn id="11" idx="3"/>
          </p:cNvCxnSpPr>
          <p:nvPr/>
        </p:nvCxnSpPr>
        <p:spPr>
          <a:xfrm flipV="1">
            <a:off x="10079032" y="3550864"/>
            <a:ext cx="554656" cy="4429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D3ABAECD-F1F6-CB69-41FD-CA221C31844C}"/>
              </a:ext>
            </a:extLst>
          </p:cNvPr>
          <p:cNvCxnSpPr>
            <a:cxnSpLocks/>
            <a:stCxn id="9" idx="1"/>
            <a:endCxn id="6" idx="5"/>
          </p:cNvCxnSpPr>
          <p:nvPr/>
        </p:nvCxnSpPr>
        <p:spPr>
          <a:xfrm flipH="1" flipV="1">
            <a:off x="10079032" y="4270795"/>
            <a:ext cx="571144" cy="4773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49652615-C0EE-3159-F3B1-52AC9D487ED0}"/>
              </a:ext>
            </a:extLst>
          </p:cNvPr>
          <p:cNvCxnSpPr>
            <a:cxnSpLocks/>
            <a:stCxn id="5" idx="7"/>
            <a:endCxn id="9" idx="3"/>
          </p:cNvCxnSpPr>
          <p:nvPr/>
        </p:nvCxnSpPr>
        <p:spPr>
          <a:xfrm flipV="1">
            <a:off x="10079032" y="5025175"/>
            <a:ext cx="571144" cy="4392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734FA33A-A324-058A-2589-F0B46A528A27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10918480" y="4273059"/>
            <a:ext cx="419958" cy="4751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57D0AAFF-531C-9368-B1D2-06E4A4803F49}"/>
              </a:ext>
            </a:extLst>
          </p:cNvPr>
          <p:cNvCxnSpPr>
            <a:cxnSpLocks/>
            <a:stCxn id="13" idx="1"/>
            <a:endCxn id="11" idx="5"/>
          </p:cNvCxnSpPr>
          <p:nvPr/>
        </p:nvCxnSpPr>
        <p:spPr>
          <a:xfrm flipH="1" flipV="1">
            <a:off x="10901992" y="3550864"/>
            <a:ext cx="436446" cy="4452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D18BE31B-BC65-8D9E-4CB7-F4DCA8158518}"/>
              </a:ext>
            </a:extLst>
          </p:cNvPr>
          <p:cNvCxnSpPr>
            <a:cxnSpLocks/>
            <a:stCxn id="11" idx="1"/>
            <a:endCxn id="17" idx="5"/>
          </p:cNvCxnSpPr>
          <p:nvPr/>
        </p:nvCxnSpPr>
        <p:spPr>
          <a:xfrm flipH="1" flipV="1">
            <a:off x="10079032" y="2995990"/>
            <a:ext cx="554656" cy="2778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28A740C4-C9F7-EAA1-82BE-76F5B27517D9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10079032" y="2305659"/>
            <a:ext cx="364936" cy="4133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B62A1759-AE18-7F2F-333E-93F6A127DECD}"/>
              </a:ext>
            </a:extLst>
          </p:cNvPr>
          <p:cNvCxnSpPr>
            <a:cxnSpLocks/>
            <a:stCxn id="16" idx="1"/>
            <a:endCxn id="14" idx="5"/>
          </p:cNvCxnSpPr>
          <p:nvPr/>
        </p:nvCxnSpPr>
        <p:spPr>
          <a:xfrm flipH="1" flipV="1">
            <a:off x="10079032" y="1738693"/>
            <a:ext cx="364936" cy="2899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CCE8EFD6-991C-E50C-328F-9C808C872C00}"/>
              </a:ext>
            </a:extLst>
          </p:cNvPr>
          <p:cNvCxnSpPr>
            <a:cxnSpLocks/>
            <a:stCxn id="15" idx="7"/>
            <a:endCxn id="14" idx="3"/>
          </p:cNvCxnSpPr>
          <p:nvPr/>
        </p:nvCxnSpPr>
        <p:spPr>
          <a:xfrm flipV="1">
            <a:off x="9470212" y="1738693"/>
            <a:ext cx="340516" cy="2899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e 69">
            <a:extLst>
              <a:ext uri="{FF2B5EF4-FFF2-40B4-BE49-F238E27FC236}">
                <a16:creationId xmlns:a16="http://schemas.microsoft.com/office/drawing/2014/main" id="{14F219E6-9389-8E2F-66C6-4B252E4ED6AD}"/>
              </a:ext>
            </a:extLst>
          </p:cNvPr>
          <p:cNvSpPr/>
          <p:nvPr/>
        </p:nvSpPr>
        <p:spPr>
          <a:xfrm>
            <a:off x="8603916" y="2604279"/>
            <a:ext cx="379440" cy="391711"/>
          </a:xfrm>
          <a:prstGeom prst="ellipse">
            <a:avLst/>
          </a:prstGeom>
          <a:gradFill>
            <a:gsLst>
              <a:gs pos="0">
                <a:srgbClr val="DDFDDB"/>
              </a:gs>
              <a:gs pos="74000">
                <a:srgbClr val="A9FFC6"/>
              </a:gs>
              <a:gs pos="83000">
                <a:srgbClr val="A9FFB1"/>
              </a:gs>
              <a:gs pos="100000">
                <a:srgbClr val="4AFC8E"/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4F70A0B3-2DBE-DF5F-961F-7E5C2877A1E6}"/>
              </a:ext>
            </a:extLst>
          </p:cNvPr>
          <p:cNvSpPr/>
          <p:nvPr/>
        </p:nvSpPr>
        <p:spPr>
          <a:xfrm>
            <a:off x="11133807" y="2661644"/>
            <a:ext cx="379440" cy="391711"/>
          </a:xfrm>
          <a:prstGeom prst="ellipse">
            <a:avLst/>
          </a:prstGeom>
          <a:gradFill>
            <a:gsLst>
              <a:gs pos="0">
                <a:srgbClr val="DDFDDB"/>
              </a:gs>
              <a:gs pos="74000">
                <a:srgbClr val="A9FFC6"/>
              </a:gs>
              <a:gs pos="83000">
                <a:srgbClr val="A9FFB1"/>
              </a:gs>
              <a:gs pos="100000">
                <a:srgbClr val="4AFC8E"/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9F3CE22A-73C4-1CC0-2959-CA79251BC031}"/>
              </a:ext>
            </a:extLst>
          </p:cNvPr>
          <p:cNvCxnSpPr>
            <a:cxnSpLocks/>
            <a:stCxn id="10" idx="1"/>
            <a:endCxn id="70" idx="5"/>
          </p:cNvCxnSpPr>
          <p:nvPr/>
        </p:nvCxnSpPr>
        <p:spPr>
          <a:xfrm flipH="1" flipV="1">
            <a:off x="8927788" y="2938625"/>
            <a:ext cx="137740" cy="3518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id="{0BC76DD6-97F8-78EE-6061-592BF5A23E8D}"/>
              </a:ext>
            </a:extLst>
          </p:cNvPr>
          <p:cNvCxnSpPr>
            <a:cxnSpLocks/>
            <a:stCxn id="70" idx="7"/>
            <a:endCxn id="15" idx="3"/>
          </p:cNvCxnSpPr>
          <p:nvPr/>
        </p:nvCxnSpPr>
        <p:spPr>
          <a:xfrm flipV="1">
            <a:off x="8927788" y="2305659"/>
            <a:ext cx="274120" cy="3559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EE3E1DC3-B44C-0188-40C7-DD35269AC116}"/>
              </a:ext>
            </a:extLst>
          </p:cNvPr>
          <p:cNvCxnSpPr>
            <a:cxnSpLocks/>
            <a:stCxn id="11" idx="7"/>
            <a:endCxn id="71" idx="3"/>
          </p:cNvCxnSpPr>
          <p:nvPr/>
        </p:nvCxnSpPr>
        <p:spPr>
          <a:xfrm flipV="1">
            <a:off x="10901992" y="2995990"/>
            <a:ext cx="287383" cy="2778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D21ED271-DA27-C5A7-5E5B-ADF1BCC92BE0}"/>
              </a:ext>
            </a:extLst>
          </p:cNvPr>
          <p:cNvCxnSpPr>
            <a:cxnSpLocks/>
            <a:stCxn id="71" idx="1"/>
            <a:endCxn id="16" idx="5"/>
          </p:cNvCxnSpPr>
          <p:nvPr/>
        </p:nvCxnSpPr>
        <p:spPr>
          <a:xfrm flipH="1" flipV="1">
            <a:off x="10712272" y="2305659"/>
            <a:ext cx="477103" cy="4133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0" grpId="0" animBg="1"/>
      <p:bldP spid="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igura a mano libera: forma 79">
            <a:extLst>
              <a:ext uri="{FF2B5EF4-FFF2-40B4-BE49-F238E27FC236}">
                <a16:creationId xmlns:a16="http://schemas.microsoft.com/office/drawing/2014/main" id="{7C540312-26C1-24B1-E68D-6B57B7B6534D}"/>
              </a:ext>
            </a:extLst>
          </p:cNvPr>
          <p:cNvSpPr/>
          <p:nvPr/>
        </p:nvSpPr>
        <p:spPr>
          <a:xfrm>
            <a:off x="10462546" y="3132243"/>
            <a:ext cx="1156338" cy="3084672"/>
          </a:xfrm>
          <a:custGeom>
            <a:avLst/>
            <a:gdLst>
              <a:gd name="connsiteX0" fmla="*/ 0 w 1082040"/>
              <a:gd name="connsiteY0" fmla="*/ 0 h 2468880"/>
              <a:gd name="connsiteX1" fmla="*/ 769620 w 1082040"/>
              <a:gd name="connsiteY1" fmla="*/ 647700 h 2468880"/>
              <a:gd name="connsiteX2" fmla="*/ 777240 w 1082040"/>
              <a:gd name="connsiteY2" fmla="*/ 670560 h 2468880"/>
              <a:gd name="connsiteX3" fmla="*/ 1082040 w 1082040"/>
              <a:gd name="connsiteY3" fmla="*/ 1546860 h 2468880"/>
              <a:gd name="connsiteX4" fmla="*/ 1082040 w 1082040"/>
              <a:gd name="connsiteY4" fmla="*/ 1546860 h 2468880"/>
              <a:gd name="connsiteX5" fmla="*/ 777240 w 1082040"/>
              <a:gd name="connsiteY5" fmla="*/ 2468880 h 2468880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7" fmla="*/ 790099 w 1082040"/>
              <a:gd name="connsiteY7" fmla="*/ 2484596 h 2538281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7" fmla="*/ 604361 w 1082040"/>
              <a:gd name="connsiteY7" fmla="*/ 2517934 h 2538281"/>
              <a:gd name="connsiteX0" fmla="*/ 98109 w 1180149"/>
              <a:gd name="connsiteY0" fmla="*/ 0 h 3051334"/>
              <a:gd name="connsiteX1" fmla="*/ 867729 w 1180149"/>
              <a:gd name="connsiteY1" fmla="*/ 647700 h 3051334"/>
              <a:gd name="connsiteX2" fmla="*/ 875349 w 1180149"/>
              <a:gd name="connsiteY2" fmla="*/ 670560 h 3051334"/>
              <a:gd name="connsiteX3" fmla="*/ 1180149 w 1180149"/>
              <a:gd name="connsiteY3" fmla="*/ 1546860 h 3051334"/>
              <a:gd name="connsiteX4" fmla="*/ 1180149 w 1180149"/>
              <a:gd name="connsiteY4" fmla="*/ 1546860 h 3051334"/>
              <a:gd name="connsiteX5" fmla="*/ 875349 w 1180149"/>
              <a:gd name="connsiteY5" fmla="*/ 2468880 h 3051334"/>
              <a:gd name="connsiteX6" fmla="*/ 881064 w 1180149"/>
              <a:gd name="connsiteY6" fmla="*/ 2472690 h 3051334"/>
              <a:gd name="connsiteX7" fmla="*/ 1 w 1180149"/>
              <a:gd name="connsiteY7" fmla="*/ 3051334 h 3051334"/>
              <a:gd name="connsiteX0" fmla="*/ 74297 w 1156337"/>
              <a:gd name="connsiteY0" fmla="*/ 0 h 3084672"/>
              <a:gd name="connsiteX1" fmla="*/ 843917 w 1156337"/>
              <a:gd name="connsiteY1" fmla="*/ 647700 h 3084672"/>
              <a:gd name="connsiteX2" fmla="*/ 851537 w 1156337"/>
              <a:gd name="connsiteY2" fmla="*/ 670560 h 3084672"/>
              <a:gd name="connsiteX3" fmla="*/ 1156337 w 1156337"/>
              <a:gd name="connsiteY3" fmla="*/ 1546860 h 3084672"/>
              <a:gd name="connsiteX4" fmla="*/ 1156337 w 1156337"/>
              <a:gd name="connsiteY4" fmla="*/ 1546860 h 3084672"/>
              <a:gd name="connsiteX5" fmla="*/ 851537 w 1156337"/>
              <a:gd name="connsiteY5" fmla="*/ 2468880 h 3084672"/>
              <a:gd name="connsiteX6" fmla="*/ 857252 w 1156337"/>
              <a:gd name="connsiteY6" fmla="*/ 2472690 h 3084672"/>
              <a:gd name="connsiteX7" fmla="*/ 2 w 1156337"/>
              <a:gd name="connsiteY7" fmla="*/ 3084672 h 3084672"/>
              <a:gd name="connsiteX0" fmla="*/ 74298 w 1156338"/>
              <a:gd name="connsiteY0" fmla="*/ 0 h 3084672"/>
              <a:gd name="connsiteX1" fmla="*/ 843918 w 1156338"/>
              <a:gd name="connsiteY1" fmla="*/ 647700 h 3084672"/>
              <a:gd name="connsiteX2" fmla="*/ 851538 w 1156338"/>
              <a:gd name="connsiteY2" fmla="*/ 670560 h 3084672"/>
              <a:gd name="connsiteX3" fmla="*/ 1156338 w 1156338"/>
              <a:gd name="connsiteY3" fmla="*/ 1546860 h 3084672"/>
              <a:gd name="connsiteX4" fmla="*/ 1156338 w 1156338"/>
              <a:gd name="connsiteY4" fmla="*/ 1546860 h 3084672"/>
              <a:gd name="connsiteX5" fmla="*/ 851538 w 1156338"/>
              <a:gd name="connsiteY5" fmla="*/ 2468880 h 3084672"/>
              <a:gd name="connsiteX6" fmla="*/ 533403 w 1156338"/>
              <a:gd name="connsiteY6" fmla="*/ 2717165 h 3084672"/>
              <a:gd name="connsiteX7" fmla="*/ 3 w 1156338"/>
              <a:gd name="connsiteY7" fmla="*/ 3084672 h 3084672"/>
              <a:gd name="connsiteX0" fmla="*/ 74298 w 1156338"/>
              <a:gd name="connsiteY0" fmla="*/ 0 h 3084672"/>
              <a:gd name="connsiteX1" fmla="*/ 843918 w 1156338"/>
              <a:gd name="connsiteY1" fmla="*/ 647700 h 3084672"/>
              <a:gd name="connsiteX2" fmla="*/ 851538 w 1156338"/>
              <a:gd name="connsiteY2" fmla="*/ 670560 h 3084672"/>
              <a:gd name="connsiteX3" fmla="*/ 1156338 w 1156338"/>
              <a:gd name="connsiteY3" fmla="*/ 1546860 h 3084672"/>
              <a:gd name="connsiteX4" fmla="*/ 1156338 w 1156338"/>
              <a:gd name="connsiteY4" fmla="*/ 1546860 h 3084672"/>
              <a:gd name="connsiteX5" fmla="*/ 600713 w 1156338"/>
              <a:gd name="connsiteY5" fmla="*/ 2672080 h 3084672"/>
              <a:gd name="connsiteX6" fmla="*/ 533403 w 1156338"/>
              <a:gd name="connsiteY6" fmla="*/ 2717165 h 3084672"/>
              <a:gd name="connsiteX7" fmla="*/ 3 w 1156338"/>
              <a:gd name="connsiteY7" fmla="*/ 3084672 h 3084672"/>
              <a:gd name="connsiteX0" fmla="*/ 74298 w 1156338"/>
              <a:gd name="connsiteY0" fmla="*/ 0 h 3084672"/>
              <a:gd name="connsiteX1" fmla="*/ 843918 w 1156338"/>
              <a:gd name="connsiteY1" fmla="*/ 647700 h 3084672"/>
              <a:gd name="connsiteX2" fmla="*/ 851538 w 1156338"/>
              <a:gd name="connsiteY2" fmla="*/ 670560 h 3084672"/>
              <a:gd name="connsiteX3" fmla="*/ 1156338 w 1156338"/>
              <a:gd name="connsiteY3" fmla="*/ 1546860 h 3084672"/>
              <a:gd name="connsiteX4" fmla="*/ 1156338 w 1156338"/>
              <a:gd name="connsiteY4" fmla="*/ 1546860 h 3084672"/>
              <a:gd name="connsiteX5" fmla="*/ 600713 w 1156338"/>
              <a:gd name="connsiteY5" fmla="*/ 2672080 h 3084672"/>
              <a:gd name="connsiteX6" fmla="*/ 611854 w 1156338"/>
              <a:gd name="connsiteY6" fmla="*/ 2671657 h 3084672"/>
              <a:gd name="connsiteX7" fmla="*/ 533403 w 1156338"/>
              <a:gd name="connsiteY7" fmla="*/ 2717165 h 3084672"/>
              <a:gd name="connsiteX8" fmla="*/ 3 w 1156338"/>
              <a:gd name="connsiteY8" fmla="*/ 3084672 h 3084672"/>
              <a:gd name="connsiteX0" fmla="*/ 74298 w 1156338"/>
              <a:gd name="connsiteY0" fmla="*/ 0 h 3084672"/>
              <a:gd name="connsiteX1" fmla="*/ 843918 w 1156338"/>
              <a:gd name="connsiteY1" fmla="*/ 647700 h 3084672"/>
              <a:gd name="connsiteX2" fmla="*/ 851538 w 1156338"/>
              <a:gd name="connsiteY2" fmla="*/ 670560 h 3084672"/>
              <a:gd name="connsiteX3" fmla="*/ 1156338 w 1156338"/>
              <a:gd name="connsiteY3" fmla="*/ 1546860 h 3084672"/>
              <a:gd name="connsiteX4" fmla="*/ 1156338 w 1156338"/>
              <a:gd name="connsiteY4" fmla="*/ 1546860 h 3084672"/>
              <a:gd name="connsiteX5" fmla="*/ 600713 w 1156338"/>
              <a:gd name="connsiteY5" fmla="*/ 2672080 h 3084672"/>
              <a:gd name="connsiteX6" fmla="*/ 615029 w 1156338"/>
              <a:gd name="connsiteY6" fmla="*/ 2820882 h 3084672"/>
              <a:gd name="connsiteX7" fmla="*/ 533403 w 1156338"/>
              <a:gd name="connsiteY7" fmla="*/ 2717165 h 3084672"/>
              <a:gd name="connsiteX8" fmla="*/ 3 w 1156338"/>
              <a:gd name="connsiteY8" fmla="*/ 3084672 h 3084672"/>
              <a:gd name="connsiteX0" fmla="*/ 74298 w 1156338"/>
              <a:gd name="connsiteY0" fmla="*/ 0 h 3084672"/>
              <a:gd name="connsiteX1" fmla="*/ 843918 w 1156338"/>
              <a:gd name="connsiteY1" fmla="*/ 647700 h 3084672"/>
              <a:gd name="connsiteX2" fmla="*/ 851538 w 1156338"/>
              <a:gd name="connsiteY2" fmla="*/ 670560 h 3084672"/>
              <a:gd name="connsiteX3" fmla="*/ 1156338 w 1156338"/>
              <a:gd name="connsiteY3" fmla="*/ 1546860 h 3084672"/>
              <a:gd name="connsiteX4" fmla="*/ 1156338 w 1156338"/>
              <a:gd name="connsiteY4" fmla="*/ 1546860 h 3084672"/>
              <a:gd name="connsiteX5" fmla="*/ 997588 w 1156338"/>
              <a:gd name="connsiteY5" fmla="*/ 2151380 h 3084672"/>
              <a:gd name="connsiteX6" fmla="*/ 615029 w 1156338"/>
              <a:gd name="connsiteY6" fmla="*/ 2820882 h 3084672"/>
              <a:gd name="connsiteX7" fmla="*/ 533403 w 1156338"/>
              <a:gd name="connsiteY7" fmla="*/ 2717165 h 3084672"/>
              <a:gd name="connsiteX8" fmla="*/ 3 w 1156338"/>
              <a:gd name="connsiteY8" fmla="*/ 3084672 h 3084672"/>
              <a:gd name="connsiteX0" fmla="*/ 74298 w 1156338"/>
              <a:gd name="connsiteY0" fmla="*/ 0 h 3084672"/>
              <a:gd name="connsiteX1" fmla="*/ 843918 w 1156338"/>
              <a:gd name="connsiteY1" fmla="*/ 647700 h 3084672"/>
              <a:gd name="connsiteX2" fmla="*/ 851538 w 1156338"/>
              <a:gd name="connsiteY2" fmla="*/ 670560 h 3084672"/>
              <a:gd name="connsiteX3" fmla="*/ 1156338 w 1156338"/>
              <a:gd name="connsiteY3" fmla="*/ 1546860 h 3084672"/>
              <a:gd name="connsiteX4" fmla="*/ 1156338 w 1156338"/>
              <a:gd name="connsiteY4" fmla="*/ 1546860 h 3084672"/>
              <a:gd name="connsiteX5" fmla="*/ 997588 w 1156338"/>
              <a:gd name="connsiteY5" fmla="*/ 2151380 h 3084672"/>
              <a:gd name="connsiteX6" fmla="*/ 589629 w 1156338"/>
              <a:gd name="connsiteY6" fmla="*/ 2706582 h 3084672"/>
              <a:gd name="connsiteX7" fmla="*/ 533403 w 1156338"/>
              <a:gd name="connsiteY7" fmla="*/ 2717165 h 3084672"/>
              <a:gd name="connsiteX8" fmla="*/ 3 w 1156338"/>
              <a:gd name="connsiteY8" fmla="*/ 3084672 h 3084672"/>
              <a:gd name="connsiteX0" fmla="*/ 74298 w 1156338"/>
              <a:gd name="connsiteY0" fmla="*/ 0 h 3084672"/>
              <a:gd name="connsiteX1" fmla="*/ 843918 w 1156338"/>
              <a:gd name="connsiteY1" fmla="*/ 647700 h 3084672"/>
              <a:gd name="connsiteX2" fmla="*/ 1010288 w 1156338"/>
              <a:gd name="connsiteY2" fmla="*/ 915035 h 3084672"/>
              <a:gd name="connsiteX3" fmla="*/ 1156338 w 1156338"/>
              <a:gd name="connsiteY3" fmla="*/ 1546860 h 3084672"/>
              <a:gd name="connsiteX4" fmla="*/ 1156338 w 1156338"/>
              <a:gd name="connsiteY4" fmla="*/ 1546860 h 3084672"/>
              <a:gd name="connsiteX5" fmla="*/ 997588 w 1156338"/>
              <a:gd name="connsiteY5" fmla="*/ 2151380 h 3084672"/>
              <a:gd name="connsiteX6" fmla="*/ 589629 w 1156338"/>
              <a:gd name="connsiteY6" fmla="*/ 2706582 h 3084672"/>
              <a:gd name="connsiteX7" fmla="*/ 533403 w 1156338"/>
              <a:gd name="connsiteY7" fmla="*/ 2717165 h 3084672"/>
              <a:gd name="connsiteX8" fmla="*/ 3 w 1156338"/>
              <a:gd name="connsiteY8" fmla="*/ 3084672 h 3084672"/>
              <a:gd name="connsiteX0" fmla="*/ 74298 w 1156338"/>
              <a:gd name="connsiteY0" fmla="*/ 0 h 3084672"/>
              <a:gd name="connsiteX1" fmla="*/ 675643 w 1156338"/>
              <a:gd name="connsiteY1" fmla="*/ 368300 h 3084672"/>
              <a:gd name="connsiteX2" fmla="*/ 1010288 w 1156338"/>
              <a:gd name="connsiteY2" fmla="*/ 915035 h 3084672"/>
              <a:gd name="connsiteX3" fmla="*/ 1156338 w 1156338"/>
              <a:gd name="connsiteY3" fmla="*/ 1546860 h 3084672"/>
              <a:gd name="connsiteX4" fmla="*/ 1156338 w 1156338"/>
              <a:gd name="connsiteY4" fmla="*/ 1546860 h 3084672"/>
              <a:gd name="connsiteX5" fmla="*/ 997588 w 1156338"/>
              <a:gd name="connsiteY5" fmla="*/ 2151380 h 3084672"/>
              <a:gd name="connsiteX6" fmla="*/ 589629 w 1156338"/>
              <a:gd name="connsiteY6" fmla="*/ 2706582 h 3084672"/>
              <a:gd name="connsiteX7" fmla="*/ 533403 w 1156338"/>
              <a:gd name="connsiteY7" fmla="*/ 2717165 h 3084672"/>
              <a:gd name="connsiteX8" fmla="*/ 3 w 1156338"/>
              <a:gd name="connsiteY8" fmla="*/ 3084672 h 308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338" h="3084672">
                <a:moveTo>
                  <a:pt x="74298" y="0"/>
                </a:moveTo>
                <a:lnTo>
                  <a:pt x="675643" y="368300"/>
                </a:lnTo>
                <a:cubicBezTo>
                  <a:pt x="805183" y="480060"/>
                  <a:pt x="1010288" y="915035"/>
                  <a:pt x="1010288" y="915035"/>
                </a:cubicBezTo>
                <a:lnTo>
                  <a:pt x="1156338" y="1546860"/>
                </a:lnTo>
                <a:lnTo>
                  <a:pt x="1156338" y="1546860"/>
                </a:lnTo>
                <a:lnTo>
                  <a:pt x="997588" y="2151380"/>
                </a:lnTo>
                <a:cubicBezTo>
                  <a:pt x="906841" y="2338846"/>
                  <a:pt x="600847" y="2699068"/>
                  <a:pt x="589629" y="2706582"/>
                </a:cubicBezTo>
                <a:cubicBezTo>
                  <a:pt x="578411" y="2714096"/>
                  <a:pt x="635378" y="2648329"/>
                  <a:pt x="533403" y="2717165"/>
                </a:cubicBezTo>
                <a:cubicBezTo>
                  <a:pt x="535546" y="2719784"/>
                  <a:pt x="-1485" y="3082192"/>
                  <a:pt x="3" y="3084672"/>
                </a:cubicBezTo>
              </a:path>
            </a:pathLst>
          </a:custGeom>
          <a:ln w="19050" cap="flat" cmpd="sng" algn="ctr">
            <a:solidFill>
              <a:srgbClr val="FF33C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Figura a mano libera: forma 80">
            <a:extLst>
              <a:ext uri="{FF2B5EF4-FFF2-40B4-BE49-F238E27FC236}">
                <a16:creationId xmlns:a16="http://schemas.microsoft.com/office/drawing/2014/main" id="{482A27B2-4BC9-61E5-A0EE-4683C1F35ED9}"/>
              </a:ext>
            </a:extLst>
          </p:cNvPr>
          <p:cNvSpPr/>
          <p:nvPr/>
        </p:nvSpPr>
        <p:spPr>
          <a:xfrm>
            <a:off x="9138774" y="3086522"/>
            <a:ext cx="1314885" cy="3132455"/>
          </a:xfrm>
          <a:custGeom>
            <a:avLst/>
            <a:gdLst>
              <a:gd name="connsiteX0" fmla="*/ 1134253 w 1317133"/>
              <a:gd name="connsiteY0" fmla="*/ 0 h 3116580"/>
              <a:gd name="connsiteX1" fmla="*/ 82693 w 1317133"/>
              <a:gd name="connsiteY1" fmla="*/ 800100 h 3116580"/>
              <a:gd name="connsiteX2" fmla="*/ 75073 w 1317133"/>
              <a:gd name="connsiteY2" fmla="*/ 1074420 h 3116580"/>
              <a:gd name="connsiteX3" fmla="*/ 90313 w 1317133"/>
              <a:gd name="connsiteY3" fmla="*/ 1905000 h 3116580"/>
              <a:gd name="connsiteX4" fmla="*/ 90313 w 1317133"/>
              <a:gd name="connsiteY4" fmla="*/ 1988820 h 3116580"/>
              <a:gd name="connsiteX5" fmla="*/ 1317133 w 1317133"/>
              <a:gd name="connsiteY5" fmla="*/ 3116580 h 3116580"/>
              <a:gd name="connsiteX6" fmla="*/ 1317133 w 1317133"/>
              <a:gd name="connsiteY6" fmla="*/ 3116580 h 3116580"/>
              <a:gd name="connsiteX7" fmla="*/ 1317133 w 1317133"/>
              <a:gd name="connsiteY7" fmla="*/ 3116580 h 3116580"/>
              <a:gd name="connsiteX8" fmla="*/ 1317133 w 1317133"/>
              <a:gd name="connsiteY8" fmla="*/ 3116580 h 3116580"/>
              <a:gd name="connsiteX9" fmla="*/ 1317133 w 1317133"/>
              <a:gd name="connsiteY9" fmla="*/ 3116580 h 3116580"/>
              <a:gd name="connsiteX0" fmla="*/ 1134253 w 1317133"/>
              <a:gd name="connsiteY0" fmla="*/ 0 h 3116580"/>
              <a:gd name="connsiteX1" fmla="*/ 82693 w 1317133"/>
              <a:gd name="connsiteY1" fmla="*/ 866775 h 3116580"/>
              <a:gd name="connsiteX2" fmla="*/ 75073 w 1317133"/>
              <a:gd name="connsiteY2" fmla="*/ 1074420 h 3116580"/>
              <a:gd name="connsiteX3" fmla="*/ 90313 w 1317133"/>
              <a:gd name="connsiteY3" fmla="*/ 1905000 h 3116580"/>
              <a:gd name="connsiteX4" fmla="*/ 90313 w 1317133"/>
              <a:gd name="connsiteY4" fmla="*/ 1988820 h 3116580"/>
              <a:gd name="connsiteX5" fmla="*/ 1317133 w 1317133"/>
              <a:gd name="connsiteY5" fmla="*/ 3116580 h 3116580"/>
              <a:gd name="connsiteX6" fmla="*/ 1317133 w 1317133"/>
              <a:gd name="connsiteY6" fmla="*/ 3116580 h 3116580"/>
              <a:gd name="connsiteX7" fmla="*/ 1317133 w 1317133"/>
              <a:gd name="connsiteY7" fmla="*/ 3116580 h 3116580"/>
              <a:gd name="connsiteX8" fmla="*/ 1317133 w 1317133"/>
              <a:gd name="connsiteY8" fmla="*/ 3116580 h 3116580"/>
              <a:gd name="connsiteX9" fmla="*/ 1317133 w 1317133"/>
              <a:gd name="connsiteY9" fmla="*/ 3116580 h 3116580"/>
              <a:gd name="connsiteX0" fmla="*/ 1132339 w 1315219"/>
              <a:gd name="connsiteY0" fmla="*/ 0 h 3116580"/>
              <a:gd name="connsiteX1" fmla="*/ 80779 w 1315219"/>
              <a:gd name="connsiteY1" fmla="*/ 866775 h 3116580"/>
              <a:gd name="connsiteX2" fmla="*/ 73159 w 1315219"/>
              <a:gd name="connsiteY2" fmla="*/ 1074420 h 3116580"/>
              <a:gd name="connsiteX3" fmla="*/ 88399 w 1315219"/>
              <a:gd name="connsiteY3" fmla="*/ 1905000 h 3116580"/>
              <a:gd name="connsiteX4" fmla="*/ 644024 w 1315219"/>
              <a:gd name="connsiteY4" fmla="*/ 2490470 h 3116580"/>
              <a:gd name="connsiteX5" fmla="*/ 1315219 w 1315219"/>
              <a:gd name="connsiteY5" fmla="*/ 3116580 h 3116580"/>
              <a:gd name="connsiteX6" fmla="*/ 1315219 w 1315219"/>
              <a:gd name="connsiteY6" fmla="*/ 3116580 h 3116580"/>
              <a:gd name="connsiteX7" fmla="*/ 1315219 w 1315219"/>
              <a:gd name="connsiteY7" fmla="*/ 3116580 h 3116580"/>
              <a:gd name="connsiteX8" fmla="*/ 1315219 w 1315219"/>
              <a:gd name="connsiteY8" fmla="*/ 3116580 h 3116580"/>
              <a:gd name="connsiteX9" fmla="*/ 1315219 w 1315219"/>
              <a:gd name="connsiteY9" fmla="*/ 3116580 h 3116580"/>
              <a:gd name="connsiteX0" fmla="*/ 1153898 w 1336778"/>
              <a:gd name="connsiteY0" fmla="*/ 0 h 3116580"/>
              <a:gd name="connsiteX1" fmla="*/ 102338 w 1336778"/>
              <a:gd name="connsiteY1" fmla="*/ 866775 h 3116580"/>
              <a:gd name="connsiteX2" fmla="*/ 94718 w 1336778"/>
              <a:gd name="connsiteY2" fmla="*/ 1074420 h 3116580"/>
              <a:gd name="connsiteX3" fmla="*/ 583033 w 1336778"/>
              <a:gd name="connsiteY3" fmla="*/ 2400300 h 3116580"/>
              <a:gd name="connsiteX4" fmla="*/ 665583 w 1336778"/>
              <a:gd name="connsiteY4" fmla="*/ 2490470 h 3116580"/>
              <a:gd name="connsiteX5" fmla="*/ 1336778 w 1336778"/>
              <a:gd name="connsiteY5" fmla="*/ 3116580 h 3116580"/>
              <a:gd name="connsiteX6" fmla="*/ 1336778 w 1336778"/>
              <a:gd name="connsiteY6" fmla="*/ 3116580 h 3116580"/>
              <a:gd name="connsiteX7" fmla="*/ 1336778 w 1336778"/>
              <a:gd name="connsiteY7" fmla="*/ 3116580 h 3116580"/>
              <a:gd name="connsiteX8" fmla="*/ 1336778 w 1336778"/>
              <a:gd name="connsiteY8" fmla="*/ 3116580 h 3116580"/>
              <a:gd name="connsiteX9" fmla="*/ 1336778 w 1336778"/>
              <a:gd name="connsiteY9" fmla="*/ 3116580 h 3116580"/>
              <a:gd name="connsiteX0" fmla="*/ 1154230 w 1337110"/>
              <a:gd name="connsiteY0" fmla="*/ 0 h 3116580"/>
              <a:gd name="connsiteX1" fmla="*/ 102670 w 1337110"/>
              <a:gd name="connsiteY1" fmla="*/ 866775 h 3116580"/>
              <a:gd name="connsiteX2" fmla="*/ 95050 w 1337110"/>
              <a:gd name="connsiteY2" fmla="*/ 1074420 h 3116580"/>
              <a:gd name="connsiteX3" fmla="*/ 589715 w 1337110"/>
              <a:gd name="connsiteY3" fmla="*/ 2413000 h 3116580"/>
              <a:gd name="connsiteX4" fmla="*/ 665915 w 1337110"/>
              <a:gd name="connsiteY4" fmla="*/ 2490470 h 3116580"/>
              <a:gd name="connsiteX5" fmla="*/ 1337110 w 1337110"/>
              <a:gd name="connsiteY5" fmla="*/ 3116580 h 3116580"/>
              <a:gd name="connsiteX6" fmla="*/ 1337110 w 1337110"/>
              <a:gd name="connsiteY6" fmla="*/ 3116580 h 3116580"/>
              <a:gd name="connsiteX7" fmla="*/ 1337110 w 1337110"/>
              <a:gd name="connsiteY7" fmla="*/ 3116580 h 3116580"/>
              <a:gd name="connsiteX8" fmla="*/ 1337110 w 1337110"/>
              <a:gd name="connsiteY8" fmla="*/ 3116580 h 3116580"/>
              <a:gd name="connsiteX9" fmla="*/ 1337110 w 1337110"/>
              <a:gd name="connsiteY9" fmla="*/ 3116580 h 3116580"/>
              <a:gd name="connsiteX0" fmla="*/ 1154230 w 1337110"/>
              <a:gd name="connsiteY0" fmla="*/ 0 h 3148330"/>
              <a:gd name="connsiteX1" fmla="*/ 102670 w 1337110"/>
              <a:gd name="connsiteY1" fmla="*/ 866775 h 3148330"/>
              <a:gd name="connsiteX2" fmla="*/ 95050 w 1337110"/>
              <a:gd name="connsiteY2" fmla="*/ 1074420 h 3148330"/>
              <a:gd name="connsiteX3" fmla="*/ 589715 w 1337110"/>
              <a:gd name="connsiteY3" fmla="*/ 2413000 h 3148330"/>
              <a:gd name="connsiteX4" fmla="*/ 665915 w 1337110"/>
              <a:gd name="connsiteY4" fmla="*/ 2490470 h 3148330"/>
              <a:gd name="connsiteX5" fmla="*/ 1337110 w 1337110"/>
              <a:gd name="connsiteY5" fmla="*/ 3116580 h 3148330"/>
              <a:gd name="connsiteX6" fmla="*/ 1337110 w 1337110"/>
              <a:gd name="connsiteY6" fmla="*/ 3116580 h 3148330"/>
              <a:gd name="connsiteX7" fmla="*/ 1337110 w 1337110"/>
              <a:gd name="connsiteY7" fmla="*/ 3116580 h 3148330"/>
              <a:gd name="connsiteX8" fmla="*/ 1337110 w 1337110"/>
              <a:gd name="connsiteY8" fmla="*/ 3116580 h 3148330"/>
              <a:gd name="connsiteX9" fmla="*/ 1292660 w 1337110"/>
              <a:gd name="connsiteY9" fmla="*/ 3148330 h 3148330"/>
              <a:gd name="connsiteX0" fmla="*/ 1154230 w 1337110"/>
              <a:gd name="connsiteY0" fmla="*/ 0 h 3148330"/>
              <a:gd name="connsiteX1" fmla="*/ 102670 w 1337110"/>
              <a:gd name="connsiteY1" fmla="*/ 866775 h 3148330"/>
              <a:gd name="connsiteX2" fmla="*/ 95050 w 1337110"/>
              <a:gd name="connsiteY2" fmla="*/ 1074420 h 3148330"/>
              <a:gd name="connsiteX3" fmla="*/ 589715 w 1337110"/>
              <a:gd name="connsiteY3" fmla="*/ 2413000 h 3148330"/>
              <a:gd name="connsiteX4" fmla="*/ 665915 w 1337110"/>
              <a:gd name="connsiteY4" fmla="*/ 2490470 h 3148330"/>
              <a:gd name="connsiteX5" fmla="*/ 1337110 w 1337110"/>
              <a:gd name="connsiteY5" fmla="*/ 3116580 h 3148330"/>
              <a:gd name="connsiteX6" fmla="*/ 1337110 w 1337110"/>
              <a:gd name="connsiteY6" fmla="*/ 3116580 h 3148330"/>
              <a:gd name="connsiteX7" fmla="*/ 1337110 w 1337110"/>
              <a:gd name="connsiteY7" fmla="*/ 3116580 h 3148330"/>
              <a:gd name="connsiteX8" fmla="*/ 1295835 w 1337110"/>
              <a:gd name="connsiteY8" fmla="*/ 3141980 h 3148330"/>
              <a:gd name="connsiteX9" fmla="*/ 1292660 w 1337110"/>
              <a:gd name="connsiteY9" fmla="*/ 3148330 h 3148330"/>
              <a:gd name="connsiteX0" fmla="*/ 1154230 w 1337110"/>
              <a:gd name="connsiteY0" fmla="*/ 0 h 3141980"/>
              <a:gd name="connsiteX1" fmla="*/ 102670 w 1337110"/>
              <a:gd name="connsiteY1" fmla="*/ 866775 h 3141980"/>
              <a:gd name="connsiteX2" fmla="*/ 95050 w 1337110"/>
              <a:gd name="connsiteY2" fmla="*/ 1074420 h 3141980"/>
              <a:gd name="connsiteX3" fmla="*/ 589715 w 1337110"/>
              <a:gd name="connsiteY3" fmla="*/ 2413000 h 3141980"/>
              <a:gd name="connsiteX4" fmla="*/ 665915 w 1337110"/>
              <a:gd name="connsiteY4" fmla="*/ 2490470 h 3141980"/>
              <a:gd name="connsiteX5" fmla="*/ 1337110 w 1337110"/>
              <a:gd name="connsiteY5" fmla="*/ 3116580 h 3141980"/>
              <a:gd name="connsiteX6" fmla="*/ 1337110 w 1337110"/>
              <a:gd name="connsiteY6" fmla="*/ 3116580 h 3141980"/>
              <a:gd name="connsiteX7" fmla="*/ 1337110 w 1337110"/>
              <a:gd name="connsiteY7" fmla="*/ 3116580 h 3141980"/>
              <a:gd name="connsiteX8" fmla="*/ 1295835 w 1337110"/>
              <a:gd name="connsiteY8" fmla="*/ 3141980 h 3141980"/>
              <a:gd name="connsiteX0" fmla="*/ 1154230 w 1337110"/>
              <a:gd name="connsiteY0" fmla="*/ 0 h 3116580"/>
              <a:gd name="connsiteX1" fmla="*/ 102670 w 1337110"/>
              <a:gd name="connsiteY1" fmla="*/ 866775 h 3116580"/>
              <a:gd name="connsiteX2" fmla="*/ 95050 w 1337110"/>
              <a:gd name="connsiteY2" fmla="*/ 1074420 h 3116580"/>
              <a:gd name="connsiteX3" fmla="*/ 589715 w 1337110"/>
              <a:gd name="connsiteY3" fmla="*/ 2413000 h 3116580"/>
              <a:gd name="connsiteX4" fmla="*/ 665915 w 1337110"/>
              <a:gd name="connsiteY4" fmla="*/ 2490470 h 3116580"/>
              <a:gd name="connsiteX5" fmla="*/ 1337110 w 1337110"/>
              <a:gd name="connsiteY5" fmla="*/ 3116580 h 3116580"/>
              <a:gd name="connsiteX6" fmla="*/ 1337110 w 1337110"/>
              <a:gd name="connsiteY6" fmla="*/ 3116580 h 3116580"/>
              <a:gd name="connsiteX7" fmla="*/ 1337110 w 1337110"/>
              <a:gd name="connsiteY7" fmla="*/ 3116580 h 3116580"/>
              <a:gd name="connsiteX0" fmla="*/ 1154230 w 1337110"/>
              <a:gd name="connsiteY0" fmla="*/ 0 h 3129280"/>
              <a:gd name="connsiteX1" fmla="*/ 102670 w 1337110"/>
              <a:gd name="connsiteY1" fmla="*/ 866775 h 3129280"/>
              <a:gd name="connsiteX2" fmla="*/ 95050 w 1337110"/>
              <a:gd name="connsiteY2" fmla="*/ 1074420 h 3129280"/>
              <a:gd name="connsiteX3" fmla="*/ 589715 w 1337110"/>
              <a:gd name="connsiteY3" fmla="*/ 2413000 h 3129280"/>
              <a:gd name="connsiteX4" fmla="*/ 665915 w 1337110"/>
              <a:gd name="connsiteY4" fmla="*/ 2490470 h 3129280"/>
              <a:gd name="connsiteX5" fmla="*/ 1337110 w 1337110"/>
              <a:gd name="connsiteY5" fmla="*/ 3116580 h 3129280"/>
              <a:gd name="connsiteX6" fmla="*/ 1337110 w 1337110"/>
              <a:gd name="connsiteY6" fmla="*/ 3116580 h 3129280"/>
              <a:gd name="connsiteX7" fmla="*/ 1314885 w 1337110"/>
              <a:gd name="connsiteY7" fmla="*/ 3129280 h 3129280"/>
              <a:gd name="connsiteX0" fmla="*/ 1154230 w 1337110"/>
              <a:gd name="connsiteY0" fmla="*/ 0 h 3116580"/>
              <a:gd name="connsiteX1" fmla="*/ 102670 w 1337110"/>
              <a:gd name="connsiteY1" fmla="*/ 866775 h 3116580"/>
              <a:gd name="connsiteX2" fmla="*/ 95050 w 1337110"/>
              <a:gd name="connsiteY2" fmla="*/ 1074420 h 3116580"/>
              <a:gd name="connsiteX3" fmla="*/ 589715 w 1337110"/>
              <a:gd name="connsiteY3" fmla="*/ 2413000 h 3116580"/>
              <a:gd name="connsiteX4" fmla="*/ 665915 w 1337110"/>
              <a:gd name="connsiteY4" fmla="*/ 2490470 h 3116580"/>
              <a:gd name="connsiteX5" fmla="*/ 1337110 w 1337110"/>
              <a:gd name="connsiteY5" fmla="*/ 3116580 h 3116580"/>
              <a:gd name="connsiteX6" fmla="*/ 1337110 w 1337110"/>
              <a:gd name="connsiteY6" fmla="*/ 3116580 h 3116580"/>
              <a:gd name="connsiteX0" fmla="*/ 1154230 w 1337110"/>
              <a:gd name="connsiteY0" fmla="*/ 0 h 3148330"/>
              <a:gd name="connsiteX1" fmla="*/ 102670 w 1337110"/>
              <a:gd name="connsiteY1" fmla="*/ 866775 h 3148330"/>
              <a:gd name="connsiteX2" fmla="*/ 95050 w 1337110"/>
              <a:gd name="connsiteY2" fmla="*/ 1074420 h 3148330"/>
              <a:gd name="connsiteX3" fmla="*/ 589715 w 1337110"/>
              <a:gd name="connsiteY3" fmla="*/ 2413000 h 3148330"/>
              <a:gd name="connsiteX4" fmla="*/ 665915 w 1337110"/>
              <a:gd name="connsiteY4" fmla="*/ 2490470 h 3148330"/>
              <a:gd name="connsiteX5" fmla="*/ 1337110 w 1337110"/>
              <a:gd name="connsiteY5" fmla="*/ 3116580 h 3148330"/>
              <a:gd name="connsiteX6" fmla="*/ 1257735 w 1337110"/>
              <a:gd name="connsiteY6" fmla="*/ 3148330 h 3148330"/>
              <a:gd name="connsiteX0" fmla="*/ 1154230 w 1337110"/>
              <a:gd name="connsiteY0" fmla="*/ 0 h 3116580"/>
              <a:gd name="connsiteX1" fmla="*/ 102670 w 1337110"/>
              <a:gd name="connsiteY1" fmla="*/ 866775 h 3116580"/>
              <a:gd name="connsiteX2" fmla="*/ 95050 w 1337110"/>
              <a:gd name="connsiteY2" fmla="*/ 1074420 h 3116580"/>
              <a:gd name="connsiteX3" fmla="*/ 589715 w 1337110"/>
              <a:gd name="connsiteY3" fmla="*/ 2413000 h 3116580"/>
              <a:gd name="connsiteX4" fmla="*/ 665915 w 1337110"/>
              <a:gd name="connsiteY4" fmla="*/ 2490470 h 3116580"/>
              <a:gd name="connsiteX5" fmla="*/ 1337110 w 1337110"/>
              <a:gd name="connsiteY5" fmla="*/ 3116580 h 3116580"/>
              <a:gd name="connsiteX0" fmla="*/ 1154230 w 1314885"/>
              <a:gd name="connsiteY0" fmla="*/ 0 h 3132455"/>
              <a:gd name="connsiteX1" fmla="*/ 102670 w 1314885"/>
              <a:gd name="connsiteY1" fmla="*/ 866775 h 3132455"/>
              <a:gd name="connsiteX2" fmla="*/ 95050 w 1314885"/>
              <a:gd name="connsiteY2" fmla="*/ 1074420 h 3132455"/>
              <a:gd name="connsiteX3" fmla="*/ 589715 w 1314885"/>
              <a:gd name="connsiteY3" fmla="*/ 2413000 h 3132455"/>
              <a:gd name="connsiteX4" fmla="*/ 665915 w 1314885"/>
              <a:gd name="connsiteY4" fmla="*/ 2490470 h 3132455"/>
              <a:gd name="connsiteX5" fmla="*/ 1314885 w 1314885"/>
              <a:gd name="connsiteY5" fmla="*/ 3132455 h 313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885" h="3132455">
                <a:moveTo>
                  <a:pt x="1154230" y="0"/>
                </a:moveTo>
                <a:cubicBezTo>
                  <a:pt x="716715" y="310515"/>
                  <a:pt x="279200" y="687705"/>
                  <a:pt x="102670" y="866775"/>
                </a:cubicBezTo>
                <a:cubicBezTo>
                  <a:pt x="-73860" y="1045845"/>
                  <a:pt x="13876" y="816716"/>
                  <a:pt x="95050" y="1074420"/>
                </a:cubicBezTo>
                <a:cubicBezTo>
                  <a:pt x="176224" y="1332124"/>
                  <a:pt x="494571" y="2176992"/>
                  <a:pt x="589715" y="2413000"/>
                </a:cubicBezTo>
                <a:cubicBezTo>
                  <a:pt x="684859" y="2649008"/>
                  <a:pt x="545053" y="2370561"/>
                  <a:pt x="665915" y="2490470"/>
                </a:cubicBezTo>
                <a:lnTo>
                  <a:pt x="1314885" y="3132455"/>
                </a:lnTo>
              </a:path>
            </a:pathLst>
          </a:custGeom>
          <a:ln w="190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C2BCEC63-090C-0011-CAEC-7C6013446911}"/>
              </a:ext>
            </a:extLst>
          </p:cNvPr>
          <p:cNvSpPr/>
          <p:nvPr/>
        </p:nvSpPr>
        <p:spPr>
          <a:xfrm>
            <a:off x="6410322" y="3147061"/>
            <a:ext cx="1156337" cy="3084672"/>
          </a:xfrm>
          <a:custGeom>
            <a:avLst/>
            <a:gdLst>
              <a:gd name="connsiteX0" fmla="*/ 0 w 1082040"/>
              <a:gd name="connsiteY0" fmla="*/ 0 h 2468880"/>
              <a:gd name="connsiteX1" fmla="*/ 769620 w 1082040"/>
              <a:gd name="connsiteY1" fmla="*/ 647700 h 2468880"/>
              <a:gd name="connsiteX2" fmla="*/ 777240 w 1082040"/>
              <a:gd name="connsiteY2" fmla="*/ 670560 h 2468880"/>
              <a:gd name="connsiteX3" fmla="*/ 1082040 w 1082040"/>
              <a:gd name="connsiteY3" fmla="*/ 1546860 h 2468880"/>
              <a:gd name="connsiteX4" fmla="*/ 1082040 w 1082040"/>
              <a:gd name="connsiteY4" fmla="*/ 1546860 h 2468880"/>
              <a:gd name="connsiteX5" fmla="*/ 777240 w 1082040"/>
              <a:gd name="connsiteY5" fmla="*/ 2468880 h 2468880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7" fmla="*/ 790099 w 1082040"/>
              <a:gd name="connsiteY7" fmla="*/ 2484596 h 2538281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7" fmla="*/ 604361 w 1082040"/>
              <a:gd name="connsiteY7" fmla="*/ 2517934 h 2538281"/>
              <a:gd name="connsiteX0" fmla="*/ 98109 w 1180149"/>
              <a:gd name="connsiteY0" fmla="*/ 0 h 3051334"/>
              <a:gd name="connsiteX1" fmla="*/ 867729 w 1180149"/>
              <a:gd name="connsiteY1" fmla="*/ 647700 h 3051334"/>
              <a:gd name="connsiteX2" fmla="*/ 875349 w 1180149"/>
              <a:gd name="connsiteY2" fmla="*/ 670560 h 3051334"/>
              <a:gd name="connsiteX3" fmla="*/ 1180149 w 1180149"/>
              <a:gd name="connsiteY3" fmla="*/ 1546860 h 3051334"/>
              <a:gd name="connsiteX4" fmla="*/ 1180149 w 1180149"/>
              <a:gd name="connsiteY4" fmla="*/ 1546860 h 3051334"/>
              <a:gd name="connsiteX5" fmla="*/ 875349 w 1180149"/>
              <a:gd name="connsiteY5" fmla="*/ 2468880 h 3051334"/>
              <a:gd name="connsiteX6" fmla="*/ 881064 w 1180149"/>
              <a:gd name="connsiteY6" fmla="*/ 2472690 h 3051334"/>
              <a:gd name="connsiteX7" fmla="*/ 1 w 1180149"/>
              <a:gd name="connsiteY7" fmla="*/ 3051334 h 3051334"/>
              <a:gd name="connsiteX0" fmla="*/ 74297 w 1156337"/>
              <a:gd name="connsiteY0" fmla="*/ 0 h 3084672"/>
              <a:gd name="connsiteX1" fmla="*/ 843917 w 1156337"/>
              <a:gd name="connsiteY1" fmla="*/ 647700 h 3084672"/>
              <a:gd name="connsiteX2" fmla="*/ 851537 w 1156337"/>
              <a:gd name="connsiteY2" fmla="*/ 670560 h 3084672"/>
              <a:gd name="connsiteX3" fmla="*/ 1156337 w 1156337"/>
              <a:gd name="connsiteY3" fmla="*/ 1546860 h 3084672"/>
              <a:gd name="connsiteX4" fmla="*/ 1156337 w 1156337"/>
              <a:gd name="connsiteY4" fmla="*/ 1546860 h 3084672"/>
              <a:gd name="connsiteX5" fmla="*/ 851537 w 1156337"/>
              <a:gd name="connsiteY5" fmla="*/ 2468880 h 3084672"/>
              <a:gd name="connsiteX6" fmla="*/ 857252 w 1156337"/>
              <a:gd name="connsiteY6" fmla="*/ 2472690 h 3084672"/>
              <a:gd name="connsiteX7" fmla="*/ 2 w 1156337"/>
              <a:gd name="connsiteY7" fmla="*/ 3084672 h 308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337" h="3084672">
                <a:moveTo>
                  <a:pt x="74297" y="0"/>
                </a:moveTo>
                <a:lnTo>
                  <a:pt x="843917" y="647700"/>
                </a:lnTo>
                <a:cubicBezTo>
                  <a:pt x="973457" y="759460"/>
                  <a:pt x="851537" y="670560"/>
                  <a:pt x="851537" y="670560"/>
                </a:cubicBezTo>
                <a:lnTo>
                  <a:pt x="1156337" y="1546860"/>
                </a:lnTo>
                <a:lnTo>
                  <a:pt x="1156337" y="1546860"/>
                </a:lnTo>
                <a:lnTo>
                  <a:pt x="851537" y="2468880"/>
                </a:lnTo>
                <a:cubicBezTo>
                  <a:pt x="801690" y="2623185"/>
                  <a:pt x="856062" y="2471896"/>
                  <a:pt x="857252" y="2472690"/>
                </a:cubicBezTo>
                <a:cubicBezTo>
                  <a:pt x="859395" y="2475309"/>
                  <a:pt x="-1486" y="3082192"/>
                  <a:pt x="2" y="3084672"/>
                </a:cubicBezTo>
              </a:path>
            </a:pathLst>
          </a:custGeom>
          <a:ln w="19050" cap="flat" cmpd="sng" algn="ctr">
            <a:solidFill>
              <a:srgbClr val="FF33C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igura a mano libera: forma 51">
            <a:extLst>
              <a:ext uri="{FF2B5EF4-FFF2-40B4-BE49-F238E27FC236}">
                <a16:creationId xmlns:a16="http://schemas.microsoft.com/office/drawing/2014/main" id="{B218A831-1726-EC7F-FC57-EC0F01266C8A}"/>
              </a:ext>
            </a:extLst>
          </p:cNvPr>
          <p:cNvSpPr/>
          <p:nvPr/>
        </p:nvSpPr>
        <p:spPr>
          <a:xfrm>
            <a:off x="5106527" y="3101340"/>
            <a:ext cx="1317133" cy="3116580"/>
          </a:xfrm>
          <a:custGeom>
            <a:avLst/>
            <a:gdLst>
              <a:gd name="connsiteX0" fmla="*/ 1134253 w 1317133"/>
              <a:gd name="connsiteY0" fmla="*/ 0 h 3116580"/>
              <a:gd name="connsiteX1" fmla="*/ 82693 w 1317133"/>
              <a:gd name="connsiteY1" fmla="*/ 800100 h 3116580"/>
              <a:gd name="connsiteX2" fmla="*/ 75073 w 1317133"/>
              <a:gd name="connsiteY2" fmla="*/ 1074420 h 3116580"/>
              <a:gd name="connsiteX3" fmla="*/ 90313 w 1317133"/>
              <a:gd name="connsiteY3" fmla="*/ 1905000 h 3116580"/>
              <a:gd name="connsiteX4" fmla="*/ 90313 w 1317133"/>
              <a:gd name="connsiteY4" fmla="*/ 1988820 h 3116580"/>
              <a:gd name="connsiteX5" fmla="*/ 1317133 w 1317133"/>
              <a:gd name="connsiteY5" fmla="*/ 3116580 h 3116580"/>
              <a:gd name="connsiteX6" fmla="*/ 1317133 w 1317133"/>
              <a:gd name="connsiteY6" fmla="*/ 3116580 h 3116580"/>
              <a:gd name="connsiteX7" fmla="*/ 1317133 w 1317133"/>
              <a:gd name="connsiteY7" fmla="*/ 3116580 h 3116580"/>
              <a:gd name="connsiteX8" fmla="*/ 1317133 w 1317133"/>
              <a:gd name="connsiteY8" fmla="*/ 3116580 h 3116580"/>
              <a:gd name="connsiteX9" fmla="*/ 1317133 w 1317133"/>
              <a:gd name="connsiteY9" fmla="*/ 3116580 h 311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7133" h="3116580">
                <a:moveTo>
                  <a:pt x="1134253" y="0"/>
                </a:moveTo>
                <a:cubicBezTo>
                  <a:pt x="696738" y="310515"/>
                  <a:pt x="259223" y="621030"/>
                  <a:pt x="82693" y="800100"/>
                </a:cubicBezTo>
                <a:cubicBezTo>
                  <a:pt x="-93837" y="979170"/>
                  <a:pt x="73803" y="890270"/>
                  <a:pt x="75073" y="1074420"/>
                </a:cubicBezTo>
                <a:cubicBezTo>
                  <a:pt x="76343" y="1258570"/>
                  <a:pt x="87773" y="1752600"/>
                  <a:pt x="90313" y="1905000"/>
                </a:cubicBezTo>
                <a:cubicBezTo>
                  <a:pt x="92853" y="2057400"/>
                  <a:pt x="-114157" y="1786890"/>
                  <a:pt x="90313" y="1988820"/>
                </a:cubicBezTo>
                <a:cubicBezTo>
                  <a:pt x="294783" y="2190750"/>
                  <a:pt x="1317133" y="3116580"/>
                  <a:pt x="1317133" y="3116580"/>
                </a:cubicBezTo>
                <a:lnTo>
                  <a:pt x="1317133" y="3116580"/>
                </a:lnTo>
                <a:lnTo>
                  <a:pt x="1317133" y="3116580"/>
                </a:lnTo>
                <a:lnTo>
                  <a:pt x="1317133" y="3116580"/>
                </a:lnTo>
                <a:lnTo>
                  <a:pt x="1317133" y="3116580"/>
                </a:lnTo>
              </a:path>
            </a:pathLst>
          </a:custGeom>
          <a:ln w="190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/>
                  <a:t>-paths</a:t>
                </a:r>
                <a:endParaRPr lang="en-GB" dirty="0"/>
              </a:p>
            </p:txBody>
          </p:sp>
        </mc:Choice>
        <mc:Fallback xmlns="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AE32ED-138D-C2E0-9236-9E02D416D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854071"/>
          </a:xfrm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F989B0E-66B5-8C3D-4BCD-2A8A8AF4F09C}"/>
                  </a:ext>
                </a:extLst>
              </p:cNvPr>
              <p:cNvSpPr/>
              <p:nvPr/>
            </p:nvSpPr>
            <p:spPr>
              <a:xfrm>
                <a:off x="2318702" y="6069198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F989B0E-66B5-8C3D-4BCD-2A8A8AF4F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702" y="6069198"/>
                <a:ext cx="226954" cy="23677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FEA71A60-BF88-4DE8-AAE5-84348F9464F1}"/>
                  </a:ext>
                </a:extLst>
              </p:cNvPr>
              <p:cNvSpPr/>
              <p:nvPr/>
            </p:nvSpPr>
            <p:spPr>
              <a:xfrm>
                <a:off x="2318702" y="3132243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FEA71A60-BF88-4DE8-AAE5-84348F946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702" y="3132243"/>
                <a:ext cx="226954" cy="23677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C6951409-2FB4-EA74-D3AA-6C19B1F6FF62}"/>
              </a:ext>
            </a:extLst>
          </p:cNvPr>
          <p:cNvSpPr/>
          <p:nvPr/>
        </p:nvSpPr>
        <p:spPr>
          <a:xfrm>
            <a:off x="3093333" y="351132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F11A9BA-EC34-21B0-0353-579A6567AE0F}"/>
              </a:ext>
            </a:extLst>
          </p:cNvPr>
          <p:cNvSpPr/>
          <p:nvPr/>
        </p:nvSpPr>
        <p:spPr>
          <a:xfrm>
            <a:off x="3342592" y="4114017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86ABF85-803C-068B-636E-22EA8D9FBCFD}"/>
              </a:ext>
            </a:extLst>
          </p:cNvPr>
          <p:cNvSpPr/>
          <p:nvPr/>
        </p:nvSpPr>
        <p:spPr>
          <a:xfrm>
            <a:off x="3342592" y="4793248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2DE274D-D17F-E777-3D2A-20B14DFEBCFF}"/>
              </a:ext>
            </a:extLst>
          </p:cNvPr>
          <p:cNvSpPr/>
          <p:nvPr/>
        </p:nvSpPr>
        <p:spPr>
          <a:xfrm>
            <a:off x="3093333" y="552988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16F933D-81BF-B69D-F710-201E04FD693D}"/>
              </a:ext>
            </a:extLst>
          </p:cNvPr>
          <p:cNvSpPr/>
          <p:nvPr/>
        </p:nvSpPr>
        <p:spPr>
          <a:xfrm>
            <a:off x="1676515" y="338815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5078416-BADE-20D5-28E9-034FA5044083}"/>
              </a:ext>
            </a:extLst>
          </p:cNvPr>
          <p:cNvSpPr/>
          <p:nvPr/>
        </p:nvSpPr>
        <p:spPr>
          <a:xfrm>
            <a:off x="1264760" y="3927466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A29AE8E-106C-E615-6101-DDC7D66455F0}"/>
              </a:ext>
            </a:extLst>
          </p:cNvPr>
          <p:cNvSpPr/>
          <p:nvPr/>
        </p:nvSpPr>
        <p:spPr>
          <a:xfrm>
            <a:off x="1037806" y="4583980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94F4AEE-7F2F-28B4-D048-563F9FC28512}"/>
              </a:ext>
            </a:extLst>
          </p:cNvPr>
          <p:cNvSpPr/>
          <p:nvPr/>
        </p:nvSpPr>
        <p:spPr>
          <a:xfrm>
            <a:off x="1264760" y="5154389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2AEBDF9-31E1-FD2F-00B9-E8D44918EAF3}"/>
              </a:ext>
            </a:extLst>
          </p:cNvPr>
          <p:cNvSpPr/>
          <p:nvPr/>
        </p:nvSpPr>
        <p:spPr>
          <a:xfrm>
            <a:off x="1676515" y="5723605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24DB79C-EECA-4F75-2DCC-B3B2F2633897}"/>
              </a:ext>
            </a:extLst>
          </p:cNvPr>
          <p:cNvCxnSpPr>
            <a:cxnSpLocks/>
            <a:stCxn id="2" idx="2"/>
            <a:endCxn id="14" idx="5"/>
          </p:cNvCxnSpPr>
          <p:nvPr/>
        </p:nvCxnSpPr>
        <p:spPr>
          <a:xfrm flipH="1" flipV="1">
            <a:off x="1870233" y="5925705"/>
            <a:ext cx="448470" cy="2618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F079F84-8E65-956F-BCD2-E92956EDC0BE}"/>
              </a:ext>
            </a:extLst>
          </p:cNvPr>
          <p:cNvCxnSpPr>
            <a:cxnSpLocks/>
            <a:stCxn id="14" idx="1"/>
            <a:endCxn id="13" idx="4"/>
          </p:cNvCxnSpPr>
          <p:nvPr/>
        </p:nvCxnSpPr>
        <p:spPr>
          <a:xfrm flipH="1" flipV="1">
            <a:off x="1378238" y="5391164"/>
            <a:ext cx="331514" cy="367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B18D3BF-1E3F-5855-E74B-F08DDC1C6DD5}"/>
              </a:ext>
            </a:extLst>
          </p:cNvPr>
          <p:cNvCxnSpPr>
            <a:cxnSpLocks/>
            <a:stCxn id="13" idx="1"/>
            <a:endCxn id="12" idx="4"/>
          </p:cNvCxnSpPr>
          <p:nvPr/>
        </p:nvCxnSpPr>
        <p:spPr>
          <a:xfrm flipH="1" flipV="1">
            <a:off x="1151284" y="4820755"/>
            <a:ext cx="146714" cy="3683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BF2C07E-D553-3A3C-934E-21583DE596CA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V="1">
            <a:off x="1151284" y="4129566"/>
            <a:ext cx="146714" cy="4544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CD703DC-B40C-9751-CB7C-0C8564A44864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flipV="1">
            <a:off x="1378238" y="3590251"/>
            <a:ext cx="331514" cy="3372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9795E9F-0253-6DDE-5533-3A4FF6FCCDF6}"/>
              </a:ext>
            </a:extLst>
          </p:cNvPr>
          <p:cNvCxnSpPr>
            <a:cxnSpLocks/>
            <a:stCxn id="10" idx="7"/>
            <a:endCxn id="3" idx="2"/>
          </p:cNvCxnSpPr>
          <p:nvPr/>
        </p:nvCxnSpPr>
        <p:spPr>
          <a:xfrm flipV="1">
            <a:off x="1870233" y="3250631"/>
            <a:ext cx="448470" cy="1721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C05FF62-9C31-F86C-C168-983B56400172}"/>
              </a:ext>
            </a:extLst>
          </p:cNvPr>
          <p:cNvCxnSpPr>
            <a:cxnSpLocks/>
            <a:stCxn id="4" idx="1"/>
            <a:endCxn id="3" idx="6"/>
          </p:cNvCxnSpPr>
          <p:nvPr/>
        </p:nvCxnSpPr>
        <p:spPr>
          <a:xfrm flipH="1" flipV="1">
            <a:off x="2545657" y="3250631"/>
            <a:ext cx="580913" cy="29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03AE71E5-1288-026D-2FC9-E4AA5CF74B92}"/>
              </a:ext>
            </a:extLst>
          </p:cNvPr>
          <p:cNvCxnSpPr>
            <a:cxnSpLocks/>
            <a:stCxn id="7" idx="0"/>
            <a:endCxn id="4" idx="5"/>
          </p:cNvCxnSpPr>
          <p:nvPr/>
        </p:nvCxnSpPr>
        <p:spPr>
          <a:xfrm flipH="1" flipV="1">
            <a:off x="3287050" y="3713419"/>
            <a:ext cx="169019" cy="40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3B855BC1-7CA1-69DC-23A3-2BD64A1E9733}"/>
              </a:ext>
            </a:extLst>
          </p:cNvPr>
          <p:cNvCxnSpPr>
            <a:cxnSpLocks/>
            <a:stCxn id="8" idx="0"/>
            <a:endCxn id="7" idx="4"/>
          </p:cNvCxnSpPr>
          <p:nvPr/>
        </p:nvCxnSpPr>
        <p:spPr>
          <a:xfrm flipV="1">
            <a:off x="3456070" y="4350792"/>
            <a:ext cx="0" cy="442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DCAACD7-16E1-F575-255A-234F37EAF283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3206811" y="5030023"/>
            <a:ext cx="249259" cy="49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0F58AA8-55F5-1AF1-0F86-1B57195799C5}"/>
              </a:ext>
            </a:extLst>
          </p:cNvPr>
          <p:cNvCxnSpPr>
            <a:cxnSpLocks/>
            <a:stCxn id="2" idx="6"/>
            <a:endCxn id="9" idx="3"/>
          </p:cNvCxnSpPr>
          <p:nvPr/>
        </p:nvCxnSpPr>
        <p:spPr>
          <a:xfrm flipV="1">
            <a:off x="2545657" y="5731980"/>
            <a:ext cx="580913" cy="4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AE3A280-362F-D3C4-0142-49ACA1308BCA}"/>
                  </a:ext>
                </a:extLst>
              </p:cNvPr>
              <p:cNvSpPr txBox="1"/>
              <p:nvPr/>
            </p:nvSpPr>
            <p:spPr>
              <a:xfrm>
                <a:off x="3625088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AE3A280-362F-D3C4-0142-49ACA1308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088" y="4160854"/>
                <a:ext cx="589280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E146B469-7416-5D44-6058-DFDC1AA38DBA}"/>
                  </a:ext>
                </a:extLst>
              </p:cNvPr>
              <p:cNvSpPr txBox="1"/>
              <p:nvPr/>
            </p:nvSpPr>
            <p:spPr>
              <a:xfrm>
                <a:off x="534233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E146B469-7416-5D44-6058-DFDC1AA38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33" y="4160854"/>
                <a:ext cx="589280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e 55">
            <a:extLst>
              <a:ext uri="{FF2B5EF4-FFF2-40B4-BE49-F238E27FC236}">
                <a16:creationId xmlns:a16="http://schemas.microsoft.com/office/drawing/2014/main" id="{CE71CB8E-15CC-2BC3-3D4D-AA31625C43D1}"/>
              </a:ext>
            </a:extLst>
          </p:cNvPr>
          <p:cNvSpPr/>
          <p:nvPr/>
        </p:nvSpPr>
        <p:spPr>
          <a:xfrm>
            <a:off x="6230851" y="298423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C3B5745-5F5F-48C6-7EFD-E44E69E0DF82}"/>
              </a:ext>
            </a:extLst>
          </p:cNvPr>
          <p:cNvSpPr/>
          <p:nvPr/>
        </p:nvSpPr>
        <p:spPr>
          <a:xfrm>
            <a:off x="5882237" y="359025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7F897084-888A-B227-FB91-918AFE3C2F25}"/>
              </a:ext>
            </a:extLst>
          </p:cNvPr>
          <p:cNvSpPr/>
          <p:nvPr/>
        </p:nvSpPr>
        <p:spPr>
          <a:xfrm>
            <a:off x="6249904" y="504105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A34E9FB-6460-5F0F-D43F-91BA6D0DA8A8}"/>
              </a:ext>
            </a:extLst>
          </p:cNvPr>
          <p:cNvSpPr/>
          <p:nvPr/>
        </p:nvSpPr>
        <p:spPr>
          <a:xfrm>
            <a:off x="5813105" y="434383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8F9F9569-E328-F40E-941F-46AC5D00AA47}"/>
              </a:ext>
            </a:extLst>
          </p:cNvPr>
          <p:cNvSpPr/>
          <p:nvPr/>
        </p:nvSpPr>
        <p:spPr>
          <a:xfrm>
            <a:off x="6611851" y="410771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12AA6E28-6306-2683-5F26-835B101C8EB9}"/>
              </a:ext>
            </a:extLst>
          </p:cNvPr>
          <p:cNvSpPr/>
          <p:nvPr/>
        </p:nvSpPr>
        <p:spPr>
          <a:xfrm>
            <a:off x="7094832" y="546836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D8A25683-33CE-C7C7-DA7B-2591F53EBE37}"/>
              </a:ext>
            </a:extLst>
          </p:cNvPr>
          <p:cNvSpPr/>
          <p:nvPr/>
        </p:nvSpPr>
        <p:spPr>
          <a:xfrm>
            <a:off x="7395824" y="453269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2FE291D4-2C05-3E83-8C1A-2E78751D6B6C}"/>
              </a:ext>
            </a:extLst>
          </p:cNvPr>
          <p:cNvSpPr/>
          <p:nvPr/>
        </p:nvSpPr>
        <p:spPr>
          <a:xfrm>
            <a:off x="7094832" y="361085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56ACD45F-1CAB-1BF8-8723-341E5BEC079B}"/>
              </a:ext>
            </a:extLst>
          </p:cNvPr>
          <p:cNvSpPr/>
          <p:nvPr/>
        </p:nvSpPr>
        <p:spPr>
          <a:xfrm>
            <a:off x="5033367" y="389784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8001"/>
              </a:solidFill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08EED8A9-A6D6-7838-73CD-53FFD0BFEF61}"/>
              </a:ext>
            </a:extLst>
          </p:cNvPr>
          <p:cNvSpPr/>
          <p:nvPr/>
        </p:nvSpPr>
        <p:spPr>
          <a:xfrm>
            <a:off x="5033367" y="485690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96365E67-99CE-03B0-9124-053006AB281D}"/>
              </a:ext>
            </a:extLst>
          </p:cNvPr>
          <p:cNvSpPr/>
          <p:nvPr/>
        </p:nvSpPr>
        <p:spPr>
          <a:xfrm>
            <a:off x="6230851" y="606919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15C11C22-EEBC-EA4B-0E4F-F9491138119F}"/>
              </a:ext>
            </a:extLst>
          </p:cNvPr>
          <p:cNvSpPr/>
          <p:nvPr/>
        </p:nvSpPr>
        <p:spPr>
          <a:xfrm>
            <a:off x="10270388" y="297424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8770FBFC-84AD-D481-D6CD-2BDDBC325BE3}"/>
              </a:ext>
            </a:extLst>
          </p:cNvPr>
          <p:cNvSpPr/>
          <p:nvPr/>
        </p:nvSpPr>
        <p:spPr>
          <a:xfrm>
            <a:off x="9903563" y="359583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73B51521-261F-29C1-F352-23A5432AE4C9}"/>
              </a:ext>
            </a:extLst>
          </p:cNvPr>
          <p:cNvSpPr/>
          <p:nvPr/>
        </p:nvSpPr>
        <p:spPr>
          <a:xfrm>
            <a:off x="10854554" y="569398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C767F154-0913-9AB7-139C-F554BE1FEE19}"/>
              </a:ext>
            </a:extLst>
          </p:cNvPr>
          <p:cNvSpPr/>
          <p:nvPr/>
        </p:nvSpPr>
        <p:spPr>
          <a:xfrm>
            <a:off x="9613811" y="535267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3DE2E67C-8807-C39F-B7FA-6BDEE6E1CC19}"/>
              </a:ext>
            </a:extLst>
          </p:cNvPr>
          <p:cNvSpPr/>
          <p:nvPr/>
        </p:nvSpPr>
        <p:spPr>
          <a:xfrm>
            <a:off x="11428476" y="458397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0572F115-E659-BB3F-4FD1-62B91D5C5D27}"/>
              </a:ext>
            </a:extLst>
          </p:cNvPr>
          <p:cNvSpPr/>
          <p:nvPr/>
        </p:nvSpPr>
        <p:spPr>
          <a:xfrm>
            <a:off x="11313199" y="516680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7246FE70-5FBC-15B8-D3A5-693DCC097D13}"/>
              </a:ext>
            </a:extLst>
          </p:cNvPr>
          <p:cNvSpPr/>
          <p:nvPr/>
        </p:nvSpPr>
        <p:spPr>
          <a:xfrm>
            <a:off x="11349919" y="393324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4034AE40-58E8-4BE3-92B6-923AF6939C66}"/>
              </a:ext>
            </a:extLst>
          </p:cNvPr>
          <p:cNvSpPr/>
          <p:nvPr/>
        </p:nvSpPr>
        <p:spPr>
          <a:xfrm>
            <a:off x="10980445" y="3314492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7B3D7976-879C-E3B4-CF75-7A42BB4E7DAB}"/>
              </a:ext>
            </a:extLst>
          </p:cNvPr>
          <p:cNvSpPr/>
          <p:nvPr/>
        </p:nvSpPr>
        <p:spPr>
          <a:xfrm>
            <a:off x="9072904" y="388785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C75EE690-4C8D-3289-E6CB-B2F91A370F0B}"/>
              </a:ext>
            </a:extLst>
          </p:cNvPr>
          <p:cNvSpPr/>
          <p:nvPr/>
        </p:nvSpPr>
        <p:spPr>
          <a:xfrm>
            <a:off x="9622344" y="448349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AEC56798-01C5-A9C1-EC74-E3DE9B9B15A5}"/>
              </a:ext>
            </a:extLst>
          </p:cNvPr>
          <p:cNvSpPr/>
          <p:nvPr/>
        </p:nvSpPr>
        <p:spPr>
          <a:xfrm>
            <a:off x="10270388" y="605920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F3BF682B-79AD-214E-75F3-17CA5A2E4B1A}"/>
                  </a:ext>
                </a:extLst>
              </p:cNvPr>
              <p:cNvSpPr/>
              <p:nvPr/>
            </p:nvSpPr>
            <p:spPr>
              <a:xfrm>
                <a:off x="2315230" y="6069198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F3BF682B-79AD-214E-75F3-17CA5A2E4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30" y="6069198"/>
                <a:ext cx="226954" cy="2367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A4401184-3EE5-01DD-18EC-978996290880}"/>
                  </a:ext>
                </a:extLst>
              </p:cNvPr>
              <p:cNvSpPr/>
              <p:nvPr/>
            </p:nvSpPr>
            <p:spPr>
              <a:xfrm>
                <a:off x="2315230" y="3132243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A4401184-3EE5-01DD-18EC-97899629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30" y="3132243"/>
                <a:ext cx="226954" cy="2367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e 16">
            <a:extLst>
              <a:ext uri="{FF2B5EF4-FFF2-40B4-BE49-F238E27FC236}">
                <a16:creationId xmlns:a16="http://schemas.microsoft.com/office/drawing/2014/main" id="{61522680-2064-A8AC-0E49-603023C6554F}"/>
              </a:ext>
            </a:extLst>
          </p:cNvPr>
          <p:cNvSpPr/>
          <p:nvPr/>
        </p:nvSpPr>
        <p:spPr>
          <a:xfrm>
            <a:off x="3089861" y="351132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DD8C39B6-57A4-7EB8-939D-D4E3F07572DC}"/>
              </a:ext>
            </a:extLst>
          </p:cNvPr>
          <p:cNvSpPr/>
          <p:nvPr/>
        </p:nvSpPr>
        <p:spPr>
          <a:xfrm>
            <a:off x="3339120" y="4114017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328453D-5B86-B9E0-CC15-E350CAC776C7}"/>
              </a:ext>
            </a:extLst>
          </p:cNvPr>
          <p:cNvSpPr/>
          <p:nvPr/>
        </p:nvSpPr>
        <p:spPr>
          <a:xfrm>
            <a:off x="3339120" y="4793248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94095E8D-058A-02C5-2A37-857AD44F9C22}"/>
              </a:ext>
            </a:extLst>
          </p:cNvPr>
          <p:cNvSpPr/>
          <p:nvPr/>
        </p:nvSpPr>
        <p:spPr>
          <a:xfrm>
            <a:off x="3089861" y="552988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D3F6783-80BD-2730-71B5-7AFFADC0724E}"/>
              </a:ext>
            </a:extLst>
          </p:cNvPr>
          <p:cNvSpPr/>
          <p:nvPr/>
        </p:nvSpPr>
        <p:spPr>
          <a:xfrm>
            <a:off x="1673043" y="338815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0F6D9153-9EC2-33E5-3760-34E358754ECA}"/>
              </a:ext>
            </a:extLst>
          </p:cNvPr>
          <p:cNvSpPr/>
          <p:nvPr/>
        </p:nvSpPr>
        <p:spPr>
          <a:xfrm>
            <a:off x="1261288" y="3927466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22CEB4E-9851-26AB-4F9F-52EEC366145B}"/>
              </a:ext>
            </a:extLst>
          </p:cNvPr>
          <p:cNvSpPr/>
          <p:nvPr/>
        </p:nvSpPr>
        <p:spPr>
          <a:xfrm>
            <a:off x="1034334" y="4583980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A51DBA3E-B995-24C0-446A-F60A7F7F7A0E}"/>
              </a:ext>
            </a:extLst>
          </p:cNvPr>
          <p:cNvSpPr/>
          <p:nvPr/>
        </p:nvSpPr>
        <p:spPr>
          <a:xfrm>
            <a:off x="1261288" y="5154389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D217CFA6-D7AF-C9B1-63DD-87FAEF0C2ED9}"/>
              </a:ext>
            </a:extLst>
          </p:cNvPr>
          <p:cNvSpPr/>
          <p:nvPr/>
        </p:nvSpPr>
        <p:spPr>
          <a:xfrm>
            <a:off x="1673043" y="5723605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B8CC04A1-4711-D7D1-9EF9-2880B2A8D53A}"/>
              </a:ext>
            </a:extLst>
          </p:cNvPr>
          <p:cNvCxnSpPr>
            <a:cxnSpLocks/>
            <a:stCxn id="15" idx="2"/>
            <a:endCxn id="29" idx="5"/>
          </p:cNvCxnSpPr>
          <p:nvPr/>
        </p:nvCxnSpPr>
        <p:spPr>
          <a:xfrm flipH="1" flipV="1">
            <a:off x="1866761" y="5925705"/>
            <a:ext cx="448470" cy="2618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9B970935-E007-64EF-AFBD-130960E1B5DD}"/>
              </a:ext>
            </a:extLst>
          </p:cNvPr>
          <p:cNvCxnSpPr>
            <a:cxnSpLocks/>
            <a:stCxn id="29" idx="1"/>
            <a:endCxn id="28" idx="4"/>
          </p:cNvCxnSpPr>
          <p:nvPr/>
        </p:nvCxnSpPr>
        <p:spPr>
          <a:xfrm flipH="1" flipV="1">
            <a:off x="1374766" y="5391164"/>
            <a:ext cx="331514" cy="367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5048AE5-ADF6-F86C-DEC5-EDDB17F4ABB5}"/>
              </a:ext>
            </a:extLst>
          </p:cNvPr>
          <p:cNvCxnSpPr>
            <a:cxnSpLocks/>
            <a:stCxn id="28" idx="1"/>
            <a:endCxn id="26" idx="4"/>
          </p:cNvCxnSpPr>
          <p:nvPr/>
        </p:nvCxnSpPr>
        <p:spPr>
          <a:xfrm flipH="1" flipV="1">
            <a:off x="1147812" y="4820755"/>
            <a:ext cx="146714" cy="3683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6051DFF-990E-6C20-E1E0-05E113BD4FA4}"/>
              </a:ext>
            </a:extLst>
          </p:cNvPr>
          <p:cNvCxnSpPr>
            <a:cxnSpLocks/>
            <a:stCxn id="26" idx="0"/>
            <a:endCxn id="25" idx="3"/>
          </p:cNvCxnSpPr>
          <p:nvPr/>
        </p:nvCxnSpPr>
        <p:spPr>
          <a:xfrm flipV="1">
            <a:off x="1147812" y="4129566"/>
            <a:ext cx="146714" cy="4544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!Connettore 2 36">
            <a:extLst>
              <a:ext uri="{FF2B5EF4-FFF2-40B4-BE49-F238E27FC236}">
                <a16:creationId xmlns:a16="http://schemas.microsoft.com/office/drawing/2014/main" id="{2C047792-AB2D-966C-64D6-6693E73D4D5C}"/>
              </a:ext>
            </a:extLst>
          </p:cNvPr>
          <p:cNvCxnSpPr>
            <a:cxnSpLocks/>
            <a:stCxn id="25" idx="0"/>
            <a:endCxn id="23" idx="3"/>
          </p:cNvCxnSpPr>
          <p:nvPr/>
        </p:nvCxnSpPr>
        <p:spPr>
          <a:xfrm flipV="1">
            <a:off x="1374766" y="3590251"/>
            <a:ext cx="331514" cy="3372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9BF1B002-7F0A-65A8-D58F-A0D2B023B4A1}"/>
              </a:ext>
            </a:extLst>
          </p:cNvPr>
          <p:cNvCxnSpPr>
            <a:cxnSpLocks/>
            <a:stCxn id="23" idx="7"/>
            <a:endCxn id="16" idx="2"/>
          </p:cNvCxnSpPr>
          <p:nvPr/>
        </p:nvCxnSpPr>
        <p:spPr>
          <a:xfrm flipV="1">
            <a:off x="1866761" y="3250631"/>
            <a:ext cx="448470" cy="1721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2C8D7D9E-563F-03E4-EBCF-289D1C2A2C57}"/>
              </a:ext>
            </a:extLst>
          </p:cNvPr>
          <p:cNvCxnSpPr>
            <a:cxnSpLocks/>
            <a:stCxn id="17" idx="1"/>
            <a:endCxn id="16" idx="6"/>
          </p:cNvCxnSpPr>
          <p:nvPr/>
        </p:nvCxnSpPr>
        <p:spPr>
          <a:xfrm flipH="1" flipV="1">
            <a:off x="2542185" y="3250631"/>
            <a:ext cx="580913" cy="29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4866939C-3BAE-7E82-E85C-531316CC2FAC}"/>
              </a:ext>
            </a:extLst>
          </p:cNvPr>
          <p:cNvCxnSpPr>
            <a:cxnSpLocks/>
            <a:stCxn id="19" idx="0"/>
            <a:endCxn id="17" idx="5"/>
          </p:cNvCxnSpPr>
          <p:nvPr/>
        </p:nvCxnSpPr>
        <p:spPr>
          <a:xfrm flipH="1" flipV="1">
            <a:off x="3283578" y="3713419"/>
            <a:ext cx="169019" cy="40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BE39662F-095A-1B6D-7EB4-3EBFA70CEB1B}"/>
              </a:ext>
            </a:extLst>
          </p:cNvPr>
          <p:cNvCxnSpPr>
            <a:cxnSpLocks/>
            <a:stCxn id="21" idx="0"/>
            <a:endCxn id="19" idx="4"/>
          </p:cNvCxnSpPr>
          <p:nvPr/>
        </p:nvCxnSpPr>
        <p:spPr>
          <a:xfrm flipV="1">
            <a:off x="3452598" y="4350792"/>
            <a:ext cx="0" cy="442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C0CC9ACA-0B44-1BBC-5D18-3A6406C246AB}"/>
              </a:ext>
            </a:extLst>
          </p:cNvPr>
          <p:cNvCxnSpPr>
            <a:cxnSpLocks/>
            <a:stCxn id="22" idx="0"/>
            <a:endCxn id="21" idx="4"/>
          </p:cNvCxnSpPr>
          <p:nvPr/>
        </p:nvCxnSpPr>
        <p:spPr>
          <a:xfrm flipV="1">
            <a:off x="3203339" y="5030023"/>
            <a:ext cx="249259" cy="49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F91484C2-DAF9-3F9C-CD89-4B513EDB610E}"/>
              </a:ext>
            </a:extLst>
          </p:cNvPr>
          <p:cNvCxnSpPr>
            <a:cxnSpLocks/>
            <a:stCxn id="15" idx="6"/>
            <a:endCxn id="22" idx="3"/>
          </p:cNvCxnSpPr>
          <p:nvPr/>
        </p:nvCxnSpPr>
        <p:spPr>
          <a:xfrm flipV="1">
            <a:off x="2542185" y="5731980"/>
            <a:ext cx="580913" cy="4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/>
              <p:nvPr/>
            </p:nvSpPr>
            <p:spPr>
              <a:xfrm>
                <a:off x="3621616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616" y="4160854"/>
                <a:ext cx="58928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/>
              <p:nvPr/>
            </p:nvSpPr>
            <p:spPr>
              <a:xfrm>
                <a:off x="530761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1" y="4160854"/>
                <a:ext cx="589280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7352972A-C915-2D43-8099-1599BB666EDA}"/>
                  </a:ext>
                </a:extLst>
              </p:cNvPr>
              <p:cNvSpPr txBox="1"/>
              <p:nvPr/>
            </p:nvSpPr>
            <p:spPr>
              <a:xfrm>
                <a:off x="4620453" y="4218386"/>
                <a:ext cx="374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7352972A-C915-2D43-8099-1599BB666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53" y="4218386"/>
                <a:ext cx="374333" cy="276999"/>
              </a:xfrm>
              <a:prstGeom prst="rect">
                <a:avLst/>
              </a:prstGeom>
              <a:blipFill>
                <a:blip r:embed="rId12"/>
                <a:stretch>
                  <a:fillRect l="-13115" r="-1639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67AEBBE5-060A-15EF-CF15-1556779ABA35}"/>
                  </a:ext>
                </a:extLst>
              </p:cNvPr>
              <p:cNvSpPr txBox="1"/>
              <p:nvPr/>
            </p:nvSpPr>
            <p:spPr>
              <a:xfrm>
                <a:off x="7703314" y="4246152"/>
                <a:ext cx="374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67AEBBE5-060A-15EF-CF15-1556779AB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314" y="4246152"/>
                <a:ext cx="374333" cy="276999"/>
              </a:xfrm>
              <a:prstGeom prst="rect">
                <a:avLst/>
              </a:prstGeom>
              <a:blipFill>
                <a:blip r:embed="rId13"/>
                <a:stretch>
                  <a:fillRect l="-13115" r="-1639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sellaDiTesto 81">
                <a:extLst>
                  <a:ext uri="{FF2B5EF4-FFF2-40B4-BE49-F238E27FC236}">
                    <a16:creationId xmlns:a16="http://schemas.microsoft.com/office/drawing/2014/main" id="{2A3687F8-AC24-8C0D-A9D7-E2998EA1EAA4}"/>
                  </a:ext>
                </a:extLst>
              </p:cNvPr>
              <p:cNvSpPr txBox="1"/>
              <p:nvPr/>
            </p:nvSpPr>
            <p:spPr>
              <a:xfrm>
                <a:off x="8672678" y="4203568"/>
                <a:ext cx="374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2" name="CasellaDiTesto 81">
                <a:extLst>
                  <a:ext uri="{FF2B5EF4-FFF2-40B4-BE49-F238E27FC236}">
                    <a16:creationId xmlns:a16="http://schemas.microsoft.com/office/drawing/2014/main" id="{2A3687F8-AC24-8C0D-A9D7-E2998EA1E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678" y="4203568"/>
                <a:ext cx="374333" cy="276999"/>
              </a:xfrm>
              <a:prstGeom prst="rect">
                <a:avLst/>
              </a:prstGeom>
              <a:blipFill>
                <a:blip r:embed="rId14"/>
                <a:stretch>
                  <a:fillRect l="-13115" r="-1639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5DE1DB7F-83C8-AE6B-914A-3825756EDA40}"/>
                  </a:ext>
                </a:extLst>
              </p:cNvPr>
              <p:cNvSpPr txBox="1"/>
              <p:nvPr/>
            </p:nvSpPr>
            <p:spPr>
              <a:xfrm>
                <a:off x="11755539" y="4231334"/>
                <a:ext cx="374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5DE1DB7F-83C8-AE6B-914A-3825756ED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539" y="4231334"/>
                <a:ext cx="374333" cy="276999"/>
              </a:xfrm>
              <a:prstGeom prst="rect">
                <a:avLst/>
              </a:prstGeom>
              <a:blipFill>
                <a:blip r:embed="rId15"/>
                <a:stretch>
                  <a:fillRect l="-11290" r="-1613" b="-195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623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C2BCEC63-090C-0011-CAEC-7C6013446911}"/>
              </a:ext>
            </a:extLst>
          </p:cNvPr>
          <p:cNvSpPr/>
          <p:nvPr/>
        </p:nvSpPr>
        <p:spPr>
          <a:xfrm>
            <a:off x="8842693" y="3270229"/>
            <a:ext cx="1156337" cy="3084672"/>
          </a:xfrm>
          <a:custGeom>
            <a:avLst/>
            <a:gdLst>
              <a:gd name="connsiteX0" fmla="*/ 0 w 1082040"/>
              <a:gd name="connsiteY0" fmla="*/ 0 h 2468880"/>
              <a:gd name="connsiteX1" fmla="*/ 769620 w 1082040"/>
              <a:gd name="connsiteY1" fmla="*/ 647700 h 2468880"/>
              <a:gd name="connsiteX2" fmla="*/ 777240 w 1082040"/>
              <a:gd name="connsiteY2" fmla="*/ 670560 h 2468880"/>
              <a:gd name="connsiteX3" fmla="*/ 1082040 w 1082040"/>
              <a:gd name="connsiteY3" fmla="*/ 1546860 h 2468880"/>
              <a:gd name="connsiteX4" fmla="*/ 1082040 w 1082040"/>
              <a:gd name="connsiteY4" fmla="*/ 1546860 h 2468880"/>
              <a:gd name="connsiteX5" fmla="*/ 777240 w 1082040"/>
              <a:gd name="connsiteY5" fmla="*/ 2468880 h 2468880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7" fmla="*/ 790099 w 1082040"/>
              <a:gd name="connsiteY7" fmla="*/ 2484596 h 2538281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7" fmla="*/ 604361 w 1082040"/>
              <a:gd name="connsiteY7" fmla="*/ 2517934 h 2538281"/>
              <a:gd name="connsiteX0" fmla="*/ 98109 w 1180149"/>
              <a:gd name="connsiteY0" fmla="*/ 0 h 3051334"/>
              <a:gd name="connsiteX1" fmla="*/ 867729 w 1180149"/>
              <a:gd name="connsiteY1" fmla="*/ 647700 h 3051334"/>
              <a:gd name="connsiteX2" fmla="*/ 875349 w 1180149"/>
              <a:gd name="connsiteY2" fmla="*/ 670560 h 3051334"/>
              <a:gd name="connsiteX3" fmla="*/ 1180149 w 1180149"/>
              <a:gd name="connsiteY3" fmla="*/ 1546860 h 3051334"/>
              <a:gd name="connsiteX4" fmla="*/ 1180149 w 1180149"/>
              <a:gd name="connsiteY4" fmla="*/ 1546860 h 3051334"/>
              <a:gd name="connsiteX5" fmla="*/ 875349 w 1180149"/>
              <a:gd name="connsiteY5" fmla="*/ 2468880 h 3051334"/>
              <a:gd name="connsiteX6" fmla="*/ 881064 w 1180149"/>
              <a:gd name="connsiteY6" fmla="*/ 2472690 h 3051334"/>
              <a:gd name="connsiteX7" fmla="*/ 1 w 1180149"/>
              <a:gd name="connsiteY7" fmla="*/ 3051334 h 3051334"/>
              <a:gd name="connsiteX0" fmla="*/ 74297 w 1156337"/>
              <a:gd name="connsiteY0" fmla="*/ 0 h 3084672"/>
              <a:gd name="connsiteX1" fmla="*/ 843917 w 1156337"/>
              <a:gd name="connsiteY1" fmla="*/ 647700 h 3084672"/>
              <a:gd name="connsiteX2" fmla="*/ 851537 w 1156337"/>
              <a:gd name="connsiteY2" fmla="*/ 670560 h 3084672"/>
              <a:gd name="connsiteX3" fmla="*/ 1156337 w 1156337"/>
              <a:gd name="connsiteY3" fmla="*/ 1546860 h 3084672"/>
              <a:gd name="connsiteX4" fmla="*/ 1156337 w 1156337"/>
              <a:gd name="connsiteY4" fmla="*/ 1546860 h 3084672"/>
              <a:gd name="connsiteX5" fmla="*/ 851537 w 1156337"/>
              <a:gd name="connsiteY5" fmla="*/ 2468880 h 3084672"/>
              <a:gd name="connsiteX6" fmla="*/ 857252 w 1156337"/>
              <a:gd name="connsiteY6" fmla="*/ 2472690 h 3084672"/>
              <a:gd name="connsiteX7" fmla="*/ 2 w 1156337"/>
              <a:gd name="connsiteY7" fmla="*/ 3084672 h 308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337" h="3084672">
                <a:moveTo>
                  <a:pt x="74297" y="0"/>
                </a:moveTo>
                <a:lnTo>
                  <a:pt x="843917" y="647700"/>
                </a:lnTo>
                <a:cubicBezTo>
                  <a:pt x="973457" y="759460"/>
                  <a:pt x="851537" y="670560"/>
                  <a:pt x="851537" y="670560"/>
                </a:cubicBezTo>
                <a:lnTo>
                  <a:pt x="1156337" y="1546860"/>
                </a:lnTo>
                <a:lnTo>
                  <a:pt x="1156337" y="1546860"/>
                </a:lnTo>
                <a:lnTo>
                  <a:pt x="851537" y="2468880"/>
                </a:lnTo>
                <a:cubicBezTo>
                  <a:pt x="801690" y="2623185"/>
                  <a:pt x="856062" y="2471896"/>
                  <a:pt x="857252" y="2472690"/>
                </a:cubicBezTo>
                <a:cubicBezTo>
                  <a:pt x="859395" y="2475309"/>
                  <a:pt x="-1486" y="3082192"/>
                  <a:pt x="2" y="3084672"/>
                </a:cubicBezTo>
              </a:path>
            </a:pathLst>
          </a:custGeom>
          <a:ln w="19050" cap="flat" cmpd="sng" algn="ctr">
            <a:solidFill>
              <a:srgbClr val="FF33C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igura a mano libera: forma 51">
            <a:extLst>
              <a:ext uri="{FF2B5EF4-FFF2-40B4-BE49-F238E27FC236}">
                <a16:creationId xmlns:a16="http://schemas.microsoft.com/office/drawing/2014/main" id="{B218A831-1726-EC7F-FC57-EC0F01266C8A}"/>
              </a:ext>
            </a:extLst>
          </p:cNvPr>
          <p:cNvSpPr/>
          <p:nvPr/>
        </p:nvSpPr>
        <p:spPr>
          <a:xfrm>
            <a:off x="7538898" y="3224508"/>
            <a:ext cx="1317133" cy="3116580"/>
          </a:xfrm>
          <a:custGeom>
            <a:avLst/>
            <a:gdLst>
              <a:gd name="connsiteX0" fmla="*/ 1134253 w 1317133"/>
              <a:gd name="connsiteY0" fmla="*/ 0 h 3116580"/>
              <a:gd name="connsiteX1" fmla="*/ 82693 w 1317133"/>
              <a:gd name="connsiteY1" fmla="*/ 800100 h 3116580"/>
              <a:gd name="connsiteX2" fmla="*/ 75073 w 1317133"/>
              <a:gd name="connsiteY2" fmla="*/ 1074420 h 3116580"/>
              <a:gd name="connsiteX3" fmla="*/ 90313 w 1317133"/>
              <a:gd name="connsiteY3" fmla="*/ 1905000 h 3116580"/>
              <a:gd name="connsiteX4" fmla="*/ 90313 w 1317133"/>
              <a:gd name="connsiteY4" fmla="*/ 1988820 h 3116580"/>
              <a:gd name="connsiteX5" fmla="*/ 1317133 w 1317133"/>
              <a:gd name="connsiteY5" fmla="*/ 3116580 h 3116580"/>
              <a:gd name="connsiteX6" fmla="*/ 1317133 w 1317133"/>
              <a:gd name="connsiteY6" fmla="*/ 3116580 h 3116580"/>
              <a:gd name="connsiteX7" fmla="*/ 1317133 w 1317133"/>
              <a:gd name="connsiteY7" fmla="*/ 3116580 h 3116580"/>
              <a:gd name="connsiteX8" fmla="*/ 1317133 w 1317133"/>
              <a:gd name="connsiteY8" fmla="*/ 3116580 h 3116580"/>
              <a:gd name="connsiteX9" fmla="*/ 1317133 w 1317133"/>
              <a:gd name="connsiteY9" fmla="*/ 3116580 h 311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7133" h="3116580">
                <a:moveTo>
                  <a:pt x="1134253" y="0"/>
                </a:moveTo>
                <a:cubicBezTo>
                  <a:pt x="696738" y="310515"/>
                  <a:pt x="259223" y="621030"/>
                  <a:pt x="82693" y="800100"/>
                </a:cubicBezTo>
                <a:cubicBezTo>
                  <a:pt x="-93837" y="979170"/>
                  <a:pt x="73803" y="890270"/>
                  <a:pt x="75073" y="1074420"/>
                </a:cubicBezTo>
                <a:cubicBezTo>
                  <a:pt x="76343" y="1258570"/>
                  <a:pt x="87773" y="1752600"/>
                  <a:pt x="90313" y="1905000"/>
                </a:cubicBezTo>
                <a:cubicBezTo>
                  <a:pt x="92853" y="2057400"/>
                  <a:pt x="-114157" y="1786890"/>
                  <a:pt x="90313" y="1988820"/>
                </a:cubicBezTo>
                <a:cubicBezTo>
                  <a:pt x="294783" y="2190750"/>
                  <a:pt x="1317133" y="3116580"/>
                  <a:pt x="1317133" y="3116580"/>
                </a:cubicBezTo>
                <a:lnTo>
                  <a:pt x="1317133" y="3116580"/>
                </a:lnTo>
                <a:lnTo>
                  <a:pt x="1317133" y="3116580"/>
                </a:lnTo>
                <a:lnTo>
                  <a:pt x="1317133" y="3116580"/>
                </a:lnTo>
                <a:lnTo>
                  <a:pt x="1317133" y="3116580"/>
                </a:lnTo>
              </a:path>
            </a:pathLst>
          </a:custGeom>
          <a:ln w="190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-paths</a:t>
                </a:r>
              </a:p>
            </p:txBody>
          </p:sp>
        </mc:Choice>
        <mc:Fallback xmlns="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C1AE32ED-138D-C2E0-9236-9E02D416D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3"/>
                <a:ext cx="10972800" cy="854071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An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-graph consisting of 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dirty="0"/>
                  <a:t>admits an UPSE 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|≥|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|≥|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C1AE32ED-138D-C2E0-9236-9E02D416D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3"/>
                <a:ext cx="10972800" cy="854071"/>
              </a:xfrm>
              <a:blipFill>
                <a:blip r:embed="rId4"/>
                <a:stretch>
                  <a:fillRect l="-833" t="-5000" b="-1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e 55">
            <a:extLst>
              <a:ext uri="{FF2B5EF4-FFF2-40B4-BE49-F238E27FC236}">
                <a16:creationId xmlns:a16="http://schemas.microsoft.com/office/drawing/2014/main" id="{CE71CB8E-15CC-2BC3-3D4D-AA31625C43D1}"/>
              </a:ext>
            </a:extLst>
          </p:cNvPr>
          <p:cNvSpPr/>
          <p:nvPr/>
        </p:nvSpPr>
        <p:spPr>
          <a:xfrm>
            <a:off x="8663222" y="310740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C3B5745-5F5F-48C6-7EFD-E44E69E0DF82}"/>
              </a:ext>
            </a:extLst>
          </p:cNvPr>
          <p:cNvSpPr/>
          <p:nvPr/>
        </p:nvSpPr>
        <p:spPr>
          <a:xfrm>
            <a:off x="8314608" y="371341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7F897084-888A-B227-FB91-918AFE3C2F25}"/>
              </a:ext>
            </a:extLst>
          </p:cNvPr>
          <p:cNvSpPr/>
          <p:nvPr/>
        </p:nvSpPr>
        <p:spPr>
          <a:xfrm>
            <a:off x="8682275" y="5164224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A34E9FB-6460-5F0F-D43F-91BA6D0DA8A8}"/>
              </a:ext>
            </a:extLst>
          </p:cNvPr>
          <p:cNvSpPr/>
          <p:nvPr/>
        </p:nvSpPr>
        <p:spPr>
          <a:xfrm>
            <a:off x="8245476" y="446700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8F9F9569-E328-F40E-941F-46AC5D00AA47}"/>
              </a:ext>
            </a:extLst>
          </p:cNvPr>
          <p:cNvSpPr/>
          <p:nvPr/>
        </p:nvSpPr>
        <p:spPr>
          <a:xfrm>
            <a:off x="9044222" y="423087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12AA6E28-6306-2683-5F26-835B101C8EB9}"/>
              </a:ext>
            </a:extLst>
          </p:cNvPr>
          <p:cNvSpPr/>
          <p:nvPr/>
        </p:nvSpPr>
        <p:spPr>
          <a:xfrm>
            <a:off x="9527203" y="559153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D8A25683-33CE-C7C7-DA7B-2591F53EBE37}"/>
              </a:ext>
            </a:extLst>
          </p:cNvPr>
          <p:cNvSpPr/>
          <p:nvPr/>
        </p:nvSpPr>
        <p:spPr>
          <a:xfrm>
            <a:off x="9828195" y="465586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2FE291D4-2C05-3E83-8C1A-2E78751D6B6C}"/>
              </a:ext>
            </a:extLst>
          </p:cNvPr>
          <p:cNvSpPr/>
          <p:nvPr/>
        </p:nvSpPr>
        <p:spPr>
          <a:xfrm>
            <a:off x="9527203" y="373401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56ACD45F-1CAB-1BF8-8723-341E5BEC079B}"/>
              </a:ext>
            </a:extLst>
          </p:cNvPr>
          <p:cNvSpPr/>
          <p:nvPr/>
        </p:nvSpPr>
        <p:spPr>
          <a:xfrm>
            <a:off x="7465738" y="402101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8001"/>
              </a:solidFill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08EED8A9-A6D6-7838-73CD-53FFD0BFEF61}"/>
              </a:ext>
            </a:extLst>
          </p:cNvPr>
          <p:cNvSpPr/>
          <p:nvPr/>
        </p:nvSpPr>
        <p:spPr>
          <a:xfrm>
            <a:off x="7465738" y="4980069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96365E67-99CE-03B0-9124-053006AB281D}"/>
              </a:ext>
            </a:extLst>
          </p:cNvPr>
          <p:cNvSpPr/>
          <p:nvPr/>
        </p:nvSpPr>
        <p:spPr>
          <a:xfrm>
            <a:off x="8663222" y="619236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F3BF682B-79AD-214E-75F3-17CA5A2E4B1A}"/>
                  </a:ext>
                </a:extLst>
              </p:cNvPr>
              <p:cNvSpPr/>
              <p:nvPr/>
            </p:nvSpPr>
            <p:spPr>
              <a:xfrm>
                <a:off x="3753262" y="6081335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F3BF682B-79AD-214E-75F3-17CA5A2E4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62" y="6081335"/>
                <a:ext cx="226954" cy="23677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A4401184-3EE5-01DD-18EC-978996290880}"/>
                  </a:ext>
                </a:extLst>
              </p:cNvPr>
              <p:cNvSpPr/>
              <p:nvPr/>
            </p:nvSpPr>
            <p:spPr>
              <a:xfrm>
                <a:off x="3753262" y="3144380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A4401184-3EE5-01DD-18EC-97899629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62" y="3144380"/>
                <a:ext cx="226954" cy="23677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e 16">
            <a:extLst>
              <a:ext uri="{FF2B5EF4-FFF2-40B4-BE49-F238E27FC236}">
                <a16:creationId xmlns:a16="http://schemas.microsoft.com/office/drawing/2014/main" id="{61522680-2064-A8AC-0E49-603023C6554F}"/>
              </a:ext>
            </a:extLst>
          </p:cNvPr>
          <p:cNvSpPr/>
          <p:nvPr/>
        </p:nvSpPr>
        <p:spPr>
          <a:xfrm>
            <a:off x="4527893" y="3523457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DD8C39B6-57A4-7EB8-939D-D4E3F07572DC}"/>
              </a:ext>
            </a:extLst>
          </p:cNvPr>
          <p:cNvSpPr/>
          <p:nvPr/>
        </p:nvSpPr>
        <p:spPr>
          <a:xfrm>
            <a:off x="4777152" y="4126154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328453D-5B86-B9E0-CC15-E350CAC776C7}"/>
              </a:ext>
            </a:extLst>
          </p:cNvPr>
          <p:cNvSpPr/>
          <p:nvPr/>
        </p:nvSpPr>
        <p:spPr>
          <a:xfrm>
            <a:off x="4777152" y="4805385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94095E8D-058A-02C5-2A37-857AD44F9C22}"/>
              </a:ext>
            </a:extLst>
          </p:cNvPr>
          <p:cNvSpPr/>
          <p:nvPr/>
        </p:nvSpPr>
        <p:spPr>
          <a:xfrm>
            <a:off x="4527893" y="5542017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D3F6783-80BD-2730-71B5-7AFFADC0724E}"/>
              </a:ext>
            </a:extLst>
          </p:cNvPr>
          <p:cNvSpPr/>
          <p:nvPr/>
        </p:nvSpPr>
        <p:spPr>
          <a:xfrm>
            <a:off x="3111075" y="3400288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0F6D9153-9EC2-33E5-3760-34E358754ECA}"/>
              </a:ext>
            </a:extLst>
          </p:cNvPr>
          <p:cNvSpPr/>
          <p:nvPr/>
        </p:nvSpPr>
        <p:spPr>
          <a:xfrm>
            <a:off x="2699320" y="3939603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22CEB4E-9851-26AB-4F9F-52EEC366145B}"/>
              </a:ext>
            </a:extLst>
          </p:cNvPr>
          <p:cNvSpPr/>
          <p:nvPr/>
        </p:nvSpPr>
        <p:spPr>
          <a:xfrm>
            <a:off x="2472366" y="4596117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A51DBA3E-B995-24C0-446A-F60A7F7F7A0E}"/>
              </a:ext>
            </a:extLst>
          </p:cNvPr>
          <p:cNvSpPr/>
          <p:nvPr/>
        </p:nvSpPr>
        <p:spPr>
          <a:xfrm>
            <a:off x="2699320" y="5166526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D217CFA6-D7AF-C9B1-63DD-87FAEF0C2ED9}"/>
              </a:ext>
            </a:extLst>
          </p:cNvPr>
          <p:cNvSpPr/>
          <p:nvPr/>
        </p:nvSpPr>
        <p:spPr>
          <a:xfrm>
            <a:off x="3111075" y="5735742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B8CC04A1-4711-D7D1-9EF9-2880B2A8D53A}"/>
              </a:ext>
            </a:extLst>
          </p:cNvPr>
          <p:cNvCxnSpPr>
            <a:cxnSpLocks/>
            <a:stCxn id="15" idx="2"/>
            <a:endCxn id="29" idx="5"/>
          </p:cNvCxnSpPr>
          <p:nvPr/>
        </p:nvCxnSpPr>
        <p:spPr>
          <a:xfrm flipH="1" flipV="1">
            <a:off x="3304793" y="5937842"/>
            <a:ext cx="448470" cy="2618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9B970935-E007-64EF-AFBD-130960E1B5DD}"/>
              </a:ext>
            </a:extLst>
          </p:cNvPr>
          <p:cNvCxnSpPr>
            <a:cxnSpLocks/>
            <a:stCxn id="29" idx="1"/>
            <a:endCxn id="28" idx="4"/>
          </p:cNvCxnSpPr>
          <p:nvPr/>
        </p:nvCxnSpPr>
        <p:spPr>
          <a:xfrm flipH="1" flipV="1">
            <a:off x="2812798" y="5403301"/>
            <a:ext cx="331514" cy="367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5048AE5-ADF6-F86C-DEC5-EDDB17F4ABB5}"/>
              </a:ext>
            </a:extLst>
          </p:cNvPr>
          <p:cNvCxnSpPr>
            <a:cxnSpLocks/>
            <a:stCxn id="28" idx="1"/>
            <a:endCxn id="26" idx="4"/>
          </p:cNvCxnSpPr>
          <p:nvPr/>
        </p:nvCxnSpPr>
        <p:spPr>
          <a:xfrm flipH="1" flipV="1">
            <a:off x="2585844" y="4832892"/>
            <a:ext cx="146714" cy="3683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6051DFF-990E-6C20-E1E0-05E113BD4FA4}"/>
              </a:ext>
            </a:extLst>
          </p:cNvPr>
          <p:cNvCxnSpPr>
            <a:cxnSpLocks/>
            <a:stCxn id="26" idx="0"/>
            <a:endCxn id="25" idx="3"/>
          </p:cNvCxnSpPr>
          <p:nvPr/>
        </p:nvCxnSpPr>
        <p:spPr>
          <a:xfrm flipV="1">
            <a:off x="2585844" y="4141703"/>
            <a:ext cx="146714" cy="4544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C047792-AB2D-966C-64D6-6693E73D4D5C}"/>
              </a:ext>
            </a:extLst>
          </p:cNvPr>
          <p:cNvCxnSpPr>
            <a:cxnSpLocks/>
            <a:stCxn id="25" idx="0"/>
            <a:endCxn id="23" idx="3"/>
          </p:cNvCxnSpPr>
          <p:nvPr/>
        </p:nvCxnSpPr>
        <p:spPr>
          <a:xfrm flipV="1">
            <a:off x="2812798" y="3602388"/>
            <a:ext cx="331514" cy="3372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9BF1B002-7F0A-65A8-D58F-A0D2B023B4A1}"/>
              </a:ext>
            </a:extLst>
          </p:cNvPr>
          <p:cNvCxnSpPr>
            <a:cxnSpLocks/>
            <a:stCxn id="23" idx="7"/>
            <a:endCxn id="16" idx="2"/>
          </p:cNvCxnSpPr>
          <p:nvPr/>
        </p:nvCxnSpPr>
        <p:spPr>
          <a:xfrm flipV="1">
            <a:off x="3304793" y="3262768"/>
            <a:ext cx="448470" cy="1721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2C8D7D9E-563F-03E4-EBCF-289D1C2A2C57}"/>
              </a:ext>
            </a:extLst>
          </p:cNvPr>
          <p:cNvCxnSpPr>
            <a:cxnSpLocks/>
            <a:stCxn id="17" idx="1"/>
            <a:endCxn id="16" idx="6"/>
          </p:cNvCxnSpPr>
          <p:nvPr/>
        </p:nvCxnSpPr>
        <p:spPr>
          <a:xfrm flipH="1" flipV="1">
            <a:off x="3980217" y="3262768"/>
            <a:ext cx="580913" cy="29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4866939C-3BAE-7E82-E85C-531316CC2FAC}"/>
              </a:ext>
            </a:extLst>
          </p:cNvPr>
          <p:cNvCxnSpPr>
            <a:cxnSpLocks/>
            <a:stCxn id="19" idx="0"/>
            <a:endCxn id="17" idx="5"/>
          </p:cNvCxnSpPr>
          <p:nvPr/>
        </p:nvCxnSpPr>
        <p:spPr>
          <a:xfrm flipH="1" flipV="1">
            <a:off x="4721610" y="3725556"/>
            <a:ext cx="169019" cy="40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BE39662F-095A-1B6D-7EB4-3EBFA70CEB1B}"/>
              </a:ext>
            </a:extLst>
          </p:cNvPr>
          <p:cNvCxnSpPr>
            <a:cxnSpLocks/>
            <a:stCxn id="21" idx="0"/>
            <a:endCxn id="19" idx="4"/>
          </p:cNvCxnSpPr>
          <p:nvPr/>
        </p:nvCxnSpPr>
        <p:spPr>
          <a:xfrm flipV="1">
            <a:off x="4890630" y="4362929"/>
            <a:ext cx="0" cy="442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C0CC9ACA-0B44-1BBC-5D18-3A6406C246AB}"/>
              </a:ext>
            </a:extLst>
          </p:cNvPr>
          <p:cNvCxnSpPr>
            <a:cxnSpLocks/>
            <a:stCxn id="22" idx="0"/>
            <a:endCxn id="21" idx="4"/>
          </p:cNvCxnSpPr>
          <p:nvPr/>
        </p:nvCxnSpPr>
        <p:spPr>
          <a:xfrm flipV="1">
            <a:off x="4641371" y="5042160"/>
            <a:ext cx="249259" cy="49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F91484C2-DAF9-3F9C-CD89-4B513EDB610E}"/>
              </a:ext>
            </a:extLst>
          </p:cNvPr>
          <p:cNvCxnSpPr>
            <a:cxnSpLocks/>
            <a:stCxn id="15" idx="6"/>
            <a:endCxn id="22" idx="3"/>
          </p:cNvCxnSpPr>
          <p:nvPr/>
        </p:nvCxnSpPr>
        <p:spPr>
          <a:xfrm flipV="1">
            <a:off x="3980217" y="5744117"/>
            <a:ext cx="580913" cy="4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/>
              <p:nvPr/>
            </p:nvSpPr>
            <p:spPr>
              <a:xfrm>
                <a:off x="5059648" y="4172991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48" y="4172991"/>
                <a:ext cx="589280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/>
              <p:nvPr/>
            </p:nvSpPr>
            <p:spPr>
              <a:xfrm>
                <a:off x="1968793" y="4172991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793" y="4172991"/>
                <a:ext cx="58928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7352972A-C915-2D43-8099-1599BB666EDA}"/>
                  </a:ext>
                </a:extLst>
              </p:cNvPr>
              <p:cNvSpPr txBox="1"/>
              <p:nvPr/>
            </p:nvSpPr>
            <p:spPr>
              <a:xfrm>
                <a:off x="7052824" y="4341554"/>
                <a:ext cx="374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7352972A-C915-2D43-8099-1599BB666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824" y="4341554"/>
                <a:ext cx="374333" cy="276999"/>
              </a:xfrm>
              <a:prstGeom prst="rect">
                <a:avLst/>
              </a:prstGeom>
              <a:blipFill>
                <a:blip r:embed="rId11"/>
                <a:stretch>
                  <a:fillRect l="-13115" r="-1639" b="-195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67AEBBE5-060A-15EF-CF15-1556779ABA35}"/>
                  </a:ext>
                </a:extLst>
              </p:cNvPr>
              <p:cNvSpPr txBox="1"/>
              <p:nvPr/>
            </p:nvSpPr>
            <p:spPr>
              <a:xfrm>
                <a:off x="10135685" y="4369320"/>
                <a:ext cx="3941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67AEBBE5-060A-15EF-CF15-1556779AB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685" y="4369320"/>
                <a:ext cx="394147" cy="276999"/>
              </a:xfrm>
              <a:prstGeom prst="rect">
                <a:avLst/>
              </a:prstGeom>
              <a:blipFill>
                <a:blip r:embed="rId12"/>
                <a:stretch>
                  <a:fillRect l="-12500" r="-1563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4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6" grpId="0" build="p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47" grpId="0"/>
      <p:bldP spid="48" grpId="0"/>
      <p:bldP spid="78" grpId="0"/>
      <p:bldP spid="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po 73">
            <a:extLst>
              <a:ext uri="{FF2B5EF4-FFF2-40B4-BE49-F238E27FC236}">
                <a16:creationId xmlns:a16="http://schemas.microsoft.com/office/drawing/2014/main" id="{07F09563-BD94-8F7C-4E66-7E5361D182CE}"/>
              </a:ext>
            </a:extLst>
          </p:cNvPr>
          <p:cNvGrpSpPr/>
          <p:nvPr/>
        </p:nvGrpSpPr>
        <p:grpSpPr>
          <a:xfrm>
            <a:off x="7050263" y="3107988"/>
            <a:ext cx="3457194" cy="3380979"/>
            <a:chOff x="7050263" y="3107988"/>
            <a:chExt cx="3457194" cy="3380979"/>
          </a:xfrm>
        </p:grpSpPr>
        <p:sp>
          <p:nvSpPr>
            <p:cNvPr id="53" name="Figura a mano libera: forma 52">
              <a:extLst>
                <a:ext uri="{FF2B5EF4-FFF2-40B4-BE49-F238E27FC236}">
                  <a16:creationId xmlns:a16="http://schemas.microsoft.com/office/drawing/2014/main" id="{C2BCEC63-090C-0011-CAEC-7C6013446911}"/>
                </a:ext>
              </a:extLst>
            </p:cNvPr>
            <p:cNvSpPr/>
            <p:nvPr/>
          </p:nvSpPr>
          <p:spPr>
            <a:xfrm>
              <a:off x="8840132" y="3270814"/>
              <a:ext cx="1156337" cy="3084672"/>
            </a:xfrm>
            <a:custGeom>
              <a:avLst/>
              <a:gdLst>
                <a:gd name="connsiteX0" fmla="*/ 0 w 1082040"/>
                <a:gd name="connsiteY0" fmla="*/ 0 h 2468880"/>
                <a:gd name="connsiteX1" fmla="*/ 769620 w 1082040"/>
                <a:gd name="connsiteY1" fmla="*/ 647700 h 2468880"/>
                <a:gd name="connsiteX2" fmla="*/ 777240 w 1082040"/>
                <a:gd name="connsiteY2" fmla="*/ 670560 h 2468880"/>
                <a:gd name="connsiteX3" fmla="*/ 1082040 w 1082040"/>
                <a:gd name="connsiteY3" fmla="*/ 1546860 h 2468880"/>
                <a:gd name="connsiteX4" fmla="*/ 1082040 w 1082040"/>
                <a:gd name="connsiteY4" fmla="*/ 1546860 h 2468880"/>
                <a:gd name="connsiteX5" fmla="*/ 777240 w 1082040"/>
                <a:gd name="connsiteY5" fmla="*/ 2468880 h 2468880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790099 w 1082040"/>
                <a:gd name="connsiteY7" fmla="*/ 2484596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604361 w 1082040"/>
                <a:gd name="connsiteY7" fmla="*/ 2517934 h 2538281"/>
                <a:gd name="connsiteX0" fmla="*/ 98109 w 1180149"/>
                <a:gd name="connsiteY0" fmla="*/ 0 h 3051334"/>
                <a:gd name="connsiteX1" fmla="*/ 867729 w 1180149"/>
                <a:gd name="connsiteY1" fmla="*/ 647700 h 3051334"/>
                <a:gd name="connsiteX2" fmla="*/ 875349 w 1180149"/>
                <a:gd name="connsiteY2" fmla="*/ 670560 h 3051334"/>
                <a:gd name="connsiteX3" fmla="*/ 1180149 w 1180149"/>
                <a:gd name="connsiteY3" fmla="*/ 1546860 h 3051334"/>
                <a:gd name="connsiteX4" fmla="*/ 1180149 w 1180149"/>
                <a:gd name="connsiteY4" fmla="*/ 1546860 h 3051334"/>
                <a:gd name="connsiteX5" fmla="*/ 875349 w 1180149"/>
                <a:gd name="connsiteY5" fmla="*/ 2468880 h 3051334"/>
                <a:gd name="connsiteX6" fmla="*/ 881064 w 1180149"/>
                <a:gd name="connsiteY6" fmla="*/ 2472690 h 3051334"/>
                <a:gd name="connsiteX7" fmla="*/ 1 w 1180149"/>
                <a:gd name="connsiteY7" fmla="*/ 3051334 h 3051334"/>
                <a:gd name="connsiteX0" fmla="*/ 74297 w 1156337"/>
                <a:gd name="connsiteY0" fmla="*/ 0 h 3084672"/>
                <a:gd name="connsiteX1" fmla="*/ 843917 w 1156337"/>
                <a:gd name="connsiteY1" fmla="*/ 647700 h 3084672"/>
                <a:gd name="connsiteX2" fmla="*/ 851537 w 1156337"/>
                <a:gd name="connsiteY2" fmla="*/ 670560 h 3084672"/>
                <a:gd name="connsiteX3" fmla="*/ 1156337 w 1156337"/>
                <a:gd name="connsiteY3" fmla="*/ 1546860 h 3084672"/>
                <a:gd name="connsiteX4" fmla="*/ 1156337 w 1156337"/>
                <a:gd name="connsiteY4" fmla="*/ 1546860 h 3084672"/>
                <a:gd name="connsiteX5" fmla="*/ 851537 w 1156337"/>
                <a:gd name="connsiteY5" fmla="*/ 2468880 h 3084672"/>
                <a:gd name="connsiteX6" fmla="*/ 857252 w 1156337"/>
                <a:gd name="connsiteY6" fmla="*/ 2472690 h 3084672"/>
                <a:gd name="connsiteX7" fmla="*/ 2 w 1156337"/>
                <a:gd name="connsiteY7" fmla="*/ 3084672 h 308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337" h="3084672">
                  <a:moveTo>
                    <a:pt x="74297" y="0"/>
                  </a:moveTo>
                  <a:lnTo>
                    <a:pt x="843917" y="647700"/>
                  </a:lnTo>
                  <a:cubicBezTo>
                    <a:pt x="973457" y="759460"/>
                    <a:pt x="851537" y="670560"/>
                    <a:pt x="851537" y="670560"/>
                  </a:cubicBezTo>
                  <a:lnTo>
                    <a:pt x="1156337" y="1546860"/>
                  </a:lnTo>
                  <a:lnTo>
                    <a:pt x="1156337" y="1546860"/>
                  </a:lnTo>
                  <a:lnTo>
                    <a:pt x="851537" y="2468880"/>
                  </a:lnTo>
                  <a:cubicBezTo>
                    <a:pt x="801690" y="2623185"/>
                    <a:pt x="856062" y="2471896"/>
                    <a:pt x="857252" y="2472690"/>
                  </a:cubicBezTo>
                  <a:cubicBezTo>
                    <a:pt x="859395" y="2475309"/>
                    <a:pt x="-1486" y="3082192"/>
                    <a:pt x="2" y="3084672"/>
                  </a:cubicBezTo>
                </a:path>
              </a:pathLst>
            </a:custGeom>
            <a:ln w="19050" cap="flat" cmpd="sng" algn="ctr">
              <a:solidFill>
                <a:srgbClr val="FF33CC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Figura a mano libera: forma 51">
              <a:extLst>
                <a:ext uri="{FF2B5EF4-FFF2-40B4-BE49-F238E27FC236}">
                  <a16:creationId xmlns:a16="http://schemas.microsoft.com/office/drawing/2014/main" id="{B218A831-1726-EC7F-FC57-EC0F01266C8A}"/>
                </a:ext>
              </a:extLst>
            </p:cNvPr>
            <p:cNvSpPr/>
            <p:nvPr/>
          </p:nvSpPr>
          <p:spPr>
            <a:xfrm>
              <a:off x="7536337" y="3225093"/>
              <a:ext cx="1317133" cy="3116580"/>
            </a:xfrm>
            <a:custGeom>
              <a:avLst/>
              <a:gdLst>
                <a:gd name="connsiteX0" fmla="*/ 1134253 w 1317133"/>
                <a:gd name="connsiteY0" fmla="*/ 0 h 3116580"/>
                <a:gd name="connsiteX1" fmla="*/ 82693 w 1317133"/>
                <a:gd name="connsiteY1" fmla="*/ 800100 h 3116580"/>
                <a:gd name="connsiteX2" fmla="*/ 75073 w 1317133"/>
                <a:gd name="connsiteY2" fmla="*/ 1074420 h 3116580"/>
                <a:gd name="connsiteX3" fmla="*/ 90313 w 1317133"/>
                <a:gd name="connsiteY3" fmla="*/ 1905000 h 3116580"/>
                <a:gd name="connsiteX4" fmla="*/ 90313 w 1317133"/>
                <a:gd name="connsiteY4" fmla="*/ 1988820 h 3116580"/>
                <a:gd name="connsiteX5" fmla="*/ 1317133 w 1317133"/>
                <a:gd name="connsiteY5" fmla="*/ 3116580 h 3116580"/>
                <a:gd name="connsiteX6" fmla="*/ 1317133 w 1317133"/>
                <a:gd name="connsiteY6" fmla="*/ 3116580 h 3116580"/>
                <a:gd name="connsiteX7" fmla="*/ 1317133 w 1317133"/>
                <a:gd name="connsiteY7" fmla="*/ 3116580 h 3116580"/>
                <a:gd name="connsiteX8" fmla="*/ 1317133 w 1317133"/>
                <a:gd name="connsiteY8" fmla="*/ 3116580 h 3116580"/>
                <a:gd name="connsiteX9" fmla="*/ 1317133 w 1317133"/>
                <a:gd name="connsiteY9" fmla="*/ 3116580 h 311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133" h="3116580">
                  <a:moveTo>
                    <a:pt x="1134253" y="0"/>
                  </a:moveTo>
                  <a:cubicBezTo>
                    <a:pt x="696738" y="310515"/>
                    <a:pt x="259223" y="621030"/>
                    <a:pt x="82693" y="800100"/>
                  </a:cubicBezTo>
                  <a:cubicBezTo>
                    <a:pt x="-93837" y="979170"/>
                    <a:pt x="73803" y="890270"/>
                    <a:pt x="75073" y="1074420"/>
                  </a:cubicBezTo>
                  <a:cubicBezTo>
                    <a:pt x="76343" y="1258570"/>
                    <a:pt x="87773" y="1752600"/>
                    <a:pt x="90313" y="1905000"/>
                  </a:cubicBezTo>
                  <a:cubicBezTo>
                    <a:pt x="92853" y="2057400"/>
                    <a:pt x="-114157" y="1786890"/>
                    <a:pt x="90313" y="1988820"/>
                  </a:cubicBezTo>
                  <a:cubicBezTo>
                    <a:pt x="294783" y="2190750"/>
                    <a:pt x="1317133" y="3116580"/>
                    <a:pt x="1317133" y="3116580"/>
                  </a:cubicBezTo>
                  <a:lnTo>
                    <a:pt x="1317133" y="3116580"/>
                  </a:lnTo>
                  <a:lnTo>
                    <a:pt x="1317133" y="3116580"/>
                  </a:lnTo>
                  <a:lnTo>
                    <a:pt x="1317133" y="3116580"/>
                  </a:lnTo>
                  <a:lnTo>
                    <a:pt x="1317133" y="3116580"/>
                  </a:lnTo>
                </a:path>
              </a:pathLst>
            </a:custGeom>
            <a:ln w="19050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Ovale 62">
              <a:extLst>
                <a:ext uri="{FF2B5EF4-FFF2-40B4-BE49-F238E27FC236}">
                  <a16:creationId xmlns:a16="http://schemas.microsoft.com/office/drawing/2014/main" id="{2FE291D4-2C05-3E83-8C1A-2E78751D6B6C}"/>
                </a:ext>
              </a:extLst>
            </p:cNvPr>
            <p:cNvSpPr/>
            <p:nvPr/>
          </p:nvSpPr>
          <p:spPr>
            <a:xfrm>
              <a:off x="9524642" y="3734603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CE71CB8E-15CC-2BC3-3D4D-AA31625C43D1}"/>
                </a:ext>
              </a:extLst>
            </p:cNvPr>
            <p:cNvSpPr/>
            <p:nvPr/>
          </p:nvSpPr>
          <p:spPr>
            <a:xfrm>
              <a:off x="8660661" y="3107988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0C3B5745-5F5F-48C6-7EFD-E44E69E0DF82}"/>
                </a:ext>
              </a:extLst>
            </p:cNvPr>
            <p:cNvSpPr/>
            <p:nvPr/>
          </p:nvSpPr>
          <p:spPr>
            <a:xfrm>
              <a:off x="8312047" y="3714004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7F897084-888A-B227-FB91-918AFE3C2F25}"/>
                </a:ext>
              </a:extLst>
            </p:cNvPr>
            <p:cNvSpPr/>
            <p:nvPr/>
          </p:nvSpPr>
          <p:spPr>
            <a:xfrm>
              <a:off x="8679714" y="5164809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>
              <a:extLst>
                <a:ext uri="{FF2B5EF4-FFF2-40B4-BE49-F238E27FC236}">
                  <a16:creationId xmlns:a16="http://schemas.microsoft.com/office/drawing/2014/main" id="{0A34E9FB-6460-5F0F-D43F-91BA6D0DA8A8}"/>
                </a:ext>
              </a:extLst>
            </p:cNvPr>
            <p:cNvSpPr/>
            <p:nvPr/>
          </p:nvSpPr>
          <p:spPr>
            <a:xfrm>
              <a:off x="8242915" y="4467588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Ovale 59">
              <a:extLst>
                <a:ext uri="{FF2B5EF4-FFF2-40B4-BE49-F238E27FC236}">
                  <a16:creationId xmlns:a16="http://schemas.microsoft.com/office/drawing/2014/main" id="{8F9F9569-E328-F40E-941F-46AC5D00AA47}"/>
                </a:ext>
              </a:extLst>
            </p:cNvPr>
            <p:cNvSpPr/>
            <p:nvPr/>
          </p:nvSpPr>
          <p:spPr>
            <a:xfrm>
              <a:off x="9041661" y="4231464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12AA6E28-6306-2683-5F26-835B101C8EB9}"/>
                </a:ext>
              </a:extLst>
            </p:cNvPr>
            <p:cNvSpPr/>
            <p:nvPr/>
          </p:nvSpPr>
          <p:spPr>
            <a:xfrm>
              <a:off x="9524642" y="5592120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Ovale 61">
              <a:extLst>
                <a:ext uri="{FF2B5EF4-FFF2-40B4-BE49-F238E27FC236}">
                  <a16:creationId xmlns:a16="http://schemas.microsoft.com/office/drawing/2014/main" id="{D8A25683-33CE-C7C7-DA7B-2591F53EBE37}"/>
                </a:ext>
              </a:extLst>
            </p:cNvPr>
            <p:cNvSpPr/>
            <p:nvPr/>
          </p:nvSpPr>
          <p:spPr>
            <a:xfrm>
              <a:off x="9825634" y="465644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Ovale 63">
              <a:extLst>
                <a:ext uri="{FF2B5EF4-FFF2-40B4-BE49-F238E27FC236}">
                  <a16:creationId xmlns:a16="http://schemas.microsoft.com/office/drawing/2014/main" id="{56ACD45F-1CAB-1BF8-8723-341E5BEC079B}"/>
                </a:ext>
              </a:extLst>
            </p:cNvPr>
            <p:cNvSpPr/>
            <p:nvPr/>
          </p:nvSpPr>
          <p:spPr>
            <a:xfrm>
              <a:off x="7463177" y="4021598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8001"/>
                </a:solidFill>
              </a:endParaRPr>
            </a:p>
          </p:txBody>
        </p:sp>
        <p:sp>
          <p:nvSpPr>
            <p:cNvPr id="65" name="Ovale 64">
              <a:extLst>
                <a:ext uri="{FF2B5EF4-FFF2-40B4-BE49-F238E27FC236}">
                  <a16:creationId xmlns:a16="http://schemas.microsoft.com/office/drawing/2014/main" id="{08EED8A9-A6D6-7838-73CD-53FFD0BFEF61}"/>
                </a:ext>
              </a:extLst>
            </p:cNvPr>
            <p:cNvSpPr/>
            <p:nvPr/>
          </p:nvSpPr>
          <p:spPr>
            <a:xfrm>
              <a:off x="7463177" y="4980654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96365E67-99CE-03B0-9124-053006AB281D}"/>
                </a:ext>
              </a:extLst>
            </p:cNvPr>
            <p:cNvSpPr/>
            <p:nvPr/>
          </p:nvSpPr>
          <p:spPr>
            <a:xfrm>
              <a:off x="8660661" y="6192951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asellaDiTesto 77">
                  <a:extLst>
                    <a:ext uri="{FF2B5EF4-FFF2-40B4-BE49-F238E27FC236}">
                      <a16:creationId xmlns:a16="http://schemas.microsoft.com/office/drawing/2014/main" id="{7352972A-C915-2D43-8099-1599BB666EDA}"/>
                    </a:ext>
                  </a:extLst>
                </p:cNvPr>
                <p:cNvSpPr txBox="1"/>
                <p:nvPr/>
              </p:nvSpPr>
              <p:spPr>
                <a:xfrm>
                  <a:off x="7050263" y="4342139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8" name="CasellaDiTesto 77">
                  <a:extLst>
                    <a:ext uri="{FF2B5EF4-FFF2-40B4-BE49-F238E27FC236}">
                      <a16:creationId xmlns:a16="http://schemas.microsoft.com/office/drawing/2014/main" id="{7352972A-C915-2D43-8099-1599BB666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0263" y="4342139"/>
                  <a:ext cx="37433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3115" r="-1639" b="-1956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asellaDiTesto 78">
                  <a:extLst>
                    <a:ext uri="{FF2B5EF4-FFF2-40B4-BE49-F238E27FC236}">
                      <a16:creationId xmlns:a16="http://schemas.microsoft.com/office/drawing/2014/main" id="{67AEBBE5-060A-15EF-CF15-1556779ABA35}"/>
                    </a:ext>
                  </a:extLst>
                </p:cNvPr>
                <p:cNvSpPr txBox="1"/>
                <p:nvPr/>
              </p:nvSpPr>
              <p:spPr>
                <a:xfrm>
                  <a:off x="10133124" y="4369905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9" name="CasellaDiTesto 78">
                  <a:extLst>
                    <a:ext uri="{FF2B5EF4-FFF2-40B4-BE49-F238E27FC236}">
                      <a16:creationId xmlns:a16="http://schemas.microsoft.com/office/drawing/2014/main" id="{67AEBBE5-060A-15EF-CF15-1556779ABA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3124" y="4369905"/>
                  <a:ext cx="37433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4516" r="-3226" b="-2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/>
                  <a:t>-paths</a:t>
                </a:r>
                <a:endParaRPr lang="en-GB" dirty="0"/>
              </a:p>
            </p:txBody>
          </p:sp>
        </mc:Choice>
        <mc:Fallback xmlns="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C1AE32ED-138D-C2E0-9236-9E02D416D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3"/>
                <a:ext cx="10972800" cy="854071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An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-graph consisting of 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dirty="0"/>
                  <a:t>admits an UPSE 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|≥|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|≥|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C1AE32ED-138D-C2E0-9236-9E02D416D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3"/>
                <a:ext cx="10972800" cy="854071"/>
              </a:xfrm>
              <a:blipFill>
                <a:blip r:embed="rId6"/>
                <a:stretch>
                  <a:fillRect l="-833" t="-5000" b="-1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F989B0E-66B5-8C3D-4BCD-2A8A8AF4F09C}"/>
                  </a:ext>
                </a:extLst>
              </p:cNvPr>
              <p:cNvSpPr/>
              <p:nvPr/>
            </p:nvSpPr>
            <p:spPr>
              <a:xfrm>
                <a:off x="3753226" y="6074288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F989B0E-66B5-8C3D-4BCD-2A8A8AF4F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26" y="6074288"/>
                <a:ext cx="226954" cy="23677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FEA71A60-BF88-4DE8-AAE5-84348F9464F1}"/>
                  </a:ext>
                </a:extLst>
              </p:cNvPr>
              <p:cNvSpPr/>
              <p:nvPr/>
            </p:nvSpPr>
            <p:spPr>
              <a:xfrm>
                <a:off x="3753226" y="3137333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FEA71A60-BF88-4DE8-AAE5-84348F946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26" y="3137333"/>
                <a:ext cx="226954" cy="2367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C6951409-2FB4-EA74-D3AA-6C19B1F6FF62}"/>
              </a:ext>
            </a:extLst>
          </p:cNvPr>
          <p:cNvSpPr/>
          <p:nvPr/>
        </p:nvSpPr>
        <p:spPr>
          <a:xfrm>
            <a:off x="4527857" y="351641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F11A9BA-EC34-21B0-0353-579A6567AE0F}"/>
              </a:ext>
            </a:extLst>
          </p:cNvPr>
          <p:cNvSpPr/>
          <p:nvPr/>
        </p:nvSpPr>
        <p:spPr>
          <a:xfrm>
            <a:off x="4777116" y="4119107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86ABF85-803C-068B-636E-22EA8D9FBCFD}"/>
              </a:ext>
            </a:extLst>
          </p:cNvPr>
          <p:cNvSpPr/>
          <p:nvPr/>
        </p:nvSpPr>
        <p:spPr>
          <a:xfrm>
            <a:off x="4777116" y="4798338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2DE274D-D17F-E777-3D2A-20B14DFEBCFF}"/>
              </a:ext>
            </a:extLst>
          </p:cNvPr>
          <p:cNvSpPr/>
          <p:nvPr/>
        </p:nvSpPr>
        <p:spPr>
          <a:xfrm>
            <a:off x="4527857" y="553497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16F933D-81BF-B69D-F710-201E04FD693D}"/>
              </a:ext>
            </a:extLst>
          </p:cNvPr>
          <p:cNvSpPr/>
          <p:nvPr/>
        </p:nvSpPr>
        <p:spPr>
          <a:xfrm>
            <a:off x="3111039" y="339324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5078416-BADE-20D5-28E9-034FA5044083}"/>
              </a:ext>
            </a:extLst>
          </p:cNvPr>
          <p:cNvSpPr/>
          <p:nvPr/>
        </p:nvSpPr>
        <p:spPr>
          <a:xfrm>
            <a:off x="2699284" y="3932556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A29AE8E-106C-E615-6101-DDC7D66455F0}"/>
              </a:ext>
            </a:extLst>
          </p:cNvPr>
          <p:cNvSpPr/>
          <p:nvPr/>
        </p:nvSpPr>
        <p:spPr>
          <a:xfrm>
            <a:off x="2472330" y="4589070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94F4AEE-7F2F-28B4-D048-563F9FC28512}"/>
              </a:ext>
            </a:extLst>
          </p:cNvPr>
          <p:cNvSpPr/>
          <p:nvPr/>
        </p:nvSpPr>
        <p:spPr>
          <a:xfrm>
            <a:off x="2699284" y="5159479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2AEBDF9-31E1-FD2F-00B9-E8D44918EAF3}"/>
              </a:ext>
            </a:extLst>
          </p:cNvPr>
          <p:cNvSpPr/>
          <p:nvPr/>
        </p:nvSpPr>
        <p:spPr>
          <a:xfrm>
            <a:off x="3111039" y="5728695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24DB79C-EECA-4F75-2DCC-B3B2F2633897}"/>
              </a:ext>
            </a:extLst>
          </p:cNvPr>
          <p:cNvCxnSpPr>
            <a:cxnSpLocks/>
            <a:stCxn id="2" idx="2"/>
            <a:endCxn id="14" idx="5"/>
          </p:cNvCxnSpPr>
          <p:nvPr/>
        </p:nvCxnSpPr>
        <p:spPr>
          <a:xfrm flipH="1" flipV="1">
            <a:off x="3304757" y="5930795"/>
            <a:ext cx="448470" cy="2618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F079F84-8E65-956F-BCD2-E92956EDC0BE}"/>
              </a:ext>
            </a:extLst>
          </p:cNvPr>
          <p:cNvCxnSpPr>
            <a:cxnSpLocks/>
            <a:stCxn id="14" idx="1"/>
            <a:endCxn id="13" idx="4"/>
          </p:cNvCxnSpPr>
          <p:nvPr/>
        </p:nvCxnSpPr>
        <p:spPr>
          <a:xfrm flipH="1" flipV="1">
            <a:off x="2812762" y="5396254"/>
            <a:ext cx="331514" cy="367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B18D3BF-1E3F-5855-E74B-F08DDC1C6DD5}"/>
              </a:ext>
            </a:extLst>
          </p:cNvPr>
          <p:cNvCxnSpPr>
            <a:cxnSpLocks/>
            <a:stCxn id="13" idx="1"/>
            <a:endCxn id="12" idx="4"/>
          </p:cNvCxnSpPr>
          <p:nvPr/>
        </p:nvCxnSpPr>
        <p:spPr>
          <a:xfrm flipH="1" flipV="1">
            <a:off x="2585808" y="4825845"/>
            <a:ext cx="146714" cy="3683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BF2C07E-D553-3A3C-934E-21583DE596CA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V="1">
            <a:off x="2585808" y="4134656"/>
            <a:ext cx="146714" cy="4544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CD703DC-B40C-9751-CB7C-0C8564A44864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flipV="1">
            <a:off x="2812762" y="3595341"/>
            <a:ext cx="331514" cy="3372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9795E9F-0253-6DDE-5533-3A4FF6FCCDF6}"/>
              </a:ext>
            </a:extLst>
          </p:cNvPr>
          <p:cNvCxnSpPr>
            <a:cxnSpLocks/>
            <a:stCxn id="10" idx="7"/>
            <a:endCxn id="3" idx="2"/>
          </p:cNvCxnSpPr>
          <p:nvPr/>
        </p:nvCxnSpPr>
        <p:spPr>
          <a:xfrm flipV="1">
            <a:off x="3304757" y="3255721"/>
            <a:ext cx="448470" cy="1721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C05FF62-9C31-F86C-C168-983B56400172}"/>
              </a:ext>
            </a:extLst>
          </p:cNvPr>
          <p:cNvCxnSpPr>
            <a:cxnSpLocks/>
            <a:stCxn id="4" idx="1"/>
            <a:endCxn id="3" idx="6"/>
          </p:cNvCxnSpPr>
          <p:nvPr/>
        </p:nvCxnSpPr>
        <p:spPr>
          <a:xfrm flipH="1" flipV="1">
            <a:off x="3980181" y="3255721"/>
            <a:ext cx="580913" cy="29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03AE71E5-1288-026D-2FC9-E4AA5CF74B92}"/>
              </a:ext>
            </a:extLst>
          </p:cNvPr>
          <p:cNvCxnSpPr>
            <a:cxnSpLocks/>
            <a:stCxn id="7" idx="0"/>
            <a:endCxn id="4" idx="5"/>
          </p:cNvCxnSpPr>
          <p:nvPr/>
        </p:nvCxnSpPr>
        <p:spPr>
          <a:xfrm flipH="1" flipV="1">
            <a:off x="4721574" y="3718509"/>
            <a:ext cx="169019" cy="40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3B855BC1-7CA1-69DC-23A3-2BD64A1E9733}"/>
              </a:ext>
            </a:extLst>
          </p:cNvPr>
          <p:cNvCxnSpPr>
            <a:cxnSpLocks/>
            <a:stCxn id="8" idx="0"/>
            <a:endCxn id="7" idx="4"/>
          </p:cNvCxnSpPr>
          <p:nvPr/>
        </p:nvCxnSpPr>
        <p:spPr>
          <a:xfrm flipV="1">
            <a:off x="4890594" y="4355882"/>
            <a:ext cx="0" cy="442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DCAACD7-16E1-F575-255A-234F37EAF283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4641335" y="5035113"/>
            <a:ext cx="249259" cy="49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0F58AA8-55F5-1AF1-0F86-1B57195799C5}"/>
              </a:ext>
            </a:extLst>
          </p:cNvPr>
          <p:cNvCxnSpPr>
            <a:cxnSpLocks/>
            <a:stCxn id="2" idx="6"/>
            <a:endCxn id="9" idx="3"/>
          </p:cNvCxnSpPr>
          <p:nvPr/>
        </p:nvCxnSpPr>
        <p:spPr>
          <a:xfrm flipV="1">
            <a:off x="3980181" y="5737070"/>
            <a:ext cx="580913" cy="4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AE3A280-362F-D3C4-0142-49ACA1308BCA}"/>
                  </a:ext>
                </a:extLst>
              </p:cNvPr>
              <p:cNvSpPr txBox="1"/>
              <p:nvPr/>
            </p:nvSpPr>
            <p:spPr>
              <a:xfrm>
                <a:off x="5071956" y="4171216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AE3A280-362F-D3C4-0142-49ACA1308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956" y="4171216"/>
                <a:ext cx="589280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E146B469-7416-5D44-6058-DFDC1AA38DBA}"/>
                  </a:ext>
                </a:extLst>
              </p:cNvPr>
              <p:cNvSpPr txBox="1"/>
              <p:nvPr/>
            </p:nvSpPr>
            <p:spPr>
              <a:xfrm>
                <a:off x="1968757" y="416594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E146B469-7416-5D44-6058-DFDC1AA38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757" y="4165944"/>
                <a:ext cx="589280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F3BF682B-79AD-214E-75F3-17CA5A2E4B1A}"/>
                  </a:ext>
                </a:extLst>
              </p:cNvPr>
              <p:cNvSpPr/>
              <p:nvPr/>
            </p:nvSpPr>
            <p:spPr>
              <a:xfrm>
                <a:off x="8701108" y="6224766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F3BF682B-79AD-214E-75F3-17CA5A2E4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08" y="6224766"/>
                <a:ext cx="226954" cy="2367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A4401184-3EE5-01DD-18EC-978996290880}"/>
                  </a:ext>
                </a:extLst>
              </p:cNvPr>
              <p:cNvSpPr/>
              <p:nvPr/>
            </p:nvSpPr>
            <p:spPr>
              <a:xfrm>
                <a:off x="8701108" y="3137333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A4401184-3EE5-01DD-18EC-97899629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08" y="3137333"/>
                <a:ext cx="226954" cy="2367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e 16">
            <a:extLst>
              <a:ext uri="{FF2B5EF4-FFF2-40B4-BE49-F238E27FC236}">
                <a16:creationId xmlns:a16="http://schemas.microsoft.com/office/drawing/2014/main" id="{61522680-2064-A8AC-0E49-603023C6554F}"/>
              </a:ext>
            </a:extLst>
          </p:cNvPr>
          <p:cNvSpPr/>
          <p:nvPr/>
        </p:nvSpPr>
        <p:spPr>
          <a:xfrm>
            <a:off x="9570430" y="3764223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DD8C39B6-57A4-7EB8-939D-D4E3F07572DC}"/>
              </a:ext>
            </a:extLst>
          </p:cNvPr>
          <p:cNvSpPr/>
          <p:nvPr/>
        </p:nvSpPr>
        <p:spPr>
          <a:xfrm>
            <a:off x="9077545" y="4256811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328453D-5B86-B9E0-CC15-E350CAC776C7}"/>
              </a:ext>
            </a:extLst>
          </p:cNvPr>
          <p:cNvSpPr/>
          <p:nvPr/>
        </p:nvSpPr>
        <p:spPr>
          <a:xfrm>
            <a:off x="9866081" y="4694762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94095E8D-058A-02C5-2A37-857AD44F9C22}"/>
              </a:ext>
            </a:extLst>
          </p:cNvPr>
          <p:cNvSpPr/>
          <p:nvPr/>
        </p:nvSpPr>
        <p:spPr>
          <a:xfrm>
            <a:off x="9560387" y="5624503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D3F6783-80BD-2730-71B5-7AFFADC0724E}"/>
              </a:ext>
            </a:extLst>
          </p:cNvPr>
          <p:cNvSpPr/>
          <p:nvPr/>
        </p:nvSpPr>
        <p:spPr>
          <a:xfrm>
            <a:off x="8351773" y="3743624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0F6D9153-9EC2-33E5-3760-34E358754ECA}"/>
              </a:ext>
            </a:extLst>
          </p:cNvPr>
          <p:cNvSpPr/>
          <p:nvPr/>
        </p:nvSpPr>
        <p:spPr>
          <a:xfrm>
            <a:off x="7507275" y="4044270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22CEB4E-9851-26AB-4F9F-52EEC366145B}"/>
              </a:ext>
            </a:extLst>
          </p:cNvPr>
          <p:cNvSpPr/>
          <p:nvPr/>
        </p:nvSpPr>
        <p:spPr>
          <a:xfrm>
            <a:off x="8284144" y="4493586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A51DBA3E-B995-24C0-446A-F60A7F7F7A0E}"/>
              </a:ext>
            </a:extLst>
          </p:cNvPr>
          <p:cNvSpPr/>
          <p:nvPr/>
        </p:nvSpPr>
        <p:spPr>
          <a:xfrm>
            <a:off x="7503624" y="5010274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D217CFA6-D7AF-C9B1-63DD-87FAEF0C2ED9}"/>
              </a:ext>
            </a:extLst>
          </p:cNvPr>
          <p:cNvSpPr/>
          <p:nvPr/>
        </p:nvSpPr>
        <p:spPr>
          <a:xfrm>
            <a:off x="8715459" y="5194934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B8CC04A1-4711-D7D1-9EF9-2880B2A8D53A}"/>
              </a:ext>
            </a:extLst>
          </p:cNvPr>
          <p:cNvCxnSpPr>
            <a:cxnSpLocks/>
            <a:stCxn id="15" idx="0"/>
            <a:endCxn id="29" idx="4"/>
          </p:cNvCxnSpPr>
          <p:nvPr/>
        </p:nvCxnSpPr>
        <p:spPr>
          <a:xfrm flipV="1">
            <a:off x="8814585" y="5431709"/>
            <a:ext cx="14351" cy="7930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9B970935-E007-64EF-AFBD-130960E1B5DD}"/>
              </a:ext>
            </a:extLst>
          </p:cNvPr>
          <p:cNvCxnSpPr>
            <a:cxnSpLocks/>
            <a:stCxn id="29" idx="2"/>
            <a:endCxn id="28" idx="5"/>
          </p:cNvCxnSpPr>
          <p:nvPr/>
        </p:nvCxnSpPr>
        <p:spPr>
          <a:xfrm flipH="1" flipV="1">
            <a:off x="7697341" y="5212374"/>
            <a:ext cx="1018118" cy="1009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5048AE5-ADF6-F86C-DEC5-EDDB17F4ABB5}"/>
              </a:ext>
            </a:extLst>
          </p:cNvPr>
          <p:cNvCxnSpPr>
            <a:cxnSpLocks/>
            <a:stCxn id="28" idx="7"/>
            <a:endCxn id="26" idx="3"/>
          </p:cNvCxnSpPr>
          <p:nvPr/>
        </p:nvCxnSpPr>
        <p:spPr>
          <a:xfrm flipV="1">
            <a:off x="7697341" y="4695686"/>
            <a:ext cx="620040" cy="3492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!Connettorea">
            <a:extLst>
              <a:ext uri="{FF2B5EF4-FFF2-40B4-BE49-F238E27FC236}">
                <a16:creationId xmlns:a16="http://schemas.microsoft.com/office/drawing/2014/main" id="{F6051DFF-990E-6C20-E1E0-05E113BD4FA4}"/>
              </a:ext>
            </a:extLst>
          </p:cNvPr>
          <p:cNvCxnSpPr>
            <a:cxnSpLocks/>
            <a:stCxn id="26" idx="1"/>
            <a:endCxn id="25" idx="5"/>
          </p:cNvCxnSpPr>
          <p:nvPr/>
        </p:nvCxnSpPr>
        <p:spPr>
          <a:xfrm flipH="1" flipV="1">
            <a:off x="7700992" y="4246370"/>
            <a:ext cx="616389" cy="2818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C047792-AB2D-966C-64D6-6693E73D4D5C}"/>
              </a:ext>
            </a:extLst>
          </p:cNvPr>
          <p:cNvCxnSpPr>
            <a:cxnSpLocks/>
            <a:stCxn id="25" idx="7"/>
            <a:endCxn id="23" idx="2"/>
          </p:cNvCxnSpPr>
          <p:nvPr/>
        </p:nvCxnSpPr>
        <p:spPr>
          <a:xfrm flipV="1">
            <a:off x="7700992" y="3862012"/>
            <a:ext cx="650781" cy="2169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9BF1B002-7F0A-65A8-D58F-A0D2B023B4A1}"/>
              </a:ext>
            </a:extLst>
          </p:cNvPr>
          <p:cNvCxnSpPr>
            <a:cxnSpLocks/>
            <a:stCxn id="23" idx="7"/>
            <a:endCxn id="16" idx="2"/>
          </p:cNvCxnSpPr>
          <p:nvPr/>
        </p:nvCxnSpPr>
        <p:spPr>
          <a:xfrm flipV="1">
            <a:off x="8545490" y="3255721"/>
            <a:ext cx="155618" cy="5225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2C8D7D9E-563F-03E4-EBCF-289D1C2A2C57}"/>
              </a:ext>
            </a:extLst>
          </p:cNvPr>
          <p:cNvCxnSpPr>
            <a:cxnSpLocks/>
            <a:stCxn id="17" idx="1"/>
            <a:endCxn id="16" idx="6"/>
          </p:cNvCxnSpPr>
          <p:nvPr/>
        </p:nvCxnSpPr>
        <p:spPr>
          <a:xfrm flipH="1" flipV="1">
            <a:off x="8928062" y="3255721"/>
            <a:ext cx="675605" cy="543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4866939C-3BAE-7E82-E85C-531316CC2FAC}"/>
              </a:ext>
            </a:extLst>
          </p:cNvPr>
          <p:cNvCxnSpPr>
            <a:cxnSpLocks/>
            <a:stCxn id="19" idx="0"/>
            <a:endCxn id="17" idx="5"/>
          </p:cNvCxnSpPr>
          <p:nvPr/>
        </p:nvCxnSpPr>
        <p:spPr>
          <a:xfrm flipV="1">
            <a:off x="9191022" y="3966323"/>
            <a:ext cx="573125" cy="290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BE39662F-095A-1B6D-7EB4-3EBFA70CEB1B}"/>
              </a:ext>
            </a:extLst>
          </p:cNvPr>
          <p:cNvCxnSpPr>
            <a:cxnSpLocks/>
            <a:stCxn id="21" idx="0"/>
            <a:endCxn id="19" idx="4"/>
          </p:cNvCxnSpPr>
          <p:nvPr/>
        </p:nvCxnSpPr>
        <p:spPr>
          <a:xfrm flipH="1" flipV="1">
            <a:off x="9191022" y="4493586"/>
            <a:ext cx="788536" cy="201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C0CC9ACA-0B44-1BBC-5D18-3A6406C246AB}"/>
              </a:ext>
            </a:extLst>
          </p:cNvPr>
          <p:cNvCxnSpPr>
            <a:cxnSpLocks/>
            <a:stCxn id="22" idx="7"/>
            <a:endCxn id="21" idx="4"/>
          </p:cNvCxnSpPr>
          <p:nvPr/>
        </p:nvCxnSpPr>
        <p:spPr>
          <a:xfrm flipV="1">
            <a:off x="9754104" y="4931537"/>
            <a:ext cx="225454" cy="727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F91484C2-DAF9-3F9C-CD89-4B513EDB610E}"/>
              </a:ext>
            </a:extLst>
          </p:cNvPr>
          <p:cNvCxnSpPr>
            <a:cxnSpLocks/>
            <a:stCxn id="15" idx="6"/>
            <a:endCxn id="22" idx="3"/>
          </p:cNvCxnSpPr>
          <p:nvPr/>
        </p:nvCxnSpPr>
        <p:spPr>
          <a:xfrm flipV="1">
            <a:off x="8928062" y="5826603"/>
            <a:ext cx="665562" cy="516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/>
              <p:nvPr/>
            </p:nvSpPr>
            <p:spPr>
              <a:xfrm>
                <a:off x="5068484" y="4171216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84" y="4171216"/>
                <a:ext cx="589280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/>
              <p:nvPr/>
            </p:nvSpPr>
            <p:spPr>
              <a:xfrm>
                <a:off x="1965285" y="416594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85" y="4165944"/>
                <a:ext cx="589280" cy="369332"/>
              </a:xfrm>
              <a:prstGeom prst="rect">
                <a:avLst/>
              </a:prstGeom>
              <a:blipFill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1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!Gruppo">
            <a:extLst>
              <a:ext uri="{FF2B5EF4-FFF2-40B4-BE49-F238E27FC236}">
                <a16:creationId xmlns:a16="http://schemas.microsoft.com/office/drawing/2014/main" id="{78EA22F1-C0C6-F878-DE0A-A0866BD43DC2}"/>
              </a:ext>
            </a:extLst>
          </p:cNvPr>
          <p:cNvGrpSpPr/>
          <p:nvPr/>
        </p:nvGrpSpPr>
        <p:grpSpPr>
          <a:xfrm>
            <a:off x="4445185" y="3071045"/>
            <a:ext cx="3457194" cy="3380979"/>
            <a:chOff x="4445185" y="3071045"/>
            <a:chExt cx="3457194" cy="3380979"/>
          </a:xfrm>
        </p:grpSpPr>
        <p:sp>
          <p:nvSpPr>
            <p:cNvPr id="123" name="Figura a mano libera: forma 122">
              <a:extLst>
                <a:ext uri="{FF2B5EF4-FFF2-40B4-BE49-F238E27FC236}">
                  <a16:creationId xmlns:a16="http://schemas.microsoft.com/office/drawing/2014/main" id="{C402B534-B7A0-5B7B-535A-A58A2DCF38C7}"/>
                </a:ext>
              </a:extLst>
            </p:cNvPr>
            <p:cNvSpPr/>
            <p:nvPr/>
          </p:nvSpPr>
          <p:spPr>
            <a:xfrm>
              <a:off x="6235054" y="3233871"/>
              <a:ext cx="1156337" cy="3084672"/>
            </a:xfrm>
            <a:custGeom>
              <a:avLst/>
              <a:gdLst>
                <a:gd name="connsiteX0" fmla="*/ 0 w 1082040"/>
                <a:gd name="connsiteY0" fmla="*/ 0 h 2468880"/>
                <a:gd name="connsiteX1" fmla="*/ 769620 w 1082040"/>
                <a:gd name="connsiteY1" fmla="*/ 647700 h 2468880"/>
                <a:gd name="connsiteX2" fmla="*/ 777240 w 1082040"/>
                <a:gd name="connsiteY2" fmla="*/ 670560 h 2468880"/>
                <a:gd name="connsiteX3" fmla="*/ 1082040 w 1082040"/>
                <a:gd name="connsiteY3" fmla="*/ 1546860 h 2468880"/>
                <a:gd name="connsiteX4" fmla="*/ 1082040 w 1082040"/>
                <a:gd name="connsiteY4" fmla="*/ 1546860 h 2468880"/>
                <a:gd name="connsiteX5" fmla="*/ 777240 w 1082040"/>
                <a:gd name="connsiteY5" fmla="*/ 2468880 h 2468880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790099 w 1082040"/>
                <a:gd name="connsiteY7" fmla="*/ 2484596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604361 w 1082040"/>
                <a:gd name="connsiteY7" fmla="*/ 2517934 h 2538281"/>
                <a:gd name="connsiteX0" fmla="*/ 98109 w 1180149"/>
                <a:gd name="connsiteY0" fmla="*/ 0 h 3051334"/>
                <a:gd name="connsiteX1" fmla="*/ 867729 w 1180149"/>
                <a:gd name="connsiteY1" fmla="*/ 647700 h 3051334"/>
                <a:gd name="connsiteX2" fmla="*/ 875349 w 1180149"/>
                <a:gd name="connsiteY2" fmla="*/ 670560 h 3051334"/>
                <a:gd name="connsiteX3" fmla="*/ 1180149 w 1180149"/>
                <a:gd name="connsiteY3" fmla="*/ 1546860 h 3051334"/>
                <a:gd name="connsiteX4" fmla="*/ 1180149 w 1180149"/>
                <a:gd name="connsiteY4" fmla="*/ 1546860 h 3051334"/>
                <a:gd name="connsiteX5" fmla="*/ 875349 w 1180149"/>
                <a:gd name="connsiteY5" fmla="*/ 2468880 h 3051334"/>
                <a:gd name="connsiteX6" fmla="*/ 881064 w 1180149"/>
                <a:gd name="connsiteY6" fmla="*/ 2472690 h 3051334"/>
                <a:gd name="connsiteX7" fmla="*/ 1 w 1180149"/>
                <a:gd name="connsiteY7" fmla="*/ 3051334 h 3051334"/>
                <a:gd name="connsiteX0" fmla="*/ 74297 w 1156337"/>
                <a:gd name="connsiteY0" fmla="*/ 0 h 3084672"/>
                <a:gd name="connsiteX1" fmla="*/ 843917 w 1156337"/>
                <a:gd name="connsiteY1" fmla="*/ 647700 h 3084672"/>
                <a:gd name="connsiteX2" fmla="*/ 851537 w 1156337"/>
                <a:gd name="connsiteY2" fmla="*/ 670560 h 3084672"/>
                <a:gd name="connsiteX3" fmla="*/ 1156337 w 1156337"/>
                <a:gd name="connsiteY3" fmla="*/ 1546860 h 3084672"/>
                <a:gd name="connsiteX4" fmla="*/ 1156337 w 1156337"/>
                <a:gd name="connsiteY4" fmla="*/ 1546860 h 3084672"/>
                <a:gd name="connsiteX5" fmla="*/ 851537 w 1156337"/>
                <a:gd name="connsiteY5" fmla="*/ 2468880 h 3084672"/>
                <a:gd name="connsiteX6" fmla="*/ 857252 w 1156337"/>
                <a:gd name="connsiteY6" fmla="*/ 2472690 h 3084672"/>
                <a:gd name="connsiteX7" fmla="*/ 2 w 1156337"/>
                <a:gd name="connsiteY7" fmla="*/ 3084672 h 308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337" h="3084672">
                  <a:moveTo>
                    <a:pt x="74297" y="0"/>
                  </a:moveTo>
                  <a:lnTo>
                    <a:pt x="843917" y="647700"/>
                  </a:lnTo>
                  <a:cubicBezTo>
                    <a:pt x="973457" y="759460"/>
                    <a:pt x="851537" y="670560"/>
                    <a:pt x="851537" y="670560"/>
                  </a:cubicBezTo>
                  <a:lnTo>
                    <a:pt x="1156337" y="1546860"/>
                  </a:lnTo>
                  <a:lnTo>
                    <a:pt x="1156337" y="1546860"/>
                  </a:lnTo>
                  <a:lnTo>
                    <a:pt x="851537" y="2468880"/>
                  </a:lnTo>
                  <a:cubicBezTo>
                    <a:pt x="801690" y="2623185"/>
                    <a:pt x="856062" y="2471896"/>
                    <a:pt x="857252" y="2472690"/>
                  </a:cubicBezTo>
                  <a:cubicBezTo>
                    <a:pt x="859395" y="2475309"/>
                    <a:pt x="-1486" y="3082192"/>
                    <a:pt x="2" y="3084672"/>
                  </a:cubicBezTo>
                </a:path>
              </a:pathLst>
            </a:custGeom>
            <a:ln w="19050" cap="flat" cmpd="sng" algn="ctr">
              <a:solidFill>
                <a:srgbClr val="FF33CC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4" name="Figura a mano libera: forma 123">
              <a:extLst>
                <a:ext uri="{FF2B5EF4-FFF2-40B4-BE49-F238E27FC236}">
                  <a16:creationId xmlns:a16="http://schemas.microsoft.com/office/drawing/2014/main" id="{43FBFC3E-A04D-923B-22A8-8917EF057B20}"/>
                </a:ext>
              </a:extLst>
            </p:cNvPr>
            <p:cNvSpPr/>
            <p:nvPr/>
          </p:nvSpPr>
          <p:spPr>
            <a:xfrm>
              <a:off x="4931259" y="3188150"/>
              <a:ext cx="1317133" cy="3116580"/>
            </a:xfrm>
            <a:custGeom>
              <a:avLst/>
              <a:gdLst>
                <a:gd name="connsiteX0" fmla="*/ 1134253 w 1317133"/>
                <a:gd name="connsiteY0" fmla="*/ 0 h 3116580"/>
                <a:gd name="connsiteX1" fmla="*/ 82693 w 1317133"/>
                <a:gd name="connsiteY1" fmla="*/ 800100 h 3116580"/>
                <a:gd name="connsiteX2" fmla="*/ 75073 w 1317133"/>
                <a:gd name="connsiteY2" fmla="*/ 1074420 h 3116580"/>
                <a:gd name="connsiteX3" fmla="*/ 90313 w 1317133"/>
                <a:gd name="connsiteY3" fmla="*/ 1905000 h 3116580"/>
                <a:gd name="connsiteX4" fmla="*/ 90313 w 1317133"/>
                <a:gd name="connsiteY4" fmla="*/ 1988820 h 3116580"/>
                <a:gd name="connsiteX5" fmla="*/ 1317133 w 1317133"/>
                <a:gd name="connsiteY5" fmla="*/ 3116580 h 3116580"/>
                <a:gd name="connsiteX6" fmla="*/ 1317133 w 1317133"/>
                <a:gd name="connsiteY6" fmla="*/ 3116580 h 3116580"/>
                <a:gd name="connsiteX7" fmla="*/ 1317133 w 1317133"/>
                <a:gd name="connsiteY7" fmla="*/ 3116580 h 3116580"/>
                <a:gd name="connsiteX8" fmla="*/ 1317133 w 1317133"/>
                <a:gd name="connsiteY8" fmla="*/ 3116580 h 3116580"/>
                <a:gd name="connsiteX9" fmla="*/ 1317133 w 1317133"/>
                <a:gd name="connsiteY9" fmla="*/ 3116580 h 311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133" h="3116580">
                  <a:moveTo>
                    <a:pt x="1134253" y="0"/>
                  </a:moveTo>
                  <a:cubicBezTo>
                    <a:pt x="696738" y="310515"/>
                    <a:pt x="259223" y="621030"/>
                    <a:pt x="82693" y="800100"/>
                  </a:cubicBezTo>
                  <a:cubicBezTo>
                    <a:pt x="-93837" y="979170"/>
                    <a:pt x="73803" y="890270"/>
                    <a:pt x="75073" y="1074420"/>
                  </a:cubicBezTo>
                  <a:cubicBezTo>
                    <a:pt x="76343" y="1258570"/>
                    <a:pt x="87773" y="1752600"/>
                    <a:pt x="90313" y="1905000"/>
                  </a:cubicBezTo>
                  <a:cubicBezTo>
                    <a:pt x="92853" y="2057400"/>
                    <a:pt x="-114157" y="1786890"/>
                    <a:pt x="90313" y="1988820"/>
                  </a:cubicBezTo>
                  <a:cubicBezTo>
                    <a:pt x="294783" y="2190750"/>
                    <a:pt x="1317133" y="3116580"/>
                    <a:pt x="1317133" y="3116580"/>
                  </a:cubicBezTo>
                  <a:lnTo>
                    <a:pt x="1317133" y="3116580"/>
                  </a:lnTo>
                  <a:lnTo>
                    <a:pt x="1317133" y="3116580"/>
                  </a:lnTo>
                  <a:lnTo>
                    <a:pt x="1317133" y="3116580"/>
                  </a:lnTo>
                  <a:lnTo>
                    <a:pt x="1317133" y="3116580"/>
                  </a:lnTo>
                </a:path>
              </a:pathLst>
            </a:custGeom>
            <a:ln w="19050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5" name="Ovale 124">
              <a:extLst>
                <a:ext uri="{FF2B5EF4-FFF2-40B4-BE49-F238E27FC236}">
                  <a16:creationId xmlns:a16="http://schemas.microsoft.com/office/drawing/2014/main" id="{6992A00E-2D55-C7F7-137C-CB7D18C327BE}"/>
                </a:ext>
              </a:extLst>
            </p:cNvPr>
            <p:cNvSpPr/>
            <p:nvPr/>
          </p:nvSpPr>
          <p:spPr>
            <a:xfrm>
              <a:off x="6055583" y="3071045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6" name="Ovale 125">
              <a:extLst>
                <a:ext uri="{FF2B5EF4-FFF2-40B4-BE49-F238E27FC236}">
                  <a16:creationId xmlns:a16="http://schemas.microsoft.com/office/drawing/2014/main" id="{42744383-C886-8D4C-08C7-9033E3416DA2}"/>
                </a:ext>
              </a:extLst>
            </p:cNvPr>
            <p:cNvSpPr/>
            <p:nvPr/>
          </p:nvSpPr>
          <p:spPr>
            <a:xfrm>
              <a:off x="5706969" y="3677061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7" name="Ovale 126">
              <a:extLst>
                <a:ext uri="{FF2B5EF4-FFF2-40B4-BE49-F238E27FC236}">
                  <a16:creationId xmlns:a16="http://schemas.microsoft.com/office/drawing/2014/main" id="{CA8F87EE-855A-E64A-2B4C-FC63D63AAC27}"/>
                </a:ext>
              </a:extLst>
            </p:cNvPr>
            <p:cNvSpPr/>
            <p:nvPr/>
          </p:nvSpPr>
          <p:spPr>
            <a:xfrm>
              <a:off x="6074636" y="512786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8" name="Ovale 127">
              <a:extLst>
                <a:ext uri="{FF2B5EF4-FFF2-40B4-BE49-F238E27FC236}">
                  <a16:creationId xmlns:a16="http://schemas.microsoft.com/office/drawing/2014/main" id="{A7481906-F2F3-CAEB-9805-0653C8B4FBD6}"/>
                </a:ext>
              </a:extLst>
            </p:cNvPr>
            <p:cNvSpPr/>
            <p:nvPr/>
          </p:nvSpPr>
          <p:spPr>
            <a:xfrm>
              <a:off x="5637837" y="4430645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Ovale 128">
              <a:extLst>
                <a:ext uri="{FF2B5EF4-FFF2-40B4-BE49-F238E27FC236}">
                  <a16:creationId xmlns:a16="http://schemas.microsoft.com/office/drawing/2014/main" id="{B3B1A4E8-6381-1A49-83E4-77B54A478670}"/>
                </a:ext>
              </a:extLst>
            </p:cNvPr>
            <p:cNvSpPr/>
            <p:nvPr/>
          </p:nvSpPr>
          <p:spPr>
            <a:xfrm>
              <a:off x="6436583" y="4194521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Ovale 129">
              <a:extLst>
                <a:ext uri="{FF2B5EF4-FFF2-40B4-BE49-F238E27FC236}">
                  <a16:creationId xmlns:a16="http://schemas.microsoft.com/office/drawing/2014/main" id="{D55B18E1-D6EB-A3F8-574E-158232362696}"/>
                </a:ext>
              </a:extLst>
            </p:cNvPr>
            <p:cNvSpPr/>
            <p:nvPr/>
          </p:nvSpPr>
          <p:spPr>
            <a:xfrm>
              <a:off x="6919564" y="5555177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1" name="Ovale 130">
              <a:extLst>
                <a:ext uri="{FF2B5EF4-FFF2-40B4-BE49-F238E27FC236}">
                  <a16:creationId xmlns:a16="http://schemas.microsoft.com/office/drawing/2014/main" id="{3097A0DB-E333-F291-AB87-E8CD22E7EA3C}"/>
                </a:ext>
              </a:extLst>
            </p:cNvPr>
            <p:cNvSpPr/>
            <p:nvPr/>
          </p:nvSpPr>
          <p:spPr>
            <a:xfrm>
              <a:off x="7220556" y="4619503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Ovale 131">
              <a:extLst>
                <a:ext uri="{FF2B5EF4-FFF2-40B4-BE49-F238E27FC236}">
                  <a16:creationId xmlns:a16="http://schemas.microsoft.com/office/drawing/2014/main" id="{866DD6DE-55B7-3A12-926F-4E737258C6F5}"/>
                </a:ext>
              </a:extLst>
            </p:cNvPr>
            <p:cNvSpPr/>
            <p:nvPr/>
          </p:nvSpPr>
          <p:spPr>
            <a:xfrm>
              <a:off x="6919564" y="3697660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Ovale 132">
              <a:extLst>
                <a:ext uri="{FF2B5EF4-FFF2-40B4-BE49-F238E27FC236}">
                  <a16:creationId xmlns:a16="http://schemas.microsoft.com/office/drawing/2014/main" id="{19E9ABC8-CCB2-81EA-8C01-BF7D74AC1871}"/>
                </a:ext>
              </a:extLst>
            </p:cNvPr>
            <p:cNvSpPr/>
            <p:nvPr/>
          </p:nvSpPr>
          <p:spPr>
            <a:xfrm>
              <a:off x="4858099" y="3984655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8001"/>
                </a:solidFill>
              </a:endParaRPr>
            </a:p>
          </p:txBody>
        </p:sp>
        <p:sp>
          <p:nvSpPr>
            <p:cNvPr id="134" name="Ovale 133">
              <a:extLst>
                <a:ext uri="{FF2B5EF4-FFF2-40B4-BE49-F238E27FC236}">
                  <a16:creationId xmlns:a16="http://schemas.microsoft.com/office/drawing/2014/main" id="{FAD85378-3949-E377-35A9-993655A4E9B4}"/>
                </a:ext>
              </a:extLst>
            </p:cNvPr>
            <p:cNvSpPr/>
            <p:nvPr/>
          </p:nvSpPr>
          <p:spPr>
            <a:xfrm>
              <a:off x="4858099" y="4943711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5" name="Ovale 134">
              <a:extLst>
                <a:ext uri="{FF2B5EF4-FFF2-40B4-BE49-F238E27FC236}">
                  <a16:creationId xmlns:a16="http://schemas.microsoft.com/office/drawing/2014/main" id="{05B4AEC4-2B14-852A-7117-45E635B16F19}"/>
                </a:ext>
              </a:extLst>
            </p:cNvPr>
            <p:cNvSpPr/>
            <p:nvPr/>
          </p:nvSpPr>
          <p:spPr>
            <a:xfrm>
              <a:off x="6055583" y="6156008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CasellaDiTesto 157">
                  <a:extLst>
                    <a:ext uri="{FF2B5EF4-FFF2-40B4-BE49-F238E27FC236}">
                      <a16:creationId xmlns:a16="http://schemas.microsoft.com/office/drawing/2014/main" id="{C50648AD-CA00-F9E3-07E4-46CC3B268B66}"/>
                    </a:ext>
                  </a:extLst>
                </p:cNvPr>
                <p:cNvSpPr txBox="1"/>
                <p:nvPr/>
              </p:nvSpPr>
              <p:spPr>
                <a:xfrm>
                  <a:off x="4445185" y="4305196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58" name="CasellaDiTesto 157">
                  <a:extLst>
                    <a:ext uri="{FF2B5EF4-FFF2-40B4-BE49-F238E27FC236}">
                      <a16:creationId xmlns:a16="http://schemas.microsoft.com/office/drawing/2014/main" id="{C50648AD-CA00-F9E3-07E4-46CC3B268B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5185" y="4305196"/>
                  <a:ext cx="37433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1290" r="-1613" b="-1956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CasellaDiTesto 158">
                  <a:extLst>
                    <a:ext uri="{FF2B5EF4-FFF2-40B4-BE49-F238E27FC236}">
                      <a16:creationId xmlns:a16="http://schemas.microsoft.com/office/drawing/2014/main" id="{93F54768-357F-24DB-D8A7-E68F863D1A3A}"/>
                    </a:ext>
                  </a:extLst>
                </p:cNvPr>
                <p:cNvSpPr txBox="1"/>
                <p:nvPr/>
              </p:nvSpPr>
              <p:spPr>
                <a:xfrm>
                  <a:off x="7528046" y="4332962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59" name="CasellaDiTesto 158">
                  <a:extLst>
                    <a:ext uri="{FF2B5EF4-FFF2-40B4-BE49-F238E27FC236}">
                      <a16:creationId xmlns:a16="http://schemas.microsoft.com/office/drawing/2014/main" id="{93F54768-357F-24DB-D8A7-E68F863D1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8046" y="4332962"/>
                  <a:ext cx="37433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6393" r="-3279" b="-2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/>
                  <a:t>-paths</a:t>
                </a:r>
                <a:endParaRPr lang="en-GB" dirty="0"/>
              </a:p>
            </p:txBody>
          </p:sp>
        </mc:Choice>
        <mc:Fallback xmlns="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C1AE32ED-138D-C2E0-9236-9E02D416D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3"/>
                <a:ext cx="10972800" cy="854071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An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-graph consisting of 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dirty="0"/>
                  <a:t>admits an UPSE 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|≥|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|≥|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C1AE32ED-138D-C2E0-9236-9E02D416D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3"/>
                <a:ext cx="10972800" cy="854071"/>
              </a:xfrm>
              <a:blipFill>
                <a:blip r:embed="rId6"/>
                <a:stretch>
                  <a:fillRect l="-833" t="-5000" b="-1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F989B0E-66B5-8C3D-4BCD-2A8A8AF4F09C}"/>
                  </a:ext>
                </a:extLst>
              </p:cNvPr>
              <p:cNvSpPr/>
              <p:nvPr/>
            </p:nvSpPr>
            <p:spPr>
              <a:xfrm>
                <a:off x="2318702" y="6069198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F989B0E-66B5-8C3D-4BCD-2A8A8AF4F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702" y="6069198"/>
                <a:ext cx="226954" cy="23677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FEA71A60-BF88-4DE8-AAE5-84348F9464F1}"/>
                  </a:ext>
                </a:extLst>
              </p:cNvPr>
              <p:cNvSpPr/>
              <p:nvPr/>
            </p:nvSpPr>
            <p:spPr>
              <a:xfrm>
                <a:off x="2318702" y="3132243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FEA71A60-BF88-4DE8-AAE5-84348F946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702" y="3132243"/>
                <a:ext cx="226954" cy="2367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C6951409-2FB4-EA74-D3AA-6C19B1F6FF62}"/>
              </a:ext>
            </a:extLst>
          </p:cNvPr>
          <p:cNvSpPr/>
          <p:nvPr/>
        </p:nvSpPr>
        <p:spPr>
          <a:xfrm>
            <a:off x="3093333" y="351132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F11A9BA-EC34-21B0-0353-579A6567AE0F}"/>
              </a:ext>
            </a:extLst>
          </p:cNvPr>
          <p:cNvSpPr/>
          <p:nvPr/>
        </p:nvSpPr>
        <p:spPr>
          <a:xfrm>
            <a:off x="3342592" y="4114017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86ABF85-803C-068B-636E-22EA8D9FBCFD}"/>
              </a:ext>
            </a:extLst>
          </p:cNvPr>
          <p:cNvSpPr/>
          <p:nvPr/>
        </p:nvSpPr>
        <p:spPr>
          <a:xfrm>
            <a:off x="3342592" y="4793248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2DE274D-D17F-E777-3D2A-20B14DFEBCFF}"/>
              </a:ext>
            </a:extLst>
          </p:cNvPr>
          <p:cNvSpPr/>
          <p:nvPr/>
        </p:nvSpPr>
        <p:spPr>
          <a:xfrm>
            <a:off x="3093333" y="552988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16F933D-81BF-B69D-F710-201E04FD693D}"/>
              </a:ext>
            </a:extLst>
          </p:cNvPr>
          <p:cNvSpPr/>
          <p:nvPr/>
        </p:nvSpPr>
        <p:spPr>
          <a:xfrm>
            <a:off x="1676515" y="338815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5078416-BADE-20D5-28E9-034FA5044083}"/>
              </a:ext>
            </a:extLst>
          </p:cNvPr>
          <p:cNvSpPr/>
          <p:nvPr/>
        </p:nvSpPr>
        <p:spPr>
          <a:xfrm>
            <a:off x="1264760" y="3927466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A29AE8E-106C-E615-6101-DDC7D66455F0}"/>
              </a:ext>
            </a:extLst>
          </p:cNvPr>
          <p:cNvSpPr/>
          <p:nvPr/>
        </p:nvSpPr>
        <p:spPr>
          <a:xfrm>
            <a:off x="1037806" y="4583980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94F4AEE-7F2F-28B4-D048-563F9FC28512}"/>
              </a:ext>
            </a:extLst>
          </p:cNvPr>
          <p:cNvSpPr/>
          <p:nvPr/>
        </p:nvSpPr>
        <p:spPr>
          <a:xfrm>
            <a:off x="1264760" y="5154389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2AEBDF9-31E1-FD2F-00B9-E8D44918EAF3}"/>
              </a:ext>
            </a:extLst>
          </p:cNvPr>
          <p:cNvSpPr/>
          <p:nvPr/>
        </p:nvSpPr>
        <p:spPr>
          <a:xfrm>
            <a:off x="1676515" y="5723605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24DB79C-EECA-4F75-2DCC-B3B2F2633897}"/>
              </a:ext>
            </a:extLst>
          </p:cNvPr>
          <p:cNvCxnSpPr>
            <a:cxnSpLocks/>
            <a:stCxn id="2" idx="2"/>
            <a:endCxn id="14" idx="5"/>
          </p:cNvCxnSpPr>
          <p:nvPr/>
        </p:nvCxnSpPr>
        <p:spPr>
          <a:xfrm flipH="1" flipV="1">
            <a:off x="1870233" y="5925705"/>
            <a:ext cx="448470" cy="2618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F079F84-8E65-956F-BCD2-E92956EDC0BE}"/>
              </a:ext>
            </a:extLst>
          </p:cNvPr>
          <p:cNvCxnSpPr>
            <a:cxnSpLocks/>
            <a:stCxn id="14" idx="1"/>
            <a:endCxn id="13" idx="4"/>
          </p:cNvCxnSpPr>
          <p:nvPr/>
        </p:nvCxnSpPr>
        <p:spPr>
          <a:xfrm flipH="1" flipV="1">
            <a:off x="1378238" y="5391164"/>
            <a:ext cx="331514" cy="367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B18D3BF-1E3F-5855-E74B-F08DDC1C6DD5}"/>
              </a:ext>
            </a:extLst>
          </p:cNvPr>
          <p:cNvCxnSpPr>
            <a:cxnSpLocks/>
            <a:stCxn id="13" idx="1"/>
            <a:endCxn id="12" idx="4"/>
          </p:cNvCxnSpPr>
          <p:nvPr/>
        </p:nvCxnSpPr>
        <p:spPr>
          <a:xfrm flipH="1" flipV="1">
            <a:off x="1151284" y="4820755"/>
            <a:ext cx="146714" cy="3683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BF2C07E-D553-3A3C-934E-21583DE596CA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V="1">
            <a:off x="1151284" y="4129566"/>
            <a:ext cx="146714" cy="4544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CD703DC-B40C-9751-CB7C-0C8564A44864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flipV="1">
            <a:off x="1378238" y="3590251"/>
            <a:ext cx="331514" cy="3372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9795E9F-0253-6DDE-5533-3A4FF6FCCDF6}"/>
              </a:ext>
            </a:extLst>
          </p:cNvPr>
          <p:cNvCxnSpPr>
            <a:cxnSpLocks/>
            <a:stCxn id="10" idx="7"/>
            <a:endCxn id="3" idx="2"/>
          </p:cNvCxnSpPr>
          <p:nvPr/>
        </p:nvCxnSpPr>
        <p:spPr>
          <a:xfrm flipV="1">
            <a:off x="1870233" y="3250631"/>
            <a:ext cx="448470" cy="1721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C05FF62-9C31-F86C-C168-983B56400172}"/>
              </a:ext>
            </a:extLst>
          </p:cNvPr>
          <p:cNvCxnSpPr>
            <a:cxnSpLocks/>
            <a:stCxn id="4" idx="1"/>
            <a:endCxn id="3" idx="6"/>
          </p:cNvCxnSpPr>
          <p:nvPr/>
        </p:nvCxnSpPr>
        <p:spPr>
          <a:xfrm flipH="1" flipV="1">
            <a:off x="2545657" y="3250631"/>
            <a:ext cx="580913" cy="29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03AE71E5-1288-026D-2FC9-E4AA5CF74B92}"/>
              </a:ext>
            </a:extLst>
          </p:cNvPr>
          <p:cNvCxnSpPr>
            <a:cxnSpLocks/>
            <a:stCxn id="7" idx="0"/>
            <a:endCxn id="4" idx="5"/>
          </p:cNvCxnSpPr>
          <p:nvPr/>
        </p:nvCxnSpPr>
        <p:spPr>
          <a:xfrm flipH="1" flipV="1">
            <a:off x="3287050" y="3713419"/>
            <a:ext cx="169019" cy="40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3B855BC1-7CA1-69DC-23A3-2BD64A1E9733}"/>
              </a:ext>
            </a:extLst>
          </p:cNvPr>
          <p:cNvCxnSpPr>
            <a:cxnSpLocks/>
            <a:stCxn id="8" idx="0"/>
            <a:endCxn id="7" idx="4"/>
          </p:cNvCxnSpPr>
          <p:nvPr/>
        </p:nvCxnSpPr>
        <p:spPr>
          <a:xfrm flipV="1">
            <a:off x="3456070" y="4350792"/>
            <a:ext cx="0" cy="442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DCAACD7-16E1-F575-255A-234F37EAF283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3206811" y="5030023"/>
            <a:ext cx="249259" cy="49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0F58AA8-55F5-1AF1-0F86-1B57195799C5}"/>
              </a:ext>
            </a:extLst>
          </p:cNvPr>
          <p:cNvCxnSpPr>
            <a:cxnSpLocks/>
            <a:stCxn id="2" idx="6"/>
            <a:endCxn id="9" idx="3"/>
          </p:cNvCxnSpPr>
          <p:nvPr/>
        </p:nvCxnSpPr>
        <p:spPr>
          <a:xfrm flipV="1">
            <a:off x="2545657" y="5731980"/>
            <a:ext cx="580913" cy="4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AE3A280-362F-D3C4-0142-49ACA1308BCA}"/>
                  </a:ext>
                </a:extLst>
              </p:cNvPr>
              <p:cNvSpPr txBox="1"/>
              <p:nvPr/>
            </p:nvSpPr>
            <p:spPr>
              <a:xfrm>
                <a:off x="3625088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AE3A280-362F-D3C4-0142-49ACA1308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088" y="4160854"/>
                <a:ext cx="589280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E146B469-7416-5D44-6058-DFDC1AA38DBA}"/>
                  </a:ext>
                </a:extLst>
              </p:cNvPr>
              <p:cNvSpPr txBox="1"/>
              <p:nvPr/>
            </p:nvSpPr>
            <p:spPr>
              <a:xfrm>
                <a:off x="534233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E146B469-7416-5D44-6058-DFDC1AA38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33" y="4160854"/>
                <a:ext cx="58928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/>
              <p:nvPr/>
            </p:nvSpPr>
            <p:spPr>
              <a:xfrm>
                <a:off x="3621616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616" y="4160854"/>
                <a:ext cx="589280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/>
              <p:nvPr/>
            </p:nvSpPr>
            <p:spPr>
              <a:xfrm>
                <a:off x="530761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1" y="4160854"/>
                <a:ext cx="589280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e 135">
                <a:extLst>
                  <a:ext uri="{FF2B5EF4-FFF2-40B4-BE49-F238E27FC236}">
                    <a16:creationId xmlns:a16="http://schemas.microsoft.com/office/drawing/2014/main" id="{43F17EA8-6B5C-898A-846E-A954E756CD44}"/>
                  </a:ext>
                </a:extLst>
              </p:cNvPr>
              <p:cNvSpPr/>
              <p:nvPr/>
            </p:nvSpPr>
            <p:spPr>
              <a:xfrm>
                <a:off x="6096030" y="6185060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36" name="Ovale 135">
                <a:extLst>
                  <a:ext uri="{FF2B5EF4-FFF2-40B4-BE49-F238E27FC236}">
                    <a16:creationId xmlns:a16="http://schemas.microsoft.com/office/drawing/2014/main" id="{43F17EA8-6B5C-898A-846E-A954E756C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30" y="6185060"/>
                <a:ext cx="226954" cy="2367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Ovale 136">
                <a:extLst>
                  <a:ext uri="{FF2B5EF4-FFF2-40B4-BE49-F238E27FC236}">
                    <a16:creationId xmlns:a16="http://schemas.microsoft.com/office/drawing/2014/main" id="{830B8B3A-5F47-55A2-22BF-4527CEDE8057}"/>
                  </a:ext>
                </a:extLst>
              </p:cNvPr>
              <p:cNvSpPr/>
              <p:nvPr/>
            </p:nvSpPr>
            <p:spPr>
              <a:xfrm>
                <a:off x="6096030" y="3100390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7" name="Ovale 136">
                <a:extLst>
                  <a:ext uri="{FF2B5EF4-FFF2-40B4-BE49-F238E27FC236}">
                    <a16:creationId xmlns:a16="http://schemas.microsoft.com/office/drawing/2014/main" id="{830B8B3A-5F47-55A2-22BF-4527CEDE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30" y="3100390"/>
                <a:ext cx="226954" cy="2367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e 137">
            <a:extLst>
              <a:ext uri="{FF2B5EF4-FFF2-40B4-BE49-F238E27FC236}">
                <a16:creationId xmlns:a16="http://schemas.microsoft.com/office/drawing/2014/main" id="{1E6BE15C-656F-6E18-36A0-DA51ADAAC50E}"/>
              </a:ext>
            </a:extLst>
          </p:cNvPr>
          <p:cNvSpPr/>
          <p:nvPr/>
        </p:nvSpPr>
        <p:spPr>
          <a:xfrm>
            <a:off x="6965352" y="372728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>
            <a:extLst>
              <a:ext uri="{FF2B5EF4-FFF2-40B4-BE49-F238E27FC236}">
                <a16:creationId xmlns:a16="http://schemas.microsoft.com/office/drawing/2014/main" id="{AB602C63-E5CA-EB1C-F320-EEC7BA13839B}"/>
              </a:ext>
            </a:extLst>
          </p:cNvPr>
          <p:cNvSpPr/>
          <p:nvPr/>
        </p:nvSpPr>
        <p:spPr>
          <a:xfrm>
            <a:off x="6479460" y="4224141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Ovale 139">
            <a:extLst>
              <a:ext uri="{FF2B5EF4-FFF2-40B4-BE49-F238E27FC236}">
                <a16:creationId xmlns:a16="http://schemas.microsoft.com/office/drawing/2014/main" id="{825F55F9-4CFC-B303-A772-8233B92DE0AF}"/>
              </a:ext>
            </a:extLst>
          </p:cNvPr>
          <p:cNvSpPr/>
          <p:nvPr/>
        </p:nvSpPr>
        <p:spPr>
          <a:xfrm>
            <a:off x="7261003" y="4657819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Ovale 140">
            <a:extLst>
              <a:ext uri="{FF2B5EF4-FFF2-40B4-BE49-F238E27FC236}">
                <a16:creationId xmlns:a16="http://schemas.microsoft.com/office/drawing/2014/main" id="{DF076C9B-C1D4-9327-5D01-A8F448BB5B6C}"/>
              </a:ext>
            </a:extLst>
          </p:cNvPr>
          <p:cNvSpPr/>
          <p:nvPr/>
        </p:nvSpPr>
        <p:spPr>
          <a:xfrm>
            <a:off x="6955309" y="5584797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Ovale 141">
            <a:extLst>
              <a:ext uri="{FF2B5EF4-FFF2-40B4-BE49-F238E27FC236}">
                <a16:creationId xmlns:a16="http://schemas.microsoft.com/office/drawing/2014/main" id="{D539245E-5022-D483-BC74-1B5D672CA006}"/>
              </a:ext>
            </a:extLst>
          </p:cNvPr>
          <p:cNvSpPr/>
          <p:nvPr/>
        </p:nvSpPr>
        <p:spPr>
          <a:xfrm>
            <a:off x="5746695" y="370668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Ovale 142">
            <a:extLst>
              <a:ext uri="{FF2B5EF4-FFF2-40B4-BE49-F238E27FC236}">
                <a16:creationId xmlns:a16="http://schemas.microsoft.com/office/drawing/2014/main" id="{A4A879C5-34E4-E473-4B3F-7391BE2F1A79}"/>
              </a:ext>
            </a:extLst>
          </p:cNvPr>
          <p:cNvSpPr/>
          <p:nvPr/>
        </p:nvSpPr>
        <p:spPr>
          <a:xfrm>
            <a:off x="4902197" y="4007327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4" name="Ovale 143">
            <a:extLst>
              <a:ext uri="{FF2B5EF4-FFF2-40B4-BE49-F238E27FC236}">
                <a16:creationId xmlns:a16="http://schemas.microsoft.com/office/drawing/2014/main" id="{475A0762-C5AD-D062-F8F6-0E6493AA2CC7}"/>
              </a:ext>
            </a:extLst>
          </p:cNvPr>
          <p:cNvSpPr/>
          <p:nvPr/>
        </p:nvSpPr>
        <p:spPr>
          <a:xfrm>
            <a:off x="5679066" y="4456643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5" name="Ovale 144">
            <a:extLst>
              <a:ext uri="{FF2B5EF4-FFF2-40B4-BE49-F238E27FC236}">
                <a16:creationId xmlns:a16="http://schemas.microsoft.com/office/drawing/2014/main" id="{A520C68D-BE35-3382-B53F-DA9F527BDC99}"/>
              </a:ext>
            </a:extLst>
          </p:cNvPr>
          <p:cNvSpPr/>
          <p:nvPr/>
        </p:nvSpPr>
        <p:spPr>
          <a:xfrm>
            <a:off x="4898546" y="497333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6" name="Ovale 145">
            <a:extLst>
              <a:ext uri="{FF2B5EF4-FFF2-40B4-BE49-F238E27FC236}">
                <a16:creationId xmlns:a16="http://schemas.microsoft.com/office/drawing/2014/main" id="{861FEFA7-F20B-2B51-42AE-52212B0A5C59}"/>
              </a:ext>
            </a:extLst>
          </p:cNvPr>
          <p:cNvSpPr/>
          <p:nvPr/>
        </p:nvSpPr>
        <p:spPr>
          <a:xfrm>
            <a:off x="6119414" y="5148465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7" name="Connettore 2 146">
            <a:extLst>
              <a:ext uri="{FF2B5EF4-FFF2-40B4-BE49-F238E27FC236}">
                <a16:creationId xmlns:a16="http://schemas.microsoft.com/office/drawing/2014/main" id="{A6606E62-0278-F458-C5A5-9AFF2EB38FF2}"/>
              </a:ext>
            </a:extLst>
          </p:cNvPr>
          <p:cNvCxnSpPr>
            <a:cxnSpLocks/>
            <a:stCxn id="136" idx="0"/>
            <a:endCxn id="146" idx="4"/>
          </p:cNvCxnSpPr>
          <p:nvPr/>
        </p:nvCxnSpPr>
        <p:spPr>
          <a:xfrm flipV="1">
            <a:off x="6209507" y="5385240"/>
            <a:ext cx="23384" cy="7998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2 147">
            <a:extLst>
              <a:ext uri="{FF2B5EF4-FFF2-40B4-BE49-F238E27FC236}">
                <a16:creationId xmlns:a16="http://schemas.microsoft.com/office/drawing/2014/main" id="{C682DC80-4563-5D7A-0EB0-E0E058EC5DC6}"/>
              </a:ext>
            </a:extLst>
          </p:cNvPr>
          <p:cNvCxnSpPr>
            <a:cxnSpLocks/>
            <a:stCxn id="146" idx="2"/>
            <a:endCxn id="145" idx="5"/>
          </p:cNvCxnSpPr>
          <p:nvPr/>
        </p:nvCxnSpPr>
        <p:spPr>
          <a:xfrm flipH="1" flipV="1">
            <a:off x="5092263" y="5175431"/>
            <a:ext cx="1027151" cy="914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2 148">
            <a:extLst>
              <a:ext uri="{FF2B5EF4-FFF2-40B4-BE49-F238E27FC236}">
                <a16:creationId xmlns:a16="http://schemas.microsoft.com/office/drawing/2014/main" id="{E1D53D86-5E92-581D-FF6D-0F73FDF0EFE5}"/>
              </a:ext>
            </a:extLst>
          </p:cNvPr>
          <p:cNvCxnSpPr>
            <a:cxnSpLocks/>
            <a:stCxn id="145" idx="7"/>
            <a:endCxn id="144" idx="3"/>
          </p:cNvCxnSpPr>
          <p:nvPr/>
        </p:nvCxnSpPr>
        <p:spPr>
          <a:xfrm flipV="1">
            <a:off x="5092263" y="4658743"/>
            <a:ext cx="620040" cy="3492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!Connettorea">
            <a:extLst>
              <a:ext uri="{FF2B5EF4-FFF2-40B4-BE49-F238E27FC236}">
                <a16:creationId xmlns:a16="http://schemas.microsoft.com/office/drawing/2014/main" id="{9EBC7545-C1D7-D40D-4AD6-22407C4E4191}"/>
              </a:ext>
            </a:extLst>
          </p:cNvPr>
          <p:cNvCxnSpPr>
            <a:cxnSpLocks/>
            <a:stCxn id="144" idx="1"/>
            <a:endCxn id="143" idx="5"/>
          </p:cNvCxnSpPr>
          <p:nvPr/>
        </p:nvCxnSpPr>
        <p:spPr>
          <a:xfrm flipH="1" flipV="1">
            <a:off x="5095914" y="4209427"/>
            <a:ext cx="616389" cy="2818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2 36">
            <a:extLst>
              <a:ext uri="{FF2B5EF4-FFF2-40B4-BE49-F238E27FC236}">
                <a16:creationId xmlns:a16="http://schemas.microsoft.com/office/drawing/2014/main" id="{619EC01E-C398-41B1-E9D0-E705B0FE48D8}"/>
              </a:ext>
            </a:extLst>
          </p:cNvPr>
          <p:cNvCxnSpPr>
            <a:cxnSpLocks/>
            <a:stCxn id="143" idx="7"/>
            <a:endCxn id="142" idx="2"/>
          </p:cNvCxnSpPr>
          <p:nvPr/>
        </p:nvCxnSpPr>
        <p:spPr>
          <a:xfrm flipV="1">
            <a:off x="5095914" y="3825069"/>
            <a:ext cx="650781" cy="2169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2 151">
            <a:extLst>
              <a:ext uri="{FF2B5EF4-FFF2-40B4-BE49-F238E27FC236}">
                <a16:creationId xmlns:a16="http://schemas.microsoft.com/office/drawing/2014/main" id="{8DF29CB8-7A0E-37A6-B658-346A413BDCA0}"/>
              </a:ext>
            </a:extLst>
          </p:cNvPr>
          <p:cNvCxnSpPr>
            <a:cxnSpLocks/>
            <a:stCxn id="142" idx="7"/>
            <a:endCxn id="137" idx="2"/>
          </p:cNvCxnSpPr>
          <p:nvPr/>
        </p:nvCxnSpPr>
        <p:spPr>
          <a:xfrm flipV="1">
            <a:off x="5940412" y="3218778"/>
            <a:ext cx="155618" cy="5225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2 152">
            <a:extLst>
              <a:ext uri="{FF2B5EF4-FFF2-40B4-BE49-F238E27FC236}">
                <a16:creationId xmlns:a16="http://schemas.microsoft.com/office/drawing/2014/main" id="{7157C94A-35ED-2F08-942D-0326B7A479F1}"/>
              </a:ext>
            </a:extLst>
          </p:cNvPr>
          <p:cNvCxnSpPr>
            <a:cxnSpLocks/>
            <a:stCxn id="138" idx="1"/>
            <a:endCxn id="137" idx="6"/>
          </p:cNvCxnSpPr>
          <p:nvPr/>
        </p:nvCxnSpPr>
        <p:spPr>
          <a:xfrm flipH="1" flipV="1">
            <a:off x="6322984" y="3218778"/>
            <a:ext cx="675605" cy="543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2 153">
            <a:extLst>
              <a:ext uri="{FF2B5EF4-FFF2-40B4-BE49-F238E27FC236}">
                <a16:creationId xmlns:a16="http://schemas.microsoft.com/office/drawing/2014/main" id="{62D0CC31-7664-48F8-D0E1-C60E49C129B7}"/>
              </a:ext>
            </a:extLst>
          </p:cNvPr>
          <p:cNvCxnSpPr>
            <a:cxnSpLocks/>
            <a:stCxn id="139" idx="0"/>
            <a:endCxn id="138" idx="5"/>
          </p:cNvCxnSpPr>
          <p:nvPr/>
        </p:nvCxnSpPr>
        <p:spPr>
          <a:xfrm flipV="1">
            <a:off x="6592937" y="3929380"/>
            <a:ext cx="566132" cy="29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2 154">
            <a:extLst>
              <a:ext uri="{FF2B5EF4-FFF2-40B4-BE49-F238E27FC236}">
                <a16:creationId xmlns:a16="http://schemas.microsoft.com/office/drawing/2014/main" id="{EE7FFA18-4D69-181C-B49B-A47E90F348D0}"/>
              </a:ext>
            </a:extLst>
          </p:cNvPr>
          <p:cNvCxnSpPr>
            <a:cxnSpLocks/>
            <a:stCxn id="140" idx="0"/>
            <a:endCxn id="139" idx="4"/>
          </p:cNvCxnSpPr>
          <p:nvPr/>
        </p:nvCxnSpPr>
        <p:spPr>
          <a:xfrm flipH="1" flipV="1">
            <a:off x="6592937" y="4460916"/>
            <a:ext cx="781543" cy="196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2 155">
            <a:extLst>
              <a:ext uri="{FF2B5EF4-FFF2-40B4-BE49-F238E27FC236}">
                <a16:creationId xmlns:a16="http://schemas.microsoft.com/office/drawing/2014/main" id="{F0EB2C3C-1515-3053-A3CC-1CB66F0D6A7A}"/>
              </a:ext>
            </a:extLst>
          </p:cNvPr>
          <p:cNvCxnSpPr>
            <a:cxnSpLocks/>
            <a:stCxn id="141" idx="7"/>
            <a:endCxn id="140" idx="4"/>
          </p:cNvCxnSpPr>
          <p:nvPr/>
        </p:nvCxnSpPr>
        <p:spPr>
          <a:xfrm flipV="1">
            <a:off x="7149026" y="4894594"/>
            <a:ext cx="225454" cy="724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2 156">
            <a:extLst>
              <a:ext uri="{FF2B5EF4-FFF2-40B4-BE49-F238E27FC236}">
                <a16:creationId xmlns:a16="http://schemas.microsoft.com/office/drawing/2014/main" id="{565244F1-5D0E-807C-56B3-F4D0E5FB1A5D}"/>
              </a:ext>
            </a:extLst>
          </p:cNvPr>
          <p:cNvCxnSpPr>
            <a:cxnSpLocks/>
            <a:stCxn id="136" idx="6"/>
            <a:endCxn id="141" idx="3"/>
          </p:cNvCxnSpPr>
          <p:nvPr/>
        </p:nvCxnSpPr>
        <p:spPr>
          <a:xfrm flipV="1">
            <a:off x="6322984" y="5786897"/>
            <a:ext cx="665562" cy="516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D050D6BE-7096-FA8A-E7E7-8B543A631CEF}"/>
              </a:ext>
            </a:extLst>
          </p:cNvPr>
          <p:cNvGrpSpPr/>
          <p:nvPr/>
        </p:nvGrpSpPr>
        <p:grpSpPr>
          <a:xfrm>
            <a:off x="8397762" y="3071356"/>
            <a:ext cx="3477007" cy="3380979"/>
            <a:chOff x="8397762" y="3071356"/>
            <a:chExt cx="3477007" cy="3380979"/>
          </a:xfrm>
        </p:grpSpPr>
        <p:sp>
          <p:nvSpPr>
            <p:cNvPr id="94" name="Figura a mano libera: forma 93">
              <a:extLst>
                <a:ext uri="{FF2B5EF4-FFF2-40B4-BE49-F238E27FC236}">
                  <a16:creationId xmlns:a16="http://schemas.microsoft.com/office/drawing/2014/main" id="{E8F0EBB2-7723-732D-0E79-466480C80C58}"/>
                </a:ext>
              </a:extLst>
            </p:cNvPr>
            <p:cNvSpPr/>
            <p:nvPr/>
          </p:nvSpPr>
          <p:spPr>
            <a:xfrm>
              <a:off x="10187630" y="3229355"/>
              <a:ext cx="1156338" cy="3084672"/>
            </a:xfrm>
            <a:custGeom>
              <a:avLst/>
              <a:gdLst>
                <a:gd name="connsiteX0" fmla="*/ 0 w 1082040"/>
                <a:gd name="connsiteY0" fmla="*/ 0 h 2468880"/>
                <a:gd name="connsiteX1" fmla="*/ 769620 w 1082040"/>
                <a:gd name="connsiteY1" fmla="*/ 647700 h 2468880"/>
                <a:gd name="connsiteX2" fmla="*/ 777240 w 1082040"/>
                <a:gd name="connsiteY2" fmla="*/ 670560 h 2468880"/>
                <a:gd name="connsiteX3" fmla="*/ 1082040 w 1082040"/>
                <a:gd name="connsiteY3" fmla="*/ 1546860 h 2468880"/>
                <a:gd name="connsiteX4" fmla="*/ 1082040 w 1082040"/>
                <a:gd name="connsiteY4" fmla="*/ 1546860 h 2468880"/>
                <a:gd name="connsiteX5" fmla="*/ 777240 w 1082040"/>
                <a:gd name="connsiteY5" fmla="*/ 2468880 h 2468880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790099 w 1082040"/>
                <a:gd name="connsiteY7" fmla="*/ 2484596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604361 w 1082040"/>
                <a:gd name="connsiteY7" fmla="*/ 2517934 h 2538281"/>
                <a:gd name="connsiteX0" fmla="*/ 98109 w 1180149"/>
                <a:gd name="connsiteY0" fmla="*/ 0 h 3051334"/>
                <a:gd name="connsiteX1" fmla="*/ 867729 w 1180149"/>
                <a:gd name="connsiteY1" fmla="*/ 647700 h 3051334"/>
                <a:gd name="connsiteX2" fmla="*/ 875349 w 1180149"/>
                <a:gd name="connsiteY2" fmla="*/ 670560 h 3051334"/>
                <a:gd name="connsiteX3" fmla="*/ 1180149 w 1180149"/>
                <a:gd name="connsiteY3" fmla="*/ 1546860 h 3051334"/>
                <a:gd name="connsiteX4" fmla="*/ 1180149 w 1180149"/>
                <a:gd name="connsiteY4" fmla="*/ 1546860 h 3051334"/>
                <a:gd name="connsiteX5" fmla="*/ 875349 w 1180149"/>
                <a:gd name="connsiteY5" fmla="*/ 2468880 h 3051334"/>
                <a:gd name="connsiteX6" fmla="*/ 881064 w 1180149"/>
                <a:gd name="connsiteY6" fmla="*/ 2472690 h 3051334"/>
                <a:gd name="connsiteX7" fmla="*/ 1 w 1180149"/>
                <a:gd name="connsiteY7" fmla="*/ 3051334 h 3051334"/>
                <a:gd name="connsiteX0" fmla="*/ 74297 w 1156337"/>
                <a:gd name="connsiteY0" fmla="*/ 0 h 3084672"/>
                <a:gd name="connsiteX1" fmla="*/ 843917 w 1156337"/>
                <a:gd name="connsiteY1" fmla="*/ 647700 h 3084672"/>
                <a:gd name="connsiteX2" fmla="*/ 851537 w 1156337"/>
                <a:gd name="connsiteY2" fmla="*/ 670560 h 3084672"/>
                <a:gd name="connsiteX3" fmla="*/ 1156337 w 1156337"/>
                <a:gd name="connsiteY3" fmla="*/ 1546860 h 3084672"/>
                <a:gd name="connsiteX4" fmla="*/ 1156337 w 1156337"/>
                <a:gd name="connsiteY4" fmla="*/ 1546860 h 3084672"/>
                <a:gd name="connsiteX5" fmla="*/ 851537 w 1156337"/>
                <a:gd name="connsiteY5" fmla="*/ 2468880 h 3084672"/>
                <a:gd name="connsiteX6" fmla="*/ 857252 w 1156337"/>
                <a:gd name="connsiteY6" fmla="*/ 2472690 h 3084672"/>
                <a:gd name="connsiteX7" fmla="*/ 2 w 1156337"/>
                <a:gd name="connsiteY7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851538 w 1156338"/>
                <a:gd name="connsiteY5" fmla="*/ 2468880 h 3084672"/>
                <a:gd name="connsiteX6" fmla="*/ 533403 w 1156338"/>
                <a:gd name="connsiteY6" fmla="*/ 2717165 h 3084672"/>
                <a:gd name="connsiteX7" fmla="*/ 3 w 1156338"/>
                <a:gd name="connsiteY7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600713 w 1156338"/>
                <a:gd name="connsiteY5" fmla="*/ 2672080 h 3084672"/>
                <a:gd name="connsiteX6" fmla="*/ 533403 w 1156338"/>
                <a:gd name="connsiteY6" fmla="*/ 2717165 h 3084672"/>
                <a:gd name="connsiteX7" fmla="*/ 3 w 1156338"/>
                <a:gd name="connsiteY7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600713 w 1156338"/>
                <a:gd name="connsiteY5" fmla="*/ 2672080 h 3084672"/>
                <a:gd name="connsiteX6" fmla="*/ 611854 w 1156338"/>
                <a:gd name="connsiteY6" fmla="*/ 2671657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600713 w 1156338"/>
                <a:gd name="connsiteY5" fmla="*/ 2672080 h 3084672"/>
                <a:gd name="connsiteX6" fmla="*/ 615029 w 1156338"/>
                <a:gd name="connsiteY6" fmla="*/ 28208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615029 w 1156338"/>
                <a:gd name="connsiteY6" fmla="*/ 28208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589629 w 1156338"/>
                <a:gd name="connsiteY6" fmla="*/ 27065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1010288 w 1156338"/>
                <a:gd name="connsiteY2" fmla="*/ 915035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589629 w 1156338"/>
                <a:gd name="connsiteY6" fmla="*/ 27065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675643 w 1156338"/>
                <a:gd name="connsiteY1" fmla="*/ 368300 h 3084672"/>
                <a:gd name="connsiteX2" fmla="*/ 1010288 w 1156338"/>
                <a:gd name="connsiteY2" fmla="*/ 915035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589629 w 1156338"/>
                <a:gd name="connsiteY6" fmla="*/ 27065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338" h="3084672">
                  <a:moveTo>
                    <a:pt x="74298" y="0"/>
                  </a:moveTo>
                  <a:lnTo>
                    <a:pt x="675643" y="368300"/>
                  </a:lnTo>
                  <a:cubicBezTo>
                    <a:pt x="805183" y="480060"/>
                    <a:pt x="1010288" y="915035"/>
                    <a:pt x="1010288" y="915035"/>
                  </a:cubicBezTo>
                  <a:lnTo>
                    <a:pt x="1156338" y="1546860"/>
                  </a:lnTo>
                  <a:lnTo>
                    <a:pt x="1156338" y="1546860"/>
                  </a:lnTo>
                  <a:lnTo>
                    <a:pt x="997588" y="2151380"/>
                  </a:lnTo>
                  <a:cubicBezTo>
                    <a:pt x="906841" y="2338846"/>
                    <a:pt x="600847" y="2699068"/>
                    <a:pt x="589629" y="2706582"/>
                  </a:cubicBezTo>
                  <a:cubicBezTo>
                    <a:pt x="578411" y="2714096"/>
                    <a:pt x="635378" y="2648329"/>
                    <a:pt x="533403" y="2717165"/>
                  </a:cubicBezTo>
                  <a:cubicBezTo>
                    <a:pt x="535546" y="2719784"/>
                    <a:pt x="-1485" y="3082192"/>
                    <a:pt x="3" y="3084672"/>
                  </a:cubicBezTo>
                </a:path>
              </a:pathLst>
            </a:custGeom>
            <a:ln w="19050" cap="flat" cmpd="sng" algn="ctr">
              <a:solidFill>
                <a:srgbClr val="FF33CC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Figura a mano libera: forma 94">
              <a:extLst>
                <a:ext uri="{FF2B5EF4-FFF2-40B4-BE49-F238E27FC236}">
                  <a16:creationId xmlns:a16="http://schemas.microsoft.com/office/drawing/2014/main" id="{D0EFF2A3-C789-50AE-40A2-6247388D4355}"/>
                </a:ext>
              </a:extLst>
            </p:cNvPr>
            <p:cNvSpPr/>
            <p:nvPr/>
          </p:nvSpPr>
          <p:spPr>
            <a:xfrm>
              <a:off x="8863858" y="3183634"/>
              <a:ext cx="1314885" cy="3132455"/>
            </a:xfrm>
            <a:custGeom>
              <a:avLst/>
              <a:gdLst>
                <a:gd name="connsiteX0" fmla="*/ 1134253 w 1317133"/>
                <a:gd name="connsiteY0" fmla="*/ 0 h 3116580"/>
                <a:gd name="connsiteX1" fmla="*/ 82693 w 1317133"/>
                <a:gd name="connsiteY1" fmla="*/ 800100 h 3116580"/>
                <a:gd name="connsiteX2" fmla="*/ 75073 w 1317133"/>
                <a:gd name="connsiteY2" fmla="*/ 1074420 h 3116580"/>
                <a:gd name="connsiteX3" fmla="*/ 90313 w 1317133"/>
                <a:gd name="connsiteY3" fmla="*/ 1905000 h 3116580"/>
                <a:gd name="connsiteX4" fmla="*/ 90313 w 1317133"/>
                <a:gd name="connsiteY4" fmla="*/ 1988820 h 3116580"/>
                <a:gd name="connsiteX5" fmla="*/ 1317133 w 1317133"/>
                <a:gd name="connsiteY5" fmla="*/ 3116580 h 3116580"/>
                <a:gd name="connsiteX6" fmla="*/ 1317133 w 1317133"/>
                <a:gd name="connsiteY6" fmla="*/ 3116580 h 3116580"/>
                <a:gd name="connsiteX7" fmla="*/ 1317133 w 1317133"/>
                <a:gd name="connsiteY7" fmla="*/ 3116580 h 3116580"/>
                <a:gd name="connsiteX8" fmla="*/ 1317133 w 1317133"/>
                <a:gd name="connsiteY8" fmla="*/ 3116580 h 3116580"/>
                <a:gd name="connsiteX9" fmla="*/ 1317133 w 1317133"/>
                <a:gd name="connsiteY9" fmla="*/ 3116580 h 3116580"/>
                <a:gd name="connsiteX0" fmla="*/ 1134253 w 1317133"/>
                <a:gd name="connsiteY0" fmla="*/ 0 h 3116580"/>
                <a:gd name="connsiteX1" fmla="*/ 82693 w 1317133"/>
                <a:gd name="connsiteY1" fmla="*/ 866775 h 3116580"/>
                <a:gd name="connsiteX2" fmla="*/ 75073 w 1317133"/>
                <a:gd name="connsiteY2" fmla="*/ 1074420 h 3116580"/>
                <a:gd name="connsiteX3" fmla="*/ 90313 w 1317133"/>
                <a:gd name="connsiteY3" fmla="*/ 1905000 h 3116580"/>
                <a:gd name="connsiteX4" fmla="*/ 90313 w 1317133"/>
                <a:gd name="connsiteY4" fmla="*/ 1988820 h 3116580"/>
                <a:gd name="connsiteX5" fmla="*/ 1317133 w 1317133"/>
                <a:gd name="connsiteY5" fmla="*/ 3116580 h 3116580"/>
                <a:gd name="connsiteX6" fmla="*/ 1317133 w 1317133"/>
                <a:gd name="connsiteY6" fmla="*/ 3116580 h 3116580"/>
                <a:gd name="connsiteX7" fmla="*/ 1317133 w 1317133"/>
                <a:gd name="connsiteY7" fmla="*/ 3116580 h 3116580"/>
                <a:gd name="connsiteX8" fmla="*/ 1317133 w 1317133"/>
                <a:gd name="connsiteY8" fmla="*/ 3116580 h 3116580"/>
                <a:gd name="connsiteX9" fmla="*/ 1317133 w 1317133"/>
                <a:gd name="connsiteY9" fmla="*/ 3116580 h 3116580"/>
                <a:gd name="connsiteX0" fmla="*/ 1132339 w 1315219"/>
                <a:gd name="connsiteY0" fmla="*/ 0 h 3116580"/>
                <a:gd name="connsiteX1" fmla="*/ 80779 w 1315219"/>
                <a:gd name="connsiteY1" fmla="*/ 866775 h 3116580"/>
                <a:gd name="connsiteX2" fmla="*/ 73159 w 1315219"/>
                <a:gd name="connsiteY2" fmla="*/ 1074420 h 3116580"/>
                <a:gd name="connsiteX3" fmla="*/ 88399 w 1315219"/>
                <a:gd name="connsiteY3" fmla="*/ 1905000 h 3116580"/>
                <a:gd name="connsiteX4" fmla="*/ 644024 w 1315219"/>
                <a:gd name="connsiteY4" fmla="*/ 2490470 h 3116580"/>
                <a:gd name="connsiteX5" fmla="*/ 1315219 w 1315219"/>
                <a:gd name="connsiteY5" fmla="*/ 3116580 h 3116580"/>
                <a:gd name="connsiteX6" fmla="*/ 1315219 w 1315219"/>
                <a:gd name="connsiteY6" fmla="*/ 3116580 h 3116580"/>
                <a:gd name="connsiteX7" fmla="*/ 1315219 w 1315219"/>
                <a:gd name="connsiteY7" fmla="*/ 3116580 h 3116580"/>
                <a:gd name="connsiteX8" fmla="*/ 1315219 w 1315219"/>
                <a:gd name="connsiteY8" fmla="*/ 3116580 h 3116580"/>
                <a:gd name="connsiteX9" fmla="*/ 1315219 w 1315219"/>
                <a:gd name="connsiteY9" fmla="*/ 3116580 h 3116580"/>
                <a:gd name="connsiteX0" fmla="*/ 1153898 w 1336778"/>
                <a:gd name="connsiteY0" fmla="*/ 0 h 3116580"/>
                <a:gd name="connsiteX1" fmla="*/ 102338 w 1336778"/>
                <a:gd name="connsiteY1" fmla="*/ 866775 h 3116580"/>
                <a:gd name="connsiteX2" fmla="*/ 94718 w 1336778"/>
                <a:gd name="connsiteY2" fmla="*/ 1074420 h 3116580"/>
                <a:gd name="connsiteX3" fmla="*/ 583033 w 1336778"/>
                <a:gd name="connsiteY3" fmla="*/ 2400300 h 3116580"/>
                <a:gd name="connsiteX4" fmla="*/ 665583 w 1336778"/>
                <a:gd name="connsiteY4" fmla="*/ 2490470 h 3116580"/>
                <a:gd name="connsiteX5" fmla="*/ 1336778 w 1336778"/>
                <a:gd name="connsiteY5" fmla="*/ 3116580 h 3116580"/>
                <a:gd name="connsiteX6" fmla="*/ 1336778 w 1336778"/>
                <a:gd name="connsiteY6" fmla="*/ 3116580 h 3116580"/>
                <a:gd name="connsiteX7" fmla="*/ 1336778 w 1336778"/>
                <a:gd name="connsiteY7" fmla="*/ 3116580 h 3116580"/>
                <a:gd name="connsiteX8" fmla="*/ 1336778 w 1336778"/>
                <a:gd name="connsiteY8" fmla="*/ 3116580 h 3116580"/>
                <a:gd name="connsiteX9" fmla="*/ 1336778 w 1336778"/>
                <a:gd name="connsiteY9" fmla="*/ 3116580 h 311658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6" fmla="*/ 1337110 w 1337110"/>
                <a:gd name="connsiteY6" fmla="*/ 3116580 h 3116580"/>
                <a:gd name="connsiteX7" fmla="*/ 1337110 w 1337110"/>
                <a:gd name="connsiteY7" fmla="*/ 3116580 h 3116580"/>
                <a:gd name="connsiteX8" fmla="*/ 1337110 w 1337110"/>
                <a:gd name="connsiteY8" fmla="*/ 3116580 h 3116580"/>
                <a:gd name="connsiteX9" fmla="*/ 1337110 w 1337110"/>
                <a:gd name="connsiteY9" fmla="*/ 3116580 h 3116580"/>
                <a:gd name="connsiteX0" fmla="*/ 1154230 w 1337110"/>
                <a:gd name="connsiteY0" fmla="*/ 0 h 3148330"/>
                <a:gd name="connsiteX1" fmla="*/ 102670 w 1337110"/>
                <a:gd name="connsiteY1" fmla="*/ 866775 h 3148330"/>
                <a:gd name="connsiteX2" fmla="*/ 95050 w 1337110"/>
                <a:gd name="connsiteY2" fmla="*/ 1074420 h 3148330"/>
                <a:gd name="connsiteX3" fmla="*/ 589715 w 1337110"/>
                <a:gd name="connsiteY3" fmla="*/ 2413000 h 3148330"/>
                <a:gd name="connsiteX4" fmla="*/ 665915 w 1337110"/>
                <a:gd name="connsiteY4" fmla="*/ 2490470 h 3148330"/>
                <a:gd name="connsiteX5" fmla="*/ 1337110 w 1337110"/>
                <a:gd name="connsiteY5" fmla="*/ 3116580 h 3148330"/>
                <a:gd name="connsiteX6" fmla="*/ 1337110 w 1337110"/>
                <a:gd name="connsiteY6" fmla="*/ 3116580 h 3148330"/>
                <a:gd name="connsiteX7" fmla="*/ 1337110 w 1337110"/>
                <a:gd name="connsiteY7" fmla="*/ 3116580 h 3148330"/>
                <a:gd name="connsiteX8" fmla="*/ 1337110 w 1337110"/>
                <a:gd name="connsiteY8" fmla="*/ 3116580 h 3148330"/>
                <a:gd name="connsiteX9" fmla="*/ 1292660 w 1337110"/>
                <a:gd name="connsiteY9" fmla="*/ 3148330 h 3148330"/>
                <a:gd name="connsiteX0" fmla="*/ 1154230 w 1337110"/>
                <a:gd name="connsiteY0" fmla="*/ 0 h 3148330"/>
                <a:gd name="connsiteX1" fmla="*/ 102670 w 1337110"/>
                <a:gd name="connsiteY1" fmla="*/ 866775 h 3148330"/>
                <a:gd name="connsiteX2" fmla="*/ 95050 w 1337110"/>
                <a:gd name="connsiteY2" fmla="*/ 1074420 h 3148330"/>
                <a:gd name="connsiteX3" fmla="*/ 589715 w 1337110"/>
                <a:gd name="connsiteY3" fmla="*/ 2413000 h 3148330"/>
                <a:gd name="connsiteX4" fmla="*/ 665915 w 1337110"/>
                <a:gd name="connsiteY4" fmla="*/ 2490470 h 3148330"/>
                <a:gd name="connsiteX5" fmla="*/ 1337110 w 1337110"/>
                <a:gd name="connsiteY5" fmla="*/ 3116580 h 3148330"/>
                <a:gd name="connsiteX6" fmla="*/ 1337110 w 1337110"/>
                <a:gd name="connsiteY6" fmla="*/ 3116580 h 3148330"/>
                <a:gd name="connsiteX7" fmla="*/ 1337110 w 1337110"/>
                <a:gd name="connsiteY7" fmla="*/ 3116580 h 3148330"/>
                <a:gd name="connsiteX8" fmla="*/ 1295835 w 1337110"/>
                <a:gd name="connsiteY8" fmla="*/ 3141980 h 3148330"/>
                <a:gd name="connsiteX9" fmla="*/ 1292660 w 1337110"/>
                <a:gd name="connsiteY9" fmla="*/ 3148330 h 3148330"/>
                <a:gd name="connsiteX0" fmla="*/ 1154230 w 1337110"/>
                <a:gd name="connsiteY0" fmla="*/ 0 h 3141980"/>
                <a:gd name="connsiteX1" fmla="*/ 102670 w 1337110"/>
                <a:gd name="connsiteY1" fmla="*/ 866775 h 3141980"/>
                <a:gd name="connsiteX2" fmla="*/ 95050 w 1337110"/>
                <a:gd name="connsiteY2" fmla="*/ 1074420 h 3141980"/>
                <a:gd name="connsiteX3" fmla="*/ 589715 w 1337110"/>
                <a:gd name="connsiteY3" fmla="*/ 2413000 h 3141980"/>
                <a:gd name="connsiteX4" fmla="*/ 665915 w 1337110"/>
                <a:gd name="connsiteY4" fmla="*/ 2490470 h 3141980"/>
                <a:gd name="connsiteX5" fmla="*/ 1337110 w 1337110"/>
                <a:gd name="connsiteY5" fmla="*/ 3116580 h 3141980"/>
                <a:gd name="connsiteX6" fmla="*/ 1337110 w 1337110"/>
                <a:gd name="connsiteY6" fmla="*/ 3116580 h 3141980"/>
                <a:gd name="connsiteX7" fmla="*/ 1337110 w 1337110"/>
                <a:gd name="connsiteY7" fmla="*/ 3116580 h 3141980"/>
                <a:gd name="connsiteX8" fmla="*/ 1295835 w 1337110"/>
                <a:gd name="connsiteY8" fmla="*/ 3141980 h 314198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6" fmla="*/ 1337110 w 1337110"/>
                <a:gd name="connsiteY6" fmla="*/ 3116580 h 3116580"/>
                <a:gd name="connsiteX7" fmla="*/ 1337110 w 1337110"/>
                <a:gd name="connsiteY7" fmla="*/ 3116580 h 3116580"/>
                <a:gd name="connsiteX0" fmla="*/ 1154230 w 1337110"/>
                <a:gd name="connsiteY0" fmla="*/ 0 h 3129280"/>
                <a:gd name="connsiteX1" fmla="*/ 102670 w 1337110"/>
                <a:gd name="connsiteY1" fmla="*/ 866775 h 3129280"/>
                <a:gd name="connsiteX2" fmla="*/ 95050 w 1337110"/>
                <a:gd name="connsiteY2" fmla="*/ 1074420 h 3129280"/>
                <a:gd name="connsiteX3" fmla="*/ 589715 w 1337110"/>
                <a:gd name="connsiteY3" fmla="*/ 2413000 h 3129280"/>
                <a:gd name="connsiteX4" fmla="*/ 665915 w 1337110"/>
                <a:gd name="connsiteY4" fmla="*/ 2490470 h 3129280"/>
                <a:gd name="connsiteX5" fmla="*/ 1337110 w 1337110"/>
                <a:gd name="connsiteY5" fmla="*/ 3116580 h 3129280"/>
                <a:gd name="connsiteX6" fmla="*/ 1337110 w 1337110"/>
                <a:gd name="connsiteY6" fmla="*/ 3116580 h 3129280"/>
                <a:gd name="connsiteX7" fmla="*/ 1314885 w 1337110"/>
                <a:gd name="connsiteY7" fmla="*/ 3129280 h 312928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6" fmla="*/ 1337110 w 1337110"/>
                <a:gd name="connsiteY6" fmla="*/ 3116580 h 3116580"/>
                <a:gd name="connsiteX0" fmla="*/ 1154230 w 1337110"/>
                <a:gd name="connsiteY0" fmla="*/ 0 h 3148330"/>
                <a:gd name="connsiteX1" fmla="*/ 102670 w 1337110"/>
                <a:gd name="connsiteY1" fmla="*/ 866775 h 3148330"/>
                <a:gd name="connsiteX2" fmla="*/ 95050 w 1337110"/>
                <a:gd name="connsiteY2" fmla="*/ 1074420 h 3148330"/>
                <a:gd name="connsiteX3" fmla="*/ 589715 w 1337110"/>
                <a:gd name="connsiteY3" fmla="*/ 2413000 h 3148330"/>
                <a:gd name="connsiteX4" fmla="*/ 665915 w 1337110"/>
                <a:gd name="connsiteY4" fmla="*/ 2490470 h 3148330"/>
                <a:gd name="connsiteX5" fmla="*/ 1337110 w 1337110"/>
                <a:gd name="connsiteY5" fmla="*/ 3116580 h 3148330"/>
                <a:gd name="connsiteX6" fmla="*/ 1257735 w 1337110"/>
                <a:gd name="connsiteY6" fmla="*/ 3148330 h 314833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0" fmla="*/ 1154230 w 1314885"/>
                <a:gd name="connsiteY0" fmla="*/ 0 h 3132455"/>
                <a:gd name="connsiteX1" fmla="*/ 102670 w 1314885"/>
                <a:gd name="connsiteY1" fmla="*/ 866775 h 3132455"/>
                <a:gd name="connsiteX2" fmla="*/ 95050 w 1314885"/>
                <a:gd name="connsiteY2" fmla="*/ 1074420 h 3132455"/>
                <a:gd name="connsiteX3" fmla="*/ 589715 w 1314885"/>
                <a:gd name="connsiteY3" fmla="*/ 2413000 h 3132455"/>
                <a:gd name="connsiteX4" fmla="*/ 665915 w 1314885"/>
                <a:gd name="connsiteY4" fmla="*/ 2490470 h 3132455"/>
                <a:gd name="connsiteX5" fmla="*/ 1314885 w 1314885"/>
                <a:gd name="connsiteY5" fmla="*/ 3132455 h 313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4885" h="3132455">
                  <a:moveTo>
                    <a:pt x="1154230" y="0"/>
                  </a:moveTo>
                  <a:cubicBezTo>
                    <a:pt x="716715" y="310515"/>
                    <a:pt x="279200" y="687705"/>
                    <a:pt x="102670" y="866775"/>
                  </a:cubicBezTo>
                  <a:cubicBezTo>
                    <a:pt x="-73860" y="1045845"/>
                    <a:pt x="13876" y="816716"/>
                    <a:pt x="95050" y="1074420"/>
                  </a:cubicBezTo>
                  <a:cubicBezTo>
                    <a:pt x="176224" y="1332124"/>
                    <a:pt x="494571" y="2176992"/>
                    <a:pt x="589715" y="2413000"/>
                  </a:cubicBezTo>
                  <a:cubicBezTo>
                    <a:pt x="684859" y="2649008"/>
                    <a:pt x="545053" y="2370561"/>
                    <a:pt x="665915" y="2490470"/>
                  </a:cubicBezTo>
                  <a:lnTo>
                    <a:pt x="1314885" y="3132455"/>
                  </a:lnTo>
                </a:path>
              </a:pathLst>
            </a:custGeom>
            <a:ln w="19050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Ovale 95">
              <a:extLst>
                <a:ext uri="{FF2B5EF4-FFF2-40B4-BE49-F238E27FC236}">
                  <a16:creationId xmlns:a16="http://schemas.microsoft.com/office/drawing/2014/main" id="{259AFF23-DF5C-A689-EE54-16B6971F8807}"/>
                </a:ext>
              </a:extLst>
            </p:cNvPr>
            <p:cNvSpPr/>
            <p:nvPr/>
          </p:nvSpPr>
          <p:spPr>
            <a:xfrm>
              <a:off x="9995472" y="307135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7" name="Ovale 96">
              <a:extLst>
                <a:ext uri="{FF2B5EF4-FFF2-40B4-BE49-F238E27FC236}">
                  <a16:creationId xmlns:a16="http://schemas.microsoft.com/office/drawing/2014/main" id="{BFA36C83-0044-F72F-994E-2DC11429DDF3}"/>
                </a:ext>
              </a:extLst>
            </p:cNvPr>
            <p:cNvSpPr/>
            <p:nvPr/>
          </p:nvSpPr>
          <p:spPr>
            <a:xfrm>
              <a:off x="9628647" y="3692942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8D67C584-F90D-A92D-CB7F-92A9156D6DBF}"/>
                </a:ext>
              </a:extLst>
            </p:cNvPr>
            <p:cNvSpPr/>
            <p:nvPr/>
          </p:nvSpPr>
          <p:spPr>
            <a:xfrm>
              <a:off x="10579638" y="579109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E6D08C43-F61A-4070-7495-4F3592E38752}"/>
                </a:ext>
              </a:extLst>
            </p:cNvPr>
            <p:cNvSpPr/>
            <p:nvPr/>
          </p:nvSpPr>
          <p:spPr>
            <a:xfrm>
              <a:off x="9338895" y="5449783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Ovale 99">
              <a:extLst>
                <a:ext uri="{FF2B5EF4-FFF2-40B4-BE49-F238E27FC236}">
                  <a16:creationId xmlns:a16="http://schemas.microsoft.com/office/drawing/2014/main" id="{68882953-0BCF-D1D2-1050-7D80C1EF7FA7}"/>
                </a:ext>
              </a:extLst>
            </p:cNvPr>
            <p:cNvSpPr/>
            <p:nvPr/>
          </p:nvSpPr>
          <p:spPr>
            <a:xfrm>
              <a:off x="11153560" y="4681091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Ovale 100">
              <a:extLst>
                <a:ext uri="{FF2B5EF4-FFF2-40B4-BE49-F238E27FC236}">
                  <a16:creationId xmlns:a16="http://schemas.microsoft.com/office/drawing/2014/main" id="{BBE657BB-E861-F3E5-6743-C83D793AAF51}"/>
                </a:ext>
              </a:extLst>
            </p:cNvPr>
            <p:cNvSpPr/>
            <p:nvPr/>
          </p:nvSpPr>
          <p:spPr>
            <a:xfrm>
              <a:off x="11038283" y="5263920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Ovale 101">
              <a:extLst>
                <a:ext uri="{FF2B5EF4-FFF2-40B4-BE49-F238E27FC236}">
                  <a16:creationId xmlns:a16="http://schemas.microsoft.com/office/drawing/2014/main" id="{BCA45D42-5641-2EF0-0843-95698ED46EEB}"/>
                </a:ext>
              </a:extLst>
            </p:cNvPr>
            <p:cNvSpPr/>
            <p:nvPr/>
          </p:nvSpPr>
          <p:spPr>
            <a:xfrm>
              <a:off x="11075003" y="4030358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Ovale 102">
              <a:extLst>
                <a:ext uri="{FF2B5EF4-FFF2-40B4-BE49-F238E27FC236}">
                  <a16:creationId xmlns:a16="http://schemas.microsoft.com/office/drawing/2014/main" id="{65EBE9FA-566D-E298-B62E-8DD6FB4798CD}"/>
                </a:ext>
              </a:extLst>
            </p:cNvPr>
            <p:cNvSpPr/>
            <p:nvPr/>
          </p:nvSpPr>
          <p:spPr>
            <a:xfrm>
              <a:off x="10705529" y="3411604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Ovale 103">
              <a:extLst>
                <a:ext uri="{FF2B5EF4-FFF2-40B4-BE49-F238E27FC236}">
                  <a16:creationId xmlns:a16="http://schemas.microsoft.com/office/drawing/2014/main" id="{8E959AFD-2184-2D9A-6D47-8505EB2AA630}"/>
                </a:ext>
              </a:extLst>
            </p:cNvPr>
            <p:cNvSpPr/>
            <p:nvPr/>
          </p:nvSpPr>
          <p:spPr>
            <a:xfrm>
              <a:off x="8797988" y="398496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Ovale 104">
              <a:extLst>
                <a:ext uri="{FF2B5EF4-FFF2-40B4-BE49-F238E27FC236}">
                  <a16:creationId xmlns:a16="http://schemas.microsoft.com/office/drawing/2014/main" id="{3625F20C-F141-288A-D18D-FE435EFD4CB8}"/>
                </a:ext>
              </a:extLst>
            </p:cNvPr>
            <p:cNvSpPr/>
            <p:nvPr/>
          </p:nvSpPr>
          <p:spPr>
            <a:xfrm>
              <a:off x="9347428" y="458060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6" name="Ovale 105">
              <a:extLst>
                <a:ext uri="{FF2B5EF4-FFF2-40B4-BE49-F238E27FC236}">
                  <a16:creationId xmlns:a16="http://schemas.microsoft.com/office/drawing/2014/main" id="{6EBA87FE-7F72-9C71-7AEA-0DFBC00D3B05}"/>
                </a:ext>
              </a:extLst>
            </p:cNvPr>
            <p:cNvSpPr/>
            <p:nvPr/>
          </p:nvSpPr>
          <p:spPr>
            <a:xfrm>
              <a:off x="9995472" y="6156319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asellaDiTesto 106">
                  <a:extLst>
                    <a:ext uri="{FF2B5EF4-FFF2-40B4-BE49-F238E27FC236}">
                      <a16:creationId xmlns:a16="http://schemas.microsoft.com/office/drawing/2014/main" id="{389A80CE-A3F2-8755-554A-900DECEE7CE0}"/>
                    </a:ext>
                  </a:extLst>
                </p:cNvPr>
                <p:cNvSpPr txBox="1"/>
                <p:nvPr/>
              </p:nvSpPr>
              <p:spPr>
                <a:xfrm>
                  <a:off x="8397762" y="4300680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7" name="CasellaDiTesto 106">
                  <a:extLst>
                    <a:ext uri="{FF2B5EF4-FFF2-40B4-BE49-F238E27FC236}">
                      <a16:creationId xmlns:a16="http://schemas.microsoft.com/office/drawing/2014/main" id="{389A80CE-A3F2-8755-554A-900DECEE7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7762" y="4300680"/>
                  <a:ext cx="374333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3115" r="-1639" b="-1956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CasellaDiTesto 107">
                  <a:extLst>
                    <a:ext uri="{FF2B5EF4-FFF2-40B4-BE49-F238E27FC236}">
                      <a16:creationId xmlns:a16="http://schemas.microsoft.com/office/drawing/2014/main" id="{01049729-B312-1713-95F7-AC078DC75364}"/>
                    </a:ext>
                  </a:extLst>
                </p:cNvPr>
                <p:cNvSpPr txBox="1"/>
                <p:nvPr/>
              </p:nvSpPr>
              <p:spPr>
                <a:xfrm>
                  <a:off x="11480623" y="4328446"/>
                  <a:ext cx="3941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8" name="CasellaDiTesto 107">
                  <a:extLst>
                    <a:ext uri="{FF2B5EF4-FFF2-40B4-BE49-F238E27FC236}">
                      <a16:creationId xmlns:a16="http://schemas.microsoft.com/office/drawing/2014/main" id="{01049729-B312-1713-95F7-AC078DC75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0623" y="4328446"/>
                  <a:ext cx="394146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10769" r="-1538" b="-2222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1616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!Gruppo">
            <a:extLst>
              <a:ext uri="{FF2B5EF4-FFF2-40B4-BE49-F238E27FC236}">
                <a16:creationId xmlns:a16="http://schemas.microsoft.com/office/drawing/2014/main" id="{78EA22F1-C0C6-F878-DE0A-A0866BD43DC2}"/>
              </a:ext>
            </a:extLst>
          </p:cNvPr>
          <p:cNvGrpSpPr/>
          <p:nvPr/>
        </p:nvGrpSpPr>
        <p:grpSpPr>
          <a:xfrm>
            <a:off x="4445185" y="3071045"/>
            <a:ext cx="3457194" cy="3380979"/>
            <a:chOff x="4445185" y="3071045"/>
            <a:chExt cx="3457194" cy="3380979"/>
          </a:xfrm>
        </p:grpSpPr>
        <p:sp>
          <p:nvSpPr>
            <p:cNvPr id="123" name="Figura a mano libera: forma 122">
              <a:extLst>
                <a:ext uri="{FF2B5EF4-FFF2-40B4-BE49-F238E27FC236}">
                  <a16:creationId xmlns:a16="http://schemas.microsoft.com/office/drawing/2014/main" id="{C402B534-B7A0-5B7B-535A-A58A2DCF38C7}"/>
                </a:ext>
              </a:extLst>
            </p:cNvPr>
            <p:cNvSpPr/>
            <p:nvPr/>
          </p:nvSpPr>
          <p:spPr>
            <a:xfrm>
              <a:off x="6235054" y="3233871"/>
              <a:ext cx="1156337" cy="3084672"/>
            </a:xfrm>
            <a:custGeom>
              <a:avLst/>
              <a:gdLst>
                <a:gd name="connsiteX0" fmla="*/ 0 w 1082040"/>
                <a:gd name="connsiteY0" fmla="*/ 0 h 2468880"/>
                <a:gd name="connsiteX1" fmla="*/ 769620 w 1082040"/>
                <a:gd name="connsiteY1" fmla="*/ 647700 h 2468880"/>
                <a:gd name="connsiteX2" fmla="*/ 777240 w 1082040"/>
                <a:gd name="connsiteY2" fmla="*/ 670560 h 2468880"/>
                <a:gd name="connsiteX3" fmla="*/ 1082040 w 1082040"/>
                <a:gd name="connsiteY3" fmla="*/ 1546860 h 2468880"/>
                <a:gd name="connsiteX4" fmla="*/ 1082040 w 1082040"/>
                <a:gd name="connsiteY4" fmla="*/ 1546860 h 2468880"/>
                <a:gd name="connsiteX5" fmla="*/ 777240 w 1082040"/>
                <a:gd name="connsiteY5" fmla="*/ 2468880 h 2468880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790099 w 1082040"/>
                <a:gd name="connsiteY7" fmla="*/ 2484596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604361 w 1082040"/>
                <a:gd name="connsiteY7" fmla="*/ 2517934 h 2538281"/>
                <a:gd name="connsiteX0" fmla="*/ 98109 w 1180149"/>
                <a:gd name="connsiteY0" fmla="*/ 0 h 3051334"/>
                <a:gd name="connsiteX1" fmla="*/ 867729 w 1180149"/>
                <a:gd name="connsiteY1" fmla="*/ 647700 h 3051334"/>
                <a:gd name="connsiteX2" fmla="*/ 875349 w 1180149"/>
                <a:gd name="connsiteY2" fmla="*/ 670560 h 3051334"/>
                <a:gd name="connsiteX3" fmla="*/ 1180149 w 1180149"/>
                <a:gd name="connsiteY3" fmla="*/ 1546860 h 3051334"/>
                <a:gd name="connsiteX4" fmla="*/ 1180149 w 1180149"/>
                <a:gd name="connsiteY4" fmla="*/ 1546860 h 3051334"/>
                <a:gd name="connsiteX5" fmla="*/ 875349 w 1180149"/>
                <a:gd name="connsiteY5" fmla="*/ 2468880 h 3051334"/>
                <a:gd name="connsiteX6" fmla="*/ 881064 w 1180149"/>
                <a:gd name="connsiteY6" fmla="*/ 2472690 h 3051334"/>
                <a:gd name="connsiteX7" fmla="*/ 1 w 1180149"/>
                <a:gd name="connsiteY7" fmla="*/ 3051334 h 3051334"/>
                <a:gd name="connsiteX0" fmla="*/ 74297 w 1156337"/>
                <a:gd name="connsiteY0" fmla="*/ 0 h 3084672"/>
                <a:gd name="connsiteX1" fmla="*/ 843917 w 1156337"/>
                <a:gd name="connsiteY1" fmla="*/ 647700 h 3084672"/>
                <a:gd name="connsiteX2" fmla="*/ 851537 w 1156337"/>
                <a:gd name="connsiteY2" fmla="*/ 670560 h 3084672"/>
                <a:gd name="connsiteX3" fmla="*/ 1156337 w 1156337"/>
                <a:gd name="connsiteY3" fmla="*/ 1546860 h 3084672"/>
                <a:gd name="connsiteX4" fmla="*/ 1156337 w 1156337"/>
                <a:gd name="connsiteY4" fmla="*/ 1546860 h 3084672"/>
                <a:gd name="connsiteX5" fmla="*/ 851537 w 1156337"/>
                <a:gd name="connsiteY5" fmla="*/ 2468880 h 3084672"/>
                <a:gd name="connsiteX6" fmla="*/ 857252 w 1156337"/>
                <a:gd name="connsiteY6" fmla="*/ 2472690 h 3084672"/>
                <a:gd name="connsiteX7" fmla="*/ 2 w 1156337"/>
                <a:gd name="connsiteY7" fmla="*/ 3084672 h 308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337" h="3084672">
                  <a:moveTo>
                    <a:pt x="74297" y="0"/>
                  </a:moveTo>
                  <a:lnTo>
                    <a:pt x="843917" y="647700"/>
                  </a:lnTo>
                  <a:cubicBezTo>
                    <a:pt x="973457" y="759460"/>
                    <a:pt x="851537" y="670560"/>
                    <a:pt x="851537" y="670560"/>
                  </a:cubicBezTo>
                  <a:lnTo>
                    <a:pt x="1156337" y="1546860"/>
                  </a:lnTo>
                  <a:lnTo>
                    <a:pt x="1156337" y="1546860"/>
                  </a:lnTo>
                  <a:lnTo>
                    <a:pt x="851537" y="2468880"/>
                  </a:lnTo>
                  <a:cubicBezTo>
                    <a:pt x="801690" y="2623185"/>
                    <a:pt x="856062" y="2471896"/>
                    <a:pt x="857252" y="2472690"/>
                  </a:cubicBezTo>
                  <a:cubicBezTo>
                    <a:pt x="859395" y="2475309"/>
                    <a:pt x="-1486" y="3082192"/>
                    <a:pt x="2" y="3084672"/>
                  </a:cubicBezTo>
                </a:path>
              </a:pathLst>
            </a:custGeom>
            <a:ln w="19050" cap="flat" cmpd="sng" algn="ctr">
              <a:solidFill>
                <a:srgbClr val="FF33CC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4" name="Figura a mano libera: forma 123">
              <a:extLst>
                <a:ext uri="{FF2B5EF4-FFF2-40B4-BE49-F238E27FC236}">
                  <a16:creationId xmlns:a16="http://schemas.microsoft.com/office/drawing/2014/main" id="{43FBFC3E-A04D-923B-22A8-8917EF057B20}"/>
                </a:ext>
              </a:extLst>
            </p:cNvPr>
            <p:cNvSpPr/>
            <p:nvPr/>
          </p:nvSpPr>
          <p:spPr>
            <a:xfrm>
              <a:off x="4931259" y="3188150"/>
              <a:ext cx="1317133" cy="3116580"/>
            </a:xfrm>
            <a:custGeom>
              <a:avLst/>
              <a:gdLst>
                <a:gd name="connsiteX0" fmla="*/ 1134253 w 1317133"/>
                <a:gd name="connsiteY0" fmla="*/ 0 h 3116580"/>
                <a:gd name="connsiteX1" fmla="*/ 82693 w 1317133"/>
                <a:gd name="connsiteY1" fmla="*/ 800100 h 3116580"/>
                <a:gd name="connsiteX2" fmla="*/ 75073 w 1317133"/>
                <a:gd name="connsiteY2" fmla="*/ 1074420 h 3116580"/>
                <a:gd name="connsiteX3" fmla="*/ 90313 w 1317133"/>
                <a:gd name="connsiteY3" fmla="*/ 1905000 h 3116580"/>
                <a:gd name="connsiteX4" fmla="*/ 90313 w 1317133"/>
                <a:gd name="connsiteY4" fmla="*/ 1988820 h 3116580"/>
                <a:gd name="connsiteX5" fmla="*/ 1317133 w 1317133"/>
                <a:gd name="connsiteY5" fmla="*/ 3116580 h 3116580"/>
                <a:gd name="connsiteX6" fmla="*/ 1317133 w 1317133"/>
                <a:gd name="connsiteY6" fmla="*/ 3116580 h 3116580"/>
                <a:gd name="connsiteX7" fmla="*/ 1317133 w 1317133"/>
                <a:gd name="connsiteY7" fmla="*/ 3116580 h 3116580"/>
                <a:gd name="connsiteX8" fmla="*/ 1317133 w 1317133"/>
                <a:gd name="connsiteY8" fmla="*/ 3116580 h 3116580"/>
                <a:gd name="connsiteX9" fmla="*/ 1317133 w 1317133"/>
                <a:gd name="connsiteY9" fmla="*/ 3116580 h 311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133" h="3116580">
                  <a:moveTo>
                    <a:pt x="1134253" y="0"/>
                  </a:moveTo>
                  <a:cubicBezTo>
                    <a:pt x="696738" y="310515"/>
                    <a:pt x="259223" y="621030"/>
                    <a:pt x="82693" y="800100"/>
                  </a:cubicBezTo>
                  <a:cubicBezTo>
                    <a:pt x="-93837" y="979170"/>
                    <a:pt x="73803" y="890270"/>
                    <a:pt x="75073" y="1074420"/>
                  </a:cubicBezTo>
                  <a:cubicBezTo>
                    <a:pt x="76343" y="1258570"/>
                    <a:pt x="87773" y="1752600"/>
                    <a:pt x="90313" y="1905000"/>
                  </a:cubicBezTo>
                  <a:cubicBezTo>
                    <a:pt x="92853" y="2057400"/>
                    <a:pt x="-114157" y="1786890"/>
                    <a:pt x="90313" y="1988820"/>
                  </a:cubicBezTo>
                  <a:cubicBezTo>
                    <a:pt x="294783" y="2190750"/>
                    <a:pt x="1317133" y="3116580"/>
                    <a:pt x="1317133" y="3116580"/>
                  </a:cubicBezTo>
                  <a:lnTo>
                    <a:pt x="1317133" y="3116580"/>
                  </a:lnTo>
                  <a:lnTo>
                    <a:pt x="1317133" y="3116580"/>
                  </a:lnTo>
                  <a:lnTo>
                    <a:pt x="1317133" y="3116580"/>
                  </a:lnTo>
                  <a:lnTo>
                    <a:pt x="1317133" y="3116580"/>
                  </a:lnTo>
                </a:path>
              </a:pathLst>
            </a:custGeom>
            <a:ln w="19050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5" name="Ovale 124">
              <a:extLst>
                <a:ext uri="{FF2B5EF4-FFF2-40B4-BE49-F238E27FC236}">
                  <a16:creationId xmlns:a16="http://schemas.microsoft.com/office/drawing/2014/main" id="{6992A00E-2D55-C7F7-137C-CB7D18C327BE}"/>
                </a:ext>
              </a:extLst>
            </p:cNvPr>
            <p:cNvSpPr/>
            <p:nvPr/>
          </p:nvSpPr>
          <p:spPr>
            <a:xfrm>
              <a:off x="6055583" y="3071045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6" name="Ovale 125">
              <a:extLst>
                <a:ext uri="{FF2B5EF4-FFF2-40B4-BE49-F238E27FC236}">
                  <a16:creationId xmlns:a16="http://schemas.microsoft.com/office/drawing/2014/main" id="{42744383-C886-8D4C-08C7-9033E3416DA2}"/>
                </a:ext>
              </a:extLst>
            </p:cNvPr>
            <p:cNvSpPr/>
            <p:nvPr/>
          </p:nvSpPr>
          <p:spPr>
            <a:xfrm>
              <a:off x="5706969" y="3677061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7" name="Ovale 126">
              <a:extLst>
                <a:ext uri="{FF2B5EF4-FFF2-40B4-BE49-F238E27FC236}">
                  <a16:creationId xmlns:a16="http://schemas.microsoft.com/office/drawing/2014/main" id="{CA8F87EE-855A-E64A-2B4C-FC63D63AAC27}"/>
                </a:ext>
              </a:extLst>
            </p:cNvPr>
            <p:cNvSpPr/>
            <p:nvPr/>
          </p:nvSpPr>
          <p:spPr>
            <a:xfrm>
              <a:off x="6074636" y="512786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8" name="Ovale 127">
              <a:extLst>
                <a:ext uri="{FF2B5EF4-FFF2-40B4-BE49-F238E27FC236}">
                  <a16:creationId xmlns:a16="http://schemas.microsoft.com/office/drawing/2014/main" id="{A7481906-F2F3-CAEB-9805-0653C8B4FBD6}"/>
                </a:ext>
              </a:extLst>
            </p:cNvPr>
            <p:cNvSpPr/>
            <p:nvPr/>
          </p:nvSpPr>
          <p:spPr>
            <a:xfrm>
              <a:off x="5637837" y="4430645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Ovale 128">
              <a:extLst>
                <a:ext uri="{FF2B5EF4-FFF2-40B4-BE49-F238E27FC236}">
                  <a16:creationId xmlns:a16="http://schemas.microsoft.com/office/drawing/2014/main" id="{B3B1A4E8-6381-1A49-83E4-77B54A478670}"/>
                </a:ext>
              </a:extLst>
            </p:cNvPr>
            <p:cNvSpPr/>
            <p:nvPr/>
          </p:nvSpPr>
          <p:spPr>
            <a:xfrm>
              <a:off x="6436583" y="4194521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Ovale 129">
              <a:extLst>
                <a:ext uri="{FF2B5EF4-FFF2-40B4-BE49-F238E27FC236}">
                  <a16:creationId xmlns:a16="http://schemas.microsoft.com/office/drawing/2014/main" id="{D55B18E1-D6EB-A3F8-574E-158232362696}"/>
                </a:ext>
              </a:extLst>
            </p:cNvPr>
            <p:cNvSpPr/>
            <p:nvPr/>
          </p:nvSpPr>
          <p:spPr>
            <a:xfrm>
              <a:off x="6919564" y="5555177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1" name="Ovale 130">
              <a:extLst>
                <a:ext uri="{FF2B5EF4-FFF2-40B4-BE49-F238E27FC236}">
                  <a16:creationId xmlns:a16="http://schemas.microsoft.com/office/drawing/2014/main" id="{3097A0DB-E333-F291-AB87-E8CD22E7EA3C}"/>
                </a:ext>
              </a:extLst>
            </p:cNvPr>
            <p:cNvSpPr/>
            <p:nvPr/>
          </p:nvSpPr>
          <p:spPr>
            <a:xfrm>
              <a:off x="7220556" y="4619503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Ovale 131">
              <a:extLst>
                <a:ext uri="{FF2B5EF4-FFF2-40B4-BE49-F238E27FC236}">
                  <a16:creationId xmlns:a16="http://schemas.microsoft.com/office/drawing/2014/main" id="{866DD6DE-55B7-3A12-926F-4E737258C6F5}"/>
                </a:ext>
              </a:extLst>
            </p:cNvPr>
            <p:cNvSpPr/>
            <p:nvPr/>
          </p:nvSpPr>
          <p:spPr>
            <a:xfrm>
              <a:off x="6919564" y="3697660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Ovale 132">
              <a:extLst>
                <a:ext uri="{FF2B5EF4-FFF2-40B4-BE49-F238E27FC236}">
                  <a16:creationId xmlns:a16="http://schemas.microsoft.com/office/drawing/2014/main" id="{19E9ABC8-CCB2-81EA-8C01-BF7D74AC1871}"/>
                </a:ext>
              </a:extLst>
            </p:cNvPr>
            <p:cNvSpPr/>
            <p:nvPr/>
          </p:nvSpPr>
          <p:spPr>
            <a:xfrm>
              <a:off x="4858099" y="3984655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8001"/>
                </a:solidFill>
              </a:endParaRPr>
            </a:p>
          </p:txBody>
        </p:sp>
        <p:sp>
          <p:nvSpPr>
            <p:cNvPr id="134" name="Ovale 133">
              <a:extLst>
                <a:ext uri="{FF2B5EF4-FFF2-40B4-BE49-F238E27FC236}">
                  <a16:creationId xmlns:a16="http://schemas.microsoft.com/office/drawing/2014/main" id="{FAD85378-3949-E377-35A9-993655A4E9B4}"/>
                </a:ext>
              </a:extLst>
            </p:cNvPr>
            <p:cNvSpPr/>
            <p:nvPr/>
          </p:nvSpPr>
          <p:spPr>
            <a:xfrm>
              <a:off x="4858099" y="4943711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5" name="Ovale 134">
              <a:extLst>
                <a:ext uri="{FF2B5EF4-FFF2-40B4-BE49-F238E27FC236}">
                  <a16:creationId xmlns:a16="http://schemas.microsoft.com/office/drawing/2014/main" id="{05B4AEC4-2B14-852A-7117-45E635B16F19}"/>
                </a:ext>
              </a:extLst>
            </p:cNvPr>
            <p:cNvSpPr/>
            <p:nvPr/>
          </p:nvSpPr>
          <p:spPr>
            <a:xfrm>
              <a:off x="6055583" y="6156008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CasellaDiTesto 157">
                  <a:extLst>
                    <a:ext uri="{FF2B5EF4-FFF2-40B4-BE49-F238E27FC236}">
                      <a16:creationId xmlns:a16="http://schemas.microsoft.com/office/drawing/2014/main" id="{C50648AD-CA00-F9E3-07E4-46CC3B268B66}"/>
                    </a:ext>
                  </a:extLst>
                </p:cNvPr>
                <p:cNvSpPr txBox="1"/>
                <p:nvPr/>
              </p:nvSpPr>
              <p:spPr>
                <a:xfrm>
                  <a:off x="4445185" y="4305196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58" name="CasellaDiTesto 157">
                  <a:extLst>
                    <a:ext uri="{FF2B5EF4-FFF2-40B4-BE49-F238E27FC236}">
                      <a16:creationId xmlns:a16="http://schemas.microsoft.com/office/drawing/2014/main" id="{C50648AD-CA00-F9E3-07E4-46CC3B268B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5185" y="4305196"/>
                  <a:ext cx="37433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1290" r="-1613" b="-1956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CasellaDiTesto 158">
                  <a:extLst>
                    <a:ext uri="{FF2B5EF4-FFF2-40B4-BE49-F238E27FC236}">
                      <a16:creationId xmlns:a16="http://schemas.microsoft.com/office/drawing/2014/main" id="{93F54768-357F-24DB-D8A7-E68F863D1A3A}"/>
                    </a:ext>
                  </a:extLst>
                </p:cNvPr>
                <p:cNvSpPr txBox="1"/>
                <p:nvPr/>
              </p:nvSpPr>
              <p:spPr>
                <a:xfrm>
                  <a:off x="7528046" y="4332962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59" name="CasellaDiTesto 158">
                  <a:extLst>
                    <a:ext uri="{FF2B5EF4-FFF2-40B4-BE49-F238E27FC236}">
                      <a16:creationId xmlns:a16="http://schemas.microsoft.com/office/drawing/2014/main" id="{93F54768-357F-24DB-D8A7-E68F863D1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8046" y="4332962"/>
                  <a:ext cx="37433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6393" r="-3279" b="-2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/>
                  <a:t>-paths</a:t>
                </a:r>
                <a:endParaRPr lang="en-GB" dirty="0"/>
              </a:p>
            </p:txBody>
          </p:sp>
        </mc:Choice>
        <mc:Fallback xmlns="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C1AE32ED-138D-C2E0-9236-9E02D416D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3"/>
                <a:ext cx="10972800" cy="854071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An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-graph consisting of 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dirty="0"/>
                  <a:t>admits an UPSE 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|≥|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|≥|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C1AE32ED-138D-C2E0-9236-9E02D416D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3"/>
                <a:ext cx="10972800" cy="854071"/>
              </a:xfrm>
              <a:blipFill>
                <a:blip r:embed="rId6"/>
                <a:stretch>
                  <a:fillRect l="-833" t="-5000" b="-1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F989B0E-66B5-8C3D-4BCD-2A8A8AF4F09C}"/>
                  </a:ext>
                </a:extLst>
              </p:cNvPr>
              <p:cNvSpPr/>
              <p:nvPr/>
            </p:nvSpPr>
            <p:spPr>
              <a:xfrm>
                <a:off x="2318702" y="6069198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F989B0E-66B5-8C3D-4BCD-2A8A8AF4F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702" y="6069198"/>
                <a:ext cx="226954" cy="23677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FEA71A60-BF88-4DE8-AAE5-84348F9464F1}"/>
                  </a:ext>
                </a:extLst>
              </p:cNvPr>
              <p:cNvSpPr/>
              <p:nvPr/>
            </p:nvSpPr>
            <p:spPr>
              <a:xfrm>
                <a:off x="2318702" y="3132243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FEA71A60-BF88-4DE8-AAE5-84348F946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702" y="3132243"/>
                <a:ext cx="226954" cy="2367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C6951409-2FB4-EA74-D3AA-6C19B1F6FF62}"/>
              </a:ext>
            </a:extLst>
          </p:cNvPr>
          <p:cNvSpPr/>
          <p:nvPr/>
        </p:nvSpPr>
        <p:spPr>
          <a:xfrm>
            <a:off x="3093333" y="351132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F11A9BA-EC34-21B0-0353-579A6567AE0F}"/>
              </a:ext>
            </a:extLst>
          </p:cNvPr>
          <p:cNvSpPr/>
          <p:nvPr/>
        </p:nvSpPr>
        <p:spPr>
          <a:xfrm>
            <a:off x="3342592" y="4114017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86ABF85-803C-068B-636E-22EA8D9FBCFD}"/>
              </a:ext>
            </a:extLst>
          </p:cNvPr>
          <p:cNvSpPr/>
          <p:nvPr/>
        </p:nvSpPr>
        <p:spPr>
          <a:xfrm>
            <a:off x="3342592" y="4793248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2DE274D-D17F-E777-3D2A-20B14DFEBCFF}"/>
              </a:ext>
            </a:extLst>
          </p:cNvPr>
          <p:cNvSpPr/>
          <p:nvPr/>
        </p:nvSpPr>
        <p:spPr>
          <a:xfrm>
            <a:off x="3093333" y="552988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16F933D-81BF-B69D-F710-201E04FD693D}"/>
              </a:ext>
            </a:extLst>
          </p:cNvPr>
          <p:cNvSpPr/>
          <p:nvPr/>
        </p:nvSpPr>
        <p:spPr>
          <a:xfrm>
            <a:off x="1676515" y="338815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5078416-BADE-20D5-28E9-034FA5044083}"/>
              </a:ext>
            </a:extLst>
          </p:cNvPr>
          <p:cNvSpPr/>
          <p:nvPr/>
        </p:nvSpPr>
        <p:spPr>
          <a:xfrm>
            <a:off x="1264760" y="3927466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A29AE8E-106C-E615-6101-DDC7D66455F0}"/>
              </a:ext>
            </a:extLst>
          </p:cNvPr>
          <p:cNvSpPr/>
          <p:nvPr/>
        </p:nvSpPr>
        <p:spPr>
          <a:xfrm>
            <a:off x="1037806" y="4583980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94F4AEE-7F2F-28B4-D048-563F9FC28512}"/>
              </a:ext>
            </a:extLst>
          </p:cNvPr>
          <p:cNvSpPr/>
          <p:nvPr/>
        </p:nvSpPr>
        <p:spPr>
          <a:xfrm>
            <a:off x="1264760" y="5154389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2AEBDF9-31E1-FD2F-00B9-E8D44918EAF3}"/>
              </a:ext>
            </a:extLst>
          </p:cNvPr>
          <p:cNvSpPr/>
          <p:nvPr/>
        </p:nvSpPr>
        <p:spPr>
          <a:xfrm>
            <a:off x="1676515" y="5723605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24DB79C-EECA-4F75-2DCC-B3B2F2633897}"/>
              </a:ext>
            </a:extLst>
          </p:cNvPr>
          <p:cNvCxnSpPr>
            <a:cxnSpLocks/>
            <a:stCxn id="2" idx="2"/>
            <a:endCxn id="14" idx="5"/>
          </p:cNvCxnSpPr>
          <p:nvPr/>
        </p:nvCxnSpPr>
        <p:spPr>
          <a:xfrm flipH="1" flipV="1">
            <a:off x="1870233" y="5925705"/>
            <a:ext cx="448470" cy="2618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F079F84-8E65-956F-BCD2-E92956EDC0BE}"/>
              </a:ext>
            </a:extLst>
          </p:cNvPr>
          <p:cNvCxnSpPr>
            <a:cxnSpLocks/>
            <a:stCxn id="14" idx="1"/>
            <a:endCxn id="13" idx="4"/>
          </p:cNvCxnSpPr>
          <p:nvPr/>
        </p:nvCxnSpPr>
        <p:spPr>
          <a:xfrm flipH="1" flipV="1">
            <a:off x="1378238" y="5391164"/>
            <a:ext cx="331514" cy="367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B18D3BF-1E3F-5855-E74B-F08DDC1C6DD5}"/>
              </a:ext>
            </a:extLst>
          </p:cNvPr>
          <p:cNvCxnSpPr>
            <a:cxnSpLocks/>
            <a:stCxn id="13" idx="1"/>
            <a:endCxn id="12" idx="4"/>
          </p:cNvCxnSpPr>
          <p:nvPr/>
        </p:nvCxnSpPr>
        <p:spPr>
          <a:xfrm flipH="1" flipV="1">
            <a:off x="1151284" y="4820755"/>
            <a:ext cx="146714" cy="3683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BF2C07E-D553-3A3C-934E-21583DE596CA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V="1">
            <a:off x="1151284" y="4129566"/>
            <a:ext cx="146714" cy="4544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CD703DC-B40C-9751-CB7C-0C8564A44864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flipV="1">
            <a:off x="1378238" y="3590251"/>
            <a:ext cx="331514" cy="3372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9795E9F-0253-6DDE-5533-3A4FF6FCCDF6}"/>
              </a:ext>
            </a:extLst>
          </p:cNvPr>
          <p:cNvCxnSpPr>
            <a:cxnSpLocks/>
            <a:stCxn id="10" idx="7"/>
            <a:endCxn id="3" idx="2"/>
          </p:cNvCxnSpPr>
          <p:nvPr/>
        </p:nvCxnSpPr>
        <p:spPr>
          <a:xfrm flipV="1">
            <a:off x="1870233" y="3250631"/>
            <a:ext cx="448470" cy="1721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C05FF62-9C31-F86C-C168-983B56400172}"/>
              </a:ext>
            </a:extLst>
          </p:cNvPr>
          <p:cNvCxnSpPr>
            <a:cxnSpLocks/>
            <a:stCxn id="4" idx="1"/>
            <a:endCxn id="3" idx="6"/>
          </p:cNvCxnSpPr>
          <p:nvPr/>
        </p:nvCxnSpPr>
        <p:spPr>
          <a:xfrm flipH="1" flipV="1">
            <a:off x="2545657" y="3250631"/>
            <a:ext cx="580913" cy="29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03AE71E5-1288-026D-2FC9-E4AA5CF74B92}"/>
              </a:ext>
            </a:extLst>
          </p:cNvPr>
          <p:cNvCxnSpPr>
            <a:cxnSpLocks/>
            <a:stCxn id="7" idx="0"/>
            <a:endCxn id="4" idx="5"/>
          </p:cNvCxnSpPr>
          <p:nvPr/>
        </p:nvCxnSpPr>
        <p:spPr>
          <a:xfrm flipH="1" flipV="1">
            <a:off x="3287050" y="3713419"/>
            <a:ext cx="169019" cy="40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3B855BC1-7CA1-69DC-23A3-2BD64A1E9733}"/>
              </a:ext>
            </a:extLst>
          </p:cNvPr>
          <p:cNvCxnSpPr>
            <a:cxnSpLocks/>
            <a:stCxn id="8" idx="0"/>
            <a:endCxn id="7" idx="4"/>
          </p:cNvCxnSpPr>
          <p:nvPr/>
        </p:nvCxnSpPr>
        <p:spPr>
          <a:xfrm flipV="1">
            <a:off x="3456070" y="4350792"/>
            <a:ext cx="0" cy="442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DCAACD7-16E1-F575-255A-234F37EAF283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3206811" y="5030023"/>
            <a:ext cx="249259" cy="49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0F58AA8-55F5-1AF1-0F86-1B57195799C5}"/>
              </a:ext>
            </a:extLst>
          </p:cNvPr>
          <p:cNvCxnSpPr>
            <a:cxnSpLocks/>
            <a:stCxn id="2" idx="6"/>
            <a:endCxn id="9" idx="3"/>
          </p:cNvCxnSpPr>
          <p:nvPr/>
        </p:nvCxnSpPr>
        <p:spPr>
          <a:xfrm flipV="1">
            <a:off x="2545657" y="5731980"/>
            <a:ext cx="580913" cy="4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AE3A280-362F-D3C4-0142-49ACA1308BCA}"/>
                  </a:ext>
                </a:extLst>
              </p:cNvPr>
              <p:cNvSpPr txBox="1"/>
              <p:nvPr/>
            </p:nvSpPr>
            <p:spPr>
              <a:xfrm>
                <a:off x="3625088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AE3A280-362F-D3C4-0142-49ACA1308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088" y="4160854"/>
                <a:ext cx="589280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E146B469-7416-5D44-6058-DFDC1AA38DBA}"/>
                  </a:ext>
                </a:extLst>
              </p:cNvPr>
              <p:cNvSpPr txBox="1"/>
              <p:nvPr/>
            </p:nvSpPr>
            <p:spPr>
              <a:xfrm>
                <a:off x="534233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E146B469-7416-5D44-6058-DFDC1AA38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33" y="4160854"/>
                <a:ext cx="58928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/>
              <p:nvPr/>
            </p:nvSpPr>
            <p:spPr>
              <a:xfrm>
                <a:off x="3621616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616" y="4160854"/>
                <a:ext cx="589280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/>
              <p:nvPr/>
            </p:nvSpPr>
            <p:spPr>
              <a:xfrm>
                <a:off x="530761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1" y="4160854"/>
                <a:ext cx="589280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e 135">
                <a:extLst>
                  <a:ext uri="{FF2B5EF4-FFF2-40B4-BE49-F238E27FC236}">
                    <a16:creationId xmlns:a16="http://schemas.microsoft.com/office/drawing/2014/main" id="{43F17EA8-6B5C-898A-846E-A954E756CD44}"/>
                  </a:ext>
                </a:extLst>
              </p:cNvPr>
              <p:cNvSpPr/>
              <p:nvPr/>
            </p:nvSpPr>
            <p:spPr>
              <a:xfrm>
                <a:off x="6096030" y="6185060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36" name="Ovale 135">
                <a:extLst>
                  <a:ext uri="{FF2B5EF4-FFF2-40B4-BE49-F238E27FC236}">
                    <a16:creationId xmlns:a16="http://schemas.microsoft.com/office/drawing/2014/main" id="{43F17EA8-6B5C-898A-846E-A954E756C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30" y="6185060"/>
                <a:ext cx="226954" cy="2367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Ovale 136">
                <a:extLst>
                  <a:ext uri="{FF2B5EF4-FFF2-40B4-BE49-F238E27FC236}">
                    <a16:creationId xmlns:a16="http://schemas.microsoft.com/office/drawing/2014/main" id="{830B8B3A-5F47-55A2-22BF-4527CEDE8057}"/>
                  </a:ext>
                </a:extLst>
              </p:cNvPr>
              <p:cNvSpPr/>
              <p:nvPr/>
            </p:nvSpPr>
            <p:spPr>
              <a:xfrm>
                <a:off x="6096030" y="3100390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7" name="Ovale 136">
                <a:extLst>
                  <a:ext uri="{FF2B5EF4-FFF2-40B4-BE49-F238E27FC236}">
                    <a16:creationId xmlns:a16="http://schemas.microsoft.com/office/drawing/2014/main" id="{830B8B3A-5F47-55A2-22BF-4527CEDE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30" y="3100390"/>
                <a:ext cx="226954" cy="2367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e 137">
            <a:extLst>
              <a:ext uri="{FF2B5EF4-FFF2-40B4-BE49-F238E27FC236}">
                <a16:creationId xmlns:a16="http://schemas.microsoft.com/office/drawing/2014/main" id="{1E6BE15C-656F-6E18-36A0-DA51ADAAC50E}"/>
              </a:ext>
            </a:extLst>
          </p:cNvPr>
          <p:cNvSpPr/>
          <p:nvPr/>
        </p:nvSpPr>
        <p:spPr>
          <a:xfrm>
            <a:off x="6965352" y="372728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>
            <a:extLst>
              <a:ext uri="{FF2B5EF4-FFF2-40B4-BE49-F238E27FC236}">
                <a16:creationId xmlns:a16="http://schemas.microsoft.com/office/drawing/2014/main" id="{AB602C63-E5CA-EB1C-F320-EEC7BA13839B}"/>
              </a:ext>
            </a:extLst>
          </p:cNvPr>
          <p:cNvSpPr/>
          <p:nvPr/>
        </p:nvSpPr>
        <p:spPr>
          <a:xfrm>
            <a:off x="6479460" y="4224141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Ovale 139">
            <a:extLst>
              <a:ext uri="{FF2B5EF4-FFF2-40B4-BE49-F238E27FC236}">
                <a16:creationId xmlns:a16="http://schemas.microsoft.com/office/drawing/2014/main" id="{825F55F9-4CFC-B303-A772-8233B92DE0AF}"/>
              </a:ext>
            </a:extLst>
          </p:cNvPr>
          <p:cNvSpPr/>
          <p:nvPr/>
        </p:nvSpPr>
        <p:spPr>
          <a:xfrm>
            <a:off x="7261003" y="4657819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Ovale 140">
            <a:extLst>
              <a:ext uri="{FF2B5EF4-FFF2-40B4-BE49-F238E27FC236}">
                <a16:creationId xmlns:a16="http://schemas.microsoft.com/office/drawing/2014/main" id="{DF076C9B-C1D4-9327-5D01-A8F448BB5B6C}"/>
              </a:ext>
            </a:extLst>
          </p:cNvPr>
          <p:cNvSpPr/>
          <p:nvPr/>
        </p:nvSpPr>
        <p:spPr>
          <a:xfrm>
            <a:off x="6955309" y="5584797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Ovale 141">
            <a:extLst>
              <a:ext uri="{FF2B5EF4-FFF2-40B4-BE49-F238E27FC236}">
                <a16:creationId xmlns:a16="http://schemas.microsoft.com/office/drawing/2014/main" id="{D539245E-5022-D483-BC74-1B5D672CA006}"/>
              </a:ext>
            </a:extLst>
          </p:cNvPr>
          <p:cNvSpPr/>
          <p:nvPr/>
        </p:nvSpPr>
        <p:spPr>
          <a:xfrm>
            <a:off x="5746695" y="370668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Ovale 142">
            <a:extLst>
              <a:ext uri="{FF2B5EF4-FFF2-40B4-BE49-F238E27FC236}">
                <a16:creationId xmlns:a16="http://schemas.microsoft.com/office/drawing/2014/main" id="{A4A879C5-34E4-E473-4B3F-7391BE2F1A79}"/>
              </a:ext>
            </a:extLst>
          </p:cNvPr>
          <p:cNvSpPr/>
          <p:nvPr/>
        </p:nvSpPr>
        <p:spPr>
          <a:xfrm>
            <a:off x="4902197" y="4007327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4" name="Ovale 143">
            <a:extLst>
              <a:ext uri="{FF2B5EF4-FFF2-40B4-BE49-F238E27FC236}">
                <a16:creationId xmlns:a16="http://schemas.microsoft.com/office/drawing/2014/main" id="{475A0762-C5AD-D062-F8F6-0E6493AA2CC7}"/>
              </a:ext>
            </a:extLst>
          </p:cNvPr>
          <p:cNvSpPr/>
          <p:nvPr/>
        </p:nvSpPr>
        <p:spPr>
          <a:xfrm>
            <a:off x="5679066" y="4456643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5" name="Ovale 144">
            <a:extLst>
              <a:ext uri="{FF2B5EF4-FFF2-40B4-BE49-F238E27FC236}">
                <a16:creationId xmlns:a16="http://schemas.microsoft.com/office/drawing/2014/main" id="{A520C68D-BE35-3382-B53F-DA9F527BDC99}"/>
              </a:ext>
            </a:extLst>
          </p:cNvPr>
          <p:cNvSpPr/>
          <p:nvPr/>
        </p:nvSpPr>
        <p:spPr>
          <a:xfrm>
            <a:off x="4898546" y="497333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6" name="Ovale 145">
            <a:extLst>
              <a:ext uri="{FF2B5EF4-FFF2-40B4-BE49-F238E27FC236}">
                <a16:creationId xmlns:a16="http://schemas.microsoft.com/office/drawing/2014/main" id="{861FEFA7-F20B-2B51-42AE-52212B0A5C59}"/>
              </a:ext>
            </a:extLst>
          </p:cNvPr>
          <p:cNvSpPr/>
          <p:nvPr/>
        </p:nvSpPr>
        <p:spPr>
          <a:xfrm>
            <a:off x="6119414" y="5148465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7" name="Connettore 2 146">
            <a:extLst>
              <a:ext uri="{FF2B5EF4-FFF2-40B4-BE49-F238E27FC236}">
                <a16:creationId xmlns:a16="http://schemas.microsoft.com/office/drawing/2014/main" id="{A6606E62-0278-F458-C5A5-9AFF2EB38FF2}"/>
              </a:ext>
            </a:extLst>
          </p:cNvPr>
          <p:cNvCxnSpPr>
            <a:cxnSpLocks/>
            <a:stCxn id="136" idx="0"/>
            <a:endCxn id="146" idx="4"/>
          </p:cNvCxnSpPr>
          <p:nvPr/>
        </p:nvCxnSpPr>
        <p:spPr>
          <a:xfrm flipV="1">
            <a:off x="6209507" y="5385240"/>
            <a:ext cx="23384" cy="7998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2 147">
            <a:extLst>
              <a:ext uri="{FF2B5EF4-FFF2-40B4-BE49-F238E27FC236}">
                <a16:creationId xmlns:a16="http://schemas.microsoft.com/office/drawing/2014/main" id="{C682DC80-4563-5D7A-0EB0-E0E058EC5DC6}"/>
              </a:ext>
            </a:extLst>
          </p:cNvPr>
          <p:cNvCxnSpPr>
            <a:cxnSpLocks/>
            <a:stCxn id="146" idx="2"/>
            <a:endCxn id="145" idx="5"/>
          </p:cNvCxnSpPr>
          <p:nvPr/>
        </p:nvCxnSpPr>
        <p:spPr>
          <a:xfrm flipH="1" flipV="1">
            <a:off x="5092263" y="5175431"/>
            <a:ext cx="1027151" cy="914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2 148">
            <a:extLst>
              <a:ext uri="{FF2B5EF4-FFF2-40B4-BE49-F238E27FC236}">
                <a16:creationId xmlns:a16="http://schemas.microsoft.com/office/drawing/2014/main" id="{E1D53D86-5E92-581D-FF6D-0F73FDF0EFE5}"/>
              </a:ext>
            </a:extLst>
          </p:cNvPr>
          <p:cNvCxnSpPr>
            <a:cxnSpLocks/>
            <a:stCxn id="145" idx="7"/>
            <a:endCxn id="144" idx="3"/>
          </p:cNvCxnSpPr>
          <p:nvPr/>
        </p:nvCxnSpPr>
        <p:spPr>
          <a:xfrm flipV="1">
            <a:off x="5092263" y="4658743"/>
            <a:ext cx="620040" cy="3492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2 149">
            <a:extLst>
              <a:ext uri="{FF2B5EF4-FFF2-40B4-BE49-F238E27FC236}">
                <a16:creationId xmlns:a16="http://schemas.microsoft.com/office/drawing/2014/main" id="{9EBC7545-C1D7-D40D-4AD6-22407C4E4191}"/>
              </a:ext>
            </a:extLst>
          </p:cNvPr>
          <p:cNvCxnSpPr>
            <a:cxnSpLocks/>
            <a:stCxn id="144" idx="1"/>
            <a:endCxn id="143" idx="5"/>
          </p:cNvCxnSpPr>
          <p:nvPr/>
        </p:nvCxnSpPr>
        <p:spPr>
          <a:xfrm flipH="1" flipV="1">
            <a:off x="5095914" y="4209427"/>
            <a:ext cx="616389" cy="2818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2 36">
            <a:extLst>
              <a:ext uri="{FF2B5EF4-FFF2-40B4-BE49-F238E27FC236}">
                <a16:creationId xmlns:a16="http://schemas.microsoft.com/office/drawing/2014/main" id="{619EC01E-C398-41B1-E9D0-E705B0FE48D8}"/>
              </a:ext>
            </a:extLst>
          </p:cNvPr>
          <p:cNvCxnSpPr>
            <a:cxnSpLocks/>
            <a:stCxn id="143" idx="7"/>
            <a:endCxn id="142" idx="2"/>
          </p:cNvCxnSpPr>
          <p:nvPr/>
        </p:nvCxnSpPr>
        <p:spPr>
          <a:xfrm flipV="1">
            <a:off x="5095914" y="3825069"/>
            <a:ext cx="650781" cy="2169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2 151">
            <a:extLst>
              <a:ext uri="{FF2B5EF4-FFF2-40B4-BE49-F238E27FC236}">
                <a16:creationId xmlns:a16="http://schemas.microsoft.com/office/drawing/2014/main" id="{8DF29CB8-7A0E-37A6-B658-346A413BDCA0}"/>
              </a:ext>
            </a:extLst>
          </p:cNvPr>
          <p:cNvCxnSpPr>
            <a:cxnSpLocks/>
            <a:stCxn id="142" idx="7"/>
            <a:endCxn id="137" idx="2"/>
          </p:cNvCxnSpPr>
          <p:nvPr/>
        </p:nvCxnSpPr>
        <p:spPr>
          <a:xfrm flipV="1">
            <a:off x="5940412" y="3218778"/>
            <a:ext cx="155618" cy="5225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2 152">
            <a:extLst>
              <a:ext uri="{FF2B5EF4-FFF2-40B4-BE49-F238E27FC236}">
                <a16:creationId xmlns:a16="http://schemas.microsoft.com/office/drawing/2014/main" id="{7157C94A-35ED-2F08-942D-0326B7A479F1}"/>
              </a:ext>
            </a:extLst>
          </p:cNvPr>
          <p:cNvCxnSpPr>
            <a:cxnSpLocks/>
            <a:stCxn id="138" idx="1"/>
            <a:endCxn id="137" idx="6"/>
          </p:cNvCxnSpPr>
          <p:nvPr/>
        </p:nvCxnSpPr>
        <p:spPr>
          <a:xfrm flipH="1" flipV="1">
            <a:off x="6322984" y="3218778"/>
            <a:ext cx="675605" cy="543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2 153">
            <a:extLst>
              <a:ext uri="{FF2B5EF4-FFF2-40B4-BE49-F238E27FC236}">
                <a16:creationId xmlns:a16="http://schemas.microsoft.com/office/drawing/2014/main" id="{62D0CC31-7664-48F8-D0E1-C60E49C129B7}"/>
              </a:ext>
            </a:extLst>
          </p:cNvPr>
          <p:cNvCxnSpPr>
            <a:cxnSpLocks/>
            <a:stCxn id="139" idx="0"/>
            <a:endCxn id="138" idx="5"/>
          </p:cNvCxnSpPr>
          <p:nvPr/>
        </p:nvCxnSpPr>
        <p:spPr>
          <a:xfrm flipV="1">
            <a:off x="6592937" y="3929380"/>
            <a:ext cx="566132" cy="29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2 154">
            <a:extLst>
              <a:ext uri="{FF2B5EF4-FFF2-40B4-BE49-F238E27FC236}">
                <a16:creationId xmlns:a16="http://schemas.microsoft.com/office/drawing/2014/main" id="{EE7FFA18-4D69-181C-B49B-A47E90F348D0}"/>
              </a:ext>
            </a:extLst>
          </p:cNvPr>
          <p:cNvCxnSpPr>
            <a:cxnSpLocks/>
            <a:stCxn id="140" idx="0"/>
            <a:endCxn id="139" idx="4"/>
          </p:cNvCxnSpPr>
          <p:nvPr/>
        </p:nvCxnSpPr>
        <p:spPr>
          <a:xfrm flipH="1" flipV="1">
            <a:off x="6592937" y="4460916"/>
            <a:ext cx="781543" cy="196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2 155">
            <a:extLst>
              <a:ext uri="{FF2B5EF4-FFF2-40B4-BE49-F238E27FC236}">
                <a16:creationId xmlns:a16="http://schemas.microsoft.com/office/drawing/2014/main" id="{F0EB2C3C-1515-3053-A3CC-1CB66F0D6A7A}"/>
              </a:ext>
            </a:extLst>
          </p:cNvPr>
          <p:cNvCxnSpPr>
            <a:cxnSpLocks/>
            <a:stCxn id="141" idx="7"/>
            <a:endCxn id="140" idx="4"/>
          </p:cNvCxnSpPr>
          <p:nvPr/>
        </p:nvCxnSpPr>
        <p:spPr>
          <a:xfrm flipV="1">
            <a:off x="7149026" y="4894594"/>
            <a:ext cx="225454" cy="724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2 156">
            <a:extLst>
              <a:ext uri="{FF2B5EF4-FFF2-40B4-BE49-F238E27FC236}">
                <a16:creationId xmlns:a16="http://schemas.microsoft.com/office/drawing/2014/main" id="{565244F1-5D0E-807C-56B3-F4D0E5FB1A5D}"/>
              </a:ext>
            </a:extLst>
          </p:cNvPr>
          <p:cNvCxnSpPr>
            <a:cxnSpLocks/>
            <a:stCxn id="136" idx="6"/>
            <a:endCxn id="141" idx="3"/>
          </p:cNvCxnSpPr>
          <p:nvPr/>
        </p:nvCxnSpPr>
        <p:spPr>
          <a:xfrm flipV="1">
            <a:off x="6322984" y="5786897"/>
            <a:ext cx="665562" cy="516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D050D6BE-7096-FA8A-E7E7-8B543A631CEF}"/>
              </a:ext>
            </a:extLst>
          </p:cNvPr>
          <p:cNvGrpSpPr/>
          <p:nvPr/>
        </p:nvGrpSpPr>
        <p:grpSpPr>
          <a:xfrm>
            <a:off x="8397762" y="3071356"/>
            <a:ext cx="3477008" cy="3380979"/>
            <a:chOff x="8397762" y="3071356"/>
            <a:chExt cx="3477008" cy="3380979"/>
          </a:xfrm>
        </p:grpSpPr>
        <p:sp>
          <p:nvSpPr>
            <p:cNvPr id="94" name="Figura a mano libera: forma 93">
              <a:extLst>
                <a:ext uri="{FF2B5EF4-FFF2-40B4-BE49-F238E27FC236}">
                  <a16:creationId xmlns:a16="http://schemas.microsoft.com/office/drawing/2014/main" id="{E8F0EBB2-7723-732D-0E79-466480C80C58}"/>
                </a:ext>
              </a:extLst>
            </p:cNvPr>
            <p:cNvSpPr/>
            <p:nvPr/>
          </p:nvSpPr>
          <p:spPr>
            <a:xfrm>
              <a:off x="10187630" y="3229355"/>
              <a:ext cx="1156338" cy="3084672"/>
            </a:xfrm>
            <a:custGeom>
              <a:avLst/>
              <a:gdLst>
                <a:gd name="connsiteX0" fmla="*/ 0 w 1082040"/>
                <a:gd name="connsiteY0" fmla="*/ 0 h 2468880"/>
                <a:gd name="connsiteX1" fmla="*/ 769620 w 1082040"/>
                <a:gd name="connsiteY1" fmla="*/ 647700 h 2468880"/>
                <a:gd name="connsiteX2" fmla="*/ 777240 w 1082040"/>
                <a:gd name="connsiteY2" fmla="*/ 670560 h 2468880"/>
                <a:gd name="connsiteX3" fmla="*/ 1082040 w 1082040"/>
                <a:gd name="connsiteY3" fmla="*/ 1546860 h 2468880"/>
                <a:gd name="connsiteX4" fmla="*/ 1082040 w 1082040"/>
                <a:gd name="connsiteY4" fmla="*/ 1546860 h 2468880"/>
                <a:gd name="connsiteX5" fmla="*/ 777240 w 1082040"/>
                <a:gd name="connsiteY5" fmla="*/ 2468880 h 2468880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790099 w 1082040"/>
                <a:gd name="connsiteY7" fmla="*/ 2484596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604361 w 1082040"/>
                <a:gd name="connsiteY7" fmla="*/ 2517934 h 2538281"/>
                <a:gd name="connsiteX0" fmla="*/ 98109 w 1180149"/>
                <a:gd name="connsiteY0" fmla="*/ 0 h 3051334"/>
                <a:gd name="connsiteX1" fmla="*/ 867729 w 1180149"/>
                <a:gd name="connsiteY1" fmla="*/ 647700 h 3051334"/>
                <a:gd name="connsiteX2" fmla="*/ 875349 w 1180149"/>
                <a:gd name="connsiteY2" fmla="*/ 670560 h 3051334"/>
                <a:gd name="connsiteX3" fmla="*/ 1180149 w 1180149"/>
                <a:gd name="connsiteY3" fmla="*/ 1546860 h 3051334"/>
                <a:gd name="connsiteX4" fmla="*/ 1180149 w 1180149"/>
                <a:gd name="connsiteY4" fmla="*/ 1546860 h 3051334"/>
                <a:gd name="connsiteX5" fmla="*/ 875349 w 1180149"/>
                <a:gd name="connsiteY5" fmla="*/ 2468880 h 3051334"/>
                <a:gd name="connsiteX6" fmla="*/ 881064 w 1180149"/>
                <a:gd name="connsiteY6" fmla="*/ 2472690 h 3051334"/>
                <a:gd name="connsiteX7" fmla="*/ 1 w 1180149"/>
                <a:gd name="connsiteY7" fmla="*/ 3051334 h 3051334"/>
                <a:gd name="connsiteX0" fmla="*/ 74297 w 1156337"/>
                <a:gd name="connsiteY0" fmla="*/ 0 h 3084672"/>
                <a:gd name="connsiteX1" fmla="*/ 843917 w 1156337"/>
                <a:gd name="connsiteY1" fmla="*/ 647700 h 3084672"/>
                <a:gd name="connsiteX2" fmla="*/ 851537 w 1156337"/>
                <a:gd name="connsiteY2" fmla="*/ 670560 h 3084672"/>
                <a:gd name="connsiteX3" fmla="*/ 1156337 w 1156337"/>
                <a:gd name="connsiteY3" fmla="*/ 1546860 h 3084672"/>
                <a:gd name="connsiteX4" fmla="*/ 1156337 w 1156337"/>
                <a:gd name="connsiteY4" fmla="*/ 1546860 h 3084672"/>
                <a:gd name="connsiteX5" fmla="*/ 851537 w 1156337"/>
                <a:gd name="connsiteY5" fmla="*/ 2468880 h 3084672"/>
                <a:gd name="connsiteX6" fmla="*/ 857252 w 1156337"/>
                <a:gd name="connsiteY6" fmla="*/ 2472690 h 3084672"/>
                <a:gd name="connsiteX7" fmla="*/ 2 w 1156337"/>
                <a:gd name="connsiteY7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851538 w 1156338"/>
                <a:gd name="connsiteY5" fmla="*/ 2468880 h 3084672"/>
                <a:gd name="connsiteX6" fmla="*/ 533403 w 1156338"/>
                <a:gd name="connsiteY6" fmla="*/ 2717165 h 3084672"/>
                <a:gd name="connsiteX7" fmla="*/ 3 w 1156338"/>
                <a:gd name="connsiteY7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600713 w 1156338"/>
                <a:gd name="connsiteY5" fmla="*/ 2672080 h 3084672"/>
                <a:gd name="connsiteX6" fmla="*/ 533403 w 1156338"/>
                <a:gd name="connsiteY6" fmla="*/ 2717165 h 3084672"/>
                <a:gd name="connsiteX7" fmla="*/ 3 w 1156338"/>
                <a:gd name="connsiteY7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600713 w 1156338"/>
                <a:gd name="connsiteY5" fmla="*/ 2672080 h 3084672"/>
                <a:gd name="connsiteX6" fmla="*/ 611854 w 1156338"/>
                <a:gd name="connsiteY6" fmla="*/ 2671657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600713 w 1156338"/>
                <a:gd name="connsiteY5" fmla="*/ 2672080 h 3084672"/>
                <a:gd name="connsiteX6" fmla="*/ 615029 w 1156338"/>
                <a:gd name="connsiteY6" fmla="*/ 28208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615029 w 1156338"/>
                <a:gd name="connsiteY6" fmla="*/ 28208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589629 w 1156338"/>
                <a:gd name="connsiteY6" fmla="*/ 27065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1010288 w 1156338"/>
                <a:gd name="connsiteY2" fmla="*/ 915035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589629 w 1156338"/>
                <a:gd name="connsiteY6" fmla="*/ 27065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675643 w 1156338"/>
                <a:gd name="connsiteY1" fmla="*/ 368300 h 3084672"/>
                <a:gd name="connsiteX2" fmla="*/ 1010288 w 1156338"/>
                <a:gd name="connsiteY2" fmla="*/ 915035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589629 w 1156338"/>
                <a:gd name="connsiteY6" fmla="*/ 27065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338" h="3084672">
                  <a:moveTo>
                    <a:pt x="74298" y="0"/>
                  </a:moveTo>
                  <a:lnTo>
                    <a:pt x="675643" y="368300"/>
                  </a:lnTo>
                  <a:cubicBezTo>
                    <a:pt x="805183" y="480060"/>
                    <a:pt x="1010288" y="915035"/>
                    <a:pt x="1010288" y="915035"/>
                  </a:cubicBezTo>
                  <a:lnTo>
                    <a:pt x="1156338" y="1546860"/>
                  </a:lnTo>
                  <a:lnTo>
                    <a:pt x="1156338" y="1546860"/>
                  </a:lnTo>
                  <a:lnTo>
                    <a:pt x="997588" y="2151380"/>
                  </a:lnTo>
                  <a:cubicBezTo>
                    <a:pt x="906841" y="2338846"/>
                    <a:pt x="600847" y="2699068"/>
                    <a:pt x="589629" y="2706582"/>
                  </a:cubicBezTo>
                  <a:cubicBezTo>
                    <a:pt x="578411" y="2714096"/>
                    <a:pt x="635378" y="2648329"/>
                    <a:pt x="533403" y="2717165"/>
                  </a:cubicBezTo>
                  <a:cubicBezTo>
                    <a:pt x="535546" y="2719784"/>
                    <a:pt x="-1485" y="3082192"/>
                    <a:pt x="3" y="3084672"/>
                  </a:cubicBezTo>
                </a:path>
              </a:pathLst>
            </a:custGeom>
            <a:ln w="19050" cap="flat" cmpd="sng" algn="ctr">
              <a:solidFill>
                <a:srgbClr val="FF33CC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Figura a mano libera: forma 94">
              <a:extLst>
                <a:ext uri="{FF2B5EF4-FFF2-40B4-BE49-F238E27FC236}">
                  <a16:creationId xmlns:a16="http://schemas.microsoft.com/office/drawing/2014/main" id="{D0EFF2A3-C789-50AE-40A2-6247388D4355}"/>
                </a:ext>
              </a:extLst>
            </p:cNvPr>
            <p:cNvSpPr/>
            <p:nvPr/>
          </p:nvSpPr>
          <p:spPr>
            <a:xfrm>
              <a:off x="8863858" y="3183634"/>
              <a:ext cx="1314885" cy="3132455"/>
            </a:xfrm>
            <a:custGeom>
              <a:avLst/>
              <a:gdLst>
                <a:gd name="connsiteX0" fmla="*/ 1134253 w 1317133"/>
                <a:gd name="connsiteY0" fmla="*/ 0 h 3116580"/>
                <a:gd name="connsiteX1" fmla="*/ 82693 w 1317133"/>
                <a:gd name="connsiteY1" fmla="*/ 800100 h 3116580"/>
                <a:gd name="connsiteX2" fmla="*/ 75073 w 1317133"/>
                <a:gd name="connsiteY2" fmla="*/ 1074420 h 3116580"/>
                <a:gd name="connsiteX3" fmla="*/ 90313 w 1317133"/>
                <a:gd name="connsiteY3" fmla="*/ 1905000 h 3116580"/>
                <a:gd name="connsiteX4" fmla="*/ 90313 w 1317133"/>
                <a:gd name="connsiteY4" fmla="*/ 1988820 h 3116580"/>
                <a:gd name="connsiteX5" fmla="*/ 1317133 w 1317133"/>
                <a:gd name="connsiteY5" fmla="*/ 3116580 h 3116580"/>
                <a:gd name="connsiteX6" fmla="*/ 1317133 w 1317133"/>
                <a:gd name="connsiteY6" fmla="*/ 3116580 h 3116580"/>
                <a:gd name="connsiteX7" fmla="*/ 1317133 w 1317133"/>
                <a:gd name="connsiteY7" fmla="*/ 3116580 h 3116580"/>
                <a:gd name="connsiteX8" fmla="*/ 1317133 w 1317133"/>
                <a:gd name="connsiteY8" fmla="*/ 3116580 h 3116580"/>
                <a:gd name="connsiteX9" fmla="*/ 1317133 w 1317133"/>
                <a:gd name="connsiteY9" fmla="*/ 3116580 h 3116580"/>
                <a:gd name="connsiteX0" fmla="*/ 1134253 w 1317133"/>
                <a:gd name="connsiteY0" fmla="*/ 0 h 3116580"/>
                <a:gd name="connsiteX1" fmla="*/ 82693 w 1317133"/>
                <a:gd name="connsiteY1" fmla="*/ 866775 h 3116580"/>
                <a:gd name="connsiteX2" fmla="*/ 75073 w 1317133"/>
                <a:gd name="connsiteY2" fmla="*/ 1074420 h 3116580"/>
                <a:gd name="connsiteX3" fmla="*/ 90313 w 1317133"/>
                <a:gd name="connsiteY3" fmla="*/ 1905000 h 3116580"/>
                <a:gd name="connsiteX4" fmla="*/ 90313 w 1317133"/>
                <a:gd name="connsiteY4" fmla="*/ 1988820 h 3116580"/>
                <a:gd name="connsiteX5" fmla="*/ 1317133 w 1317133"/>
                <a:gd name="connsiteY5" fmla="*/ 3116580 h 3116580"/>
                <a:gd name="connsiteX6" fmla="*/ 1317133 w 1317133"/>
                <a:gd name="connsiteY6" fmla="*/ 3116580 h 3116580"/>
                <a:gd name="connsiteX7" fmla="*/ 1317133 w 1317133"/>
                <a:gd name="connsiteY7" fmla="*/ 3116580 h 3116580"/>
                <a:gd name="connsiteX8" fmla="*/ 1317133 w 1317133"/>
                <a:gd name="connsiteY8" fmla="*/ 3116580 h 3116580"/>
                <a:gd name="connsiteX9" fmla="*/ 1317133 w 1317133"/>
                <a:gd name="connsiteY9" fmla="*/ 3116580 h 3116580"/>
                <a:gd name="connsiteX0" fmla="*/ 1132339 w 1315219"/>
                <a:gd name="connsiteY0" fmla="*/ 0 h 3116580"/>
                <a:gd name="connsiteX1" fmla="*/ 80779 w 1315219"/>
                <a:gd name="connsiteY1" fmla="*/ 866775 h 3116580"/>
                <a:gd name="connsiteX2" fmla="*/ 73159 w 1315219"/>
                <a:gd name="connsiteY2" fmla="*/ 1074420 h 3116580"/>
                <a:gd name="connsiteX3" fmla="*/ 88399 w 1315219"/>
                <a:gd name="connsiteY3" fmla="*/ 1905000 h 3116580"/>
                <a:gd name="connsiteX4" fmla="*/ 644024 w 1315219"/>
                <a:gd name="connsiteY4" fmla="*/ 2490470 h 3116580"/>
                <a:gd name="connsiteX5" fmla="*/ 1315219 w 1315219"/>
                <a:gd name="connsiteY5" fmla="*/ 3116580 h 3116580"/>
                <a:gd name="connsiteX6" fmla="*/ 1315219 w 1315219"/>
                <a:gd name="connsiteY6" fmla="*/ 3116580 h 3116580"/>
                <a:gd name="connsiteX7" fmla="*/ 1315219 w 1315219"/>
                <a:gd name="connsiteY7" fmla="*/ 3116580 h 3116580"/>
                <a:gd name="connsiteX8" fmla="*/ 1315219 w 1315219"/>
                <a:gd name="connsiteY8" fmla="*/ 3116580 h 3116580"/>
                <a:gd name="connsiteX9" fmla="*/ 1315219 w 1315219"/>
                <a:gd name="connsiteY9" fmla="*/ 3116580 h 3116580"/>
                <a:gd name="connsiteX0" fmla="*/ 1153898 w 1336778"/>
                <a:gd name="connsiteY0" fmla="*/ 0 h 3116580"/>
                <a:gd name="connsiteX1" fmla="*/ 102338 w 1336778"/>
                <a:gd name="connsiteY1" fmla="*/ 866775 h 3116580"/>
                <a:gd name="connsiteX2" fmla="*/ 94718 w 1336778"/>
                <a:gd name="connsiteY2" fmla="*/ 1074420 h 3116580"/>
                <a:gd name="connsiteX3" fmla="*/ 583033 w 1336778"/>
                <a:gd name="connsiteY3" fmla="*/ 2400300 h 3116580"/>
                <a:gd name="connsiteX4" fmla="*/ 665583 w 1336778"/>
                <a:gd name="connsiteY4" fmla="*/ 2490470 h 3116580"/>
                <a:gd name="connsiteX5" fmla="*/ 1336778 w 1336778"/>
                <a:gd name="connsiteY5" fmla="*/ 3116580 h 3116580"/>
                <a:gd name="connsiteX6" fmla="*/ 1336778 w 1336778"/>
                <a:gd name="connsiteY6" fmla="*/ 3116580 h 3116580"/>
                <a:gd name="connsiteX7" fmla="*/ 1336778 w 1336778"/>
                <a:gd name="connsiteY7" fmla="*/ 3116580 h 3116580"/>
                <a:gd name="connsiteX8" fmla="*/ 1336778 w 1336778"/>
                <a:gd name="connsiteY8" fmla="*/ 3116580 h 3116580"/>
                <a:gd name="connsiteX9" fmla="*/ 1336778 w 1336778"/>
                <a:gd name="connsiteY9" fmla="*/ 3116580 h 311658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6" fmla="*/ 1337110 w 1337110"/>
                <a:gd name="connsiteY6" fmla="*/ 3116580 h 3116580"/>
                <a:gd name="connsiteX7" fmla="*/ 1337110 w 1337110"/>
                <a:gd name="connsiteY7" fmla="*/ 3116580 h 3116580"/>
                <a:gd name="connsiteX8" fmla="*/ 1337110 w 1337110"/>
                <a:gd name="connsiteY8" fmla="*/ 3116580 h 3116580"/>
                <a:gd name="connsiteX9" fmla="*/ 1337110 w 1337110"/>
                <a:gd name="connsiteY9" fmla="*/ 3116580 h 3116580"/>
                <a:gd name="connsiteX0" fmla="*/ 1154230 w 1337110"/>
                <a:gd name="connsiteY0" fmla="*/ 0 h 3148330"/>
                <a:gd name="connsiteX1" fmla="*/ 102670 w 1337110"/>
                <a:gd name="connsiteY1" fmla="*/ 866775 h 3148330"/>
                <a:gd name="connsiteX2" fmla="*/ 95050 w 1337110"/>
                <a:gd name="connsiteY2" fmla="*/ 1074420 h 3148330"/>
                <a:gd name="connsiteX3" fmla="*/ 589715 w 1337110"/>
                <a:gd name="connsiteY3" fmla="*/ 2413000 h 3148330"/>
                <a:gd name="connsiteX4" fmla="*/ 665915 w 1337110"/>
                <a:gd name="connsiteY4" fmla="*/ 2490470 h 3148330"/>
                <a:gd name="connsiteX5" fmla="*/ 1337110 w 1337110"/>
                <a:gd name="connsiteY5" fmla="*/ 3116580 h 3148330"/>
                <a:gd name="connsiteX6" fmla="*/ 1337110 w 1337110"/>
                <a:gd name="connsiteY6" fmla="*/ 3116580 h 3148330"/>
                <a:gd name="connsiteX7" fmla="*/ 1337110 w 1337110"/>
                <a:gd name="connsiteY7" fmla="*/ 3116580 h 3148330"/>
                <a:gd name="connsiteX8" fmla="*/ 1337110 w 1337110"/>
                <a:gd name="connsiteY8" fmla="*/ 3116580 h 3148330"/>
                <a:gd name="connsiteX9" fmla="*/ 1292660 w 1337110"/>
                <a:gd name="connsiteY9" fmla="*/ 3148330 h 3148330"/>
                <a:gd name="connsiteX0" fmla="*/ 1154230 w 1337110"/>
                <a:gd name="connsiteY0" fmla="*/ 0 h 3148330"/>
                <a:gd name="connsiteX1" fmla="*/ 102670 w 1337110"/>
                <a:gd name="connsiteY1" fmla="*/ 866775 h 3148330"/>
                <a:gd name="connsiteX2" fmla="*/ 95050 w 1337110"/>
                <a:gd name="connsiteY2" fmla="*/ 1074420 h 3148330"/>
                <a:gd name="connsiteX3" fmla="*/ 589715 w 1337110"/>
                <a:gd name="connsiteY3" fmla="*/ 2413000 h 3148330"/>
                <a:gd name="connsiteX4" fmla="*/ 665915 w 1337110"/>
                <a:gd name="connsiteY4" fmla="*/ 2490470 h 3148330"/>
                <a:gd name="connsiteX5" fmla="*/ 1337110 w 1337110"/>
                <a:gd name="connsiteY5" fmla="*/ 3116580 h 3148330"/>
                <a:gd name="connsiteX6" fmla="*/ 1337110 w 1337110"/>
                <a:gd name="connsiteY6" fmla="*/ 3116580 h 3148330"/>
                <a:gd name="connsiteX7" fmla="*/ 1337110 w 1337110"/>
                <a:gd name="connsiteY7" fmla="*/ 3116580 h 3148330"/>
                <a:gd name="connsiteX8" fmla="*/ 1295835 w 1337110"/>
                <a:gd name="connsiteY8" fmla="*/ 3141980 h 3148330"/>
                <a:gd name="connsiteX9" fmla="*/ 1292660 w 1337110"/>
                <a:gd name="connsiteY9" fmla="*/ 3148330 h 3148330"/>
                <a:gd name="connsiteX0" fmla="*/ 1154230 w 1337110"/>
                <a:gd name="connsiteY0" fmla="*/ 0 h 3141980"/>
                <a:gd name="connsiteX1" fmla="*/ 102670 w 1337110"/>
                <a:gd name="connsiteY1" fmla="*/ 866775 h 3141980"/>
                <a:gd name="connsiteX2" fmla="*/ 95050 w 1337110"/>
                <a:gd name="connsiteY2" fmla="*/ 1074420 h 3141980"/>
                <a:gd name="connsiteX3" fmla="*/ 589715 w 1337110"/>
                <a:gd name="connsiteY3" fmla="*/ 2413000 h 3141980"/>
                <a:gd name="connsiteX4" fmla="*/ 665915 w 1337110"/>
                <a:gd name="connsiteY4" fmla="*/ 2490470 h 3141980"/>
                <a:gd name="connsiteX5" fmla="*/ 1337110 w 1337110"/>
                <a:gd name="connsiteY5" fmla="*/ 3116580 h 3141980"/>
                <a:gd name="connsiteX6" fmla="*/ 1337110 w 1337110"/>
                <a:gd name="connsiteY6" fmla="*/ 3116580 h 3141980"/>
                <a:gd name="connsiteX7" fmla="*/ 1337110 w 1337110"/>
                <a:gd name="connsiteY7" fmla="*/ 3116580 h 3141980"/>
                <a:gd name="connsiteX8" fmla="*/ 1295835 w 1337110"/>
                <a:gd name="connsiteY8" fmla="*/ 3141980 h 314198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6" fmla="*/ 1337110 w 1337110"/>
                <a:gd name="connsiteY6" fmla="*/ 3116580 h 3116580"/>
                <a:gd name="connsiteX7" fmla="*/ 1337110 w 1337110"/>
                <a:gd name="connsiteY7" fmla="*/ 3116580 h 3116580"/>
                <a:gd name="connsiteX0" fmla="*/ 1154230 w 1337110"/>
                <a:gd name="connsiteY0" fmla="*/ 0 h 3129280"/>
                <a:gd name="connsiteX1" fmla="*/ 102670 w 1337110"/>
                <a:gd name="connsiteY1" fmla="*/ 866775 h 3129280"/>
                <a:gd name="connsiteX2" fmla="*/ 95050 w 1337110"/>
                <a:gd name="connsiteY2" fmla="*/ 1074420 h 3129280"/>
                <a:gd name="connsiteX3" fmla="*/ 589715 w 1337110"/>
                <a:gd name="connsiteY3" fmla="*/ 2413000 h 3129280"/>
                <a:gd name="connsiteX4" fmla="*/ 665915 w 1337110"/>
                <a:gd name="connsiteY4" fmla="*/ 2490470 h 3129280"/>
                <a:gd name="connsiteX5" fmla="*/ 1337110 w 1337110"/>
                <a:gd name="connsiteY5" fmla="*/ 3116580 h 3129280"/>
                <a:gd name="connsiteX6" fmla="*/ 1337110 w 1337110"/>
                <a:gd name="connsiteY6" fmla="*/ 3116580 h 3129280"/>
                <a:gd name="connsiteX7" fmla="*/ 1314885 w 1337110"/>
                <a:gd name="connsiteY7" fmla="*/ 3129280 h 312928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6" fmla="*/ 1337110 w 1337110"/>
                <a:gd name="connsiteY6" fmla="*/ 3116580 h 3116580"/>
                <a:gd name="connsiteX0" fmla="*/ 1154230 w 1337110"/>
                <a:gd name="connsiteY0" fmla="*/ 0 h 3148330"/>
                <a:gd name="connsiteX1" fmla="*/ 102670 w 1337110"/>
                <a:gd name="connsiteY1" fmla="*/ 866775 h 3148330"/>
                <a:gd name="connsiteX2" fmla="*/ 95050 w 1337110"/>
                <a:gd name="connsiteY2" fmla="*/ 1074420 h 3148330"/>
                <a:gd name="connsiteX3" fmla="*/ 589715 w 1337110"/>
                <a:gd name="connsiteY3" fmla="*/ 2413000 h 3148330"/>
                <a:gd name="connsiteX4" fmla="*/ 665915 w 1337110"/>
                <a:gd name="connsiteY4" fmla="*/ 2490470 h 3148330"/>
                <a:gd name="connsiteX5" fmla="*/ 1337110 w 1337110"/>
                <a:gd name="connsiteY5" fmla="*/ 3116580 h 3148330"/>
                <a:gd name="connsiteX6" fmla="*/ 1257735 w 1337110"/>
                <a:gd name="connsiteY6" fmla="*/ 3148330 h 314833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0" fmla="*/ 1154230 w 1314885"/>
                <a:gd name="connsiteY0" fmla="*/ 0 h 3132455"/>
                <a:gd name="connsiteX1" fmla="*/ 102670 w 1314885"/>
                <a:gd name="connsiteY1" fmla="*/ 866775 h 3132455"/>
                <a:gd name="connsiteX2" fmla="*/ 95050 w 1314885"/>
                <a:gd name="connsiteY2" fmla="*/ 1074420 h 3132455"/>
                <a:gd name="connsiteX3" fmla="*/ 589715 w 1314885"/>
                <a:gd name="connsiteY3" fmla="*/ 2413000 h 3132455"/>
                <a:gd name="connsiteX4" fmla="*/ 665915 w 1314885"/>
                <a:gd name="connsiteY4" fmla="*/ 2490470 h 3132455"/>
                <a:gd name="connsiteX5" fmla="*/ 1314885 w 1314885"/>
                <a:gd name="connsiteY5" fmla="*/ 3132455 h 313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4885" h="3132455">
                  <a:moveTo>
                    <a:pt x="1154230" y="0"/>
                  </a:moveTo>
                  <a:cubicBezTo>
                    <a:pt x="716715" y="310515"/>
                    <a:pt x="279200" y="687705"/>
                    <a:pt x="102670" y="866775"/>
                  </a:cubicBezTo>
                  <a:cubicBezTo>
                    <a:pt x="-73860" y="1045845"/>
                    <a:pt x="13876" y="816716"/>
                    <a:pt x="95050" y="1074420"/>
                  </a:cubicBezTo>
                  <a:cubicBezTo>
                    <a:pt x="176224" y="1332124"/>
                    <a:pt x="494571" y="2176992"/>
                    <a:pt x="589715" y="2413000"/>
                  </a:cubicBezTo>
                  <a:cubicBezTo>
                    <a:pt x="684859" y="2649008"/>
                    <a:pt x="545053" y="2370561"/>
                    <a:pt x="665915" y="2490470"/>
                  </a:cubicBezTo>
                  <a:lnTo>
                    <a:pt x="1314885" y="3132455"/>
                  </a:lnTo>
                </a:path>
              </a:pathLst>
            </a:custGeom>
            <a:ln w="19050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Ovale 95">
              <a:extLst>
                <a:ext uri="{FF2B5EF4-FFF2-40B4-BE49-F238E27FC236}">
                  <a16:creationId xmlns:a16="http://schemas.microsoft.com/office/drawing/2014/main" id="{259AFF23-DF5C-A689-EE54-16B6971F8807}"/>
                </a:ext>
              </a:extLst>
            </p:cNvPr>
            <p:cNvSpPr/>
            <p:nvPr/>
          </p:nvSpPr>
          <p:spPr>
            <a:xfrm>
              <a:off x="9995472" y="307135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7" name="Ovale 96">
              <a:extLst>
                <a:ext uri="{FF2B5EF4-FFF2-40B4-BE49-F238E27FC236}">
                  <a16:creationId xmlns:a16="http://schemas.microsoft.com/office/drawing/2014/main" id="{BFA36C83-0044-F72F-994E-2DC11429DDF3}"/>
                </a:ext>
              </a:extLst>
            </p:cNvPr>
            <p:cNvSpPr/>
            <p:nvPr/>
          </p:nvSpPr>
          <p:spPr>
            <a:xfrm>
              <a:off x="9628647" y="3692942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8D67C584-F90D-A92D-CB7F-92A9156D6DBF}"/>
                </a:ext>
              </a:extLst>
            </p:cNvPr>
            <p:cNvSpPr/>
            <p:nvPr/>
          </p:nvSpPr>
          <p:spPr>
            <a:xfrm>
              <a:off x="10579638" y="579109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E6D08C43-F61A-4070-7495-4F3592E38752}"/>
                </a:ext>
              </a:extLst>
            </p:cNvPr>
            <p:cNvSpPr/>
            <p:nvPr/>
          </p:nvSpPr>
          <p:spPr>
            <a:xfrm>
              <a:off x="9338895" y="5449783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Ovale 99">
              <a:extLst>
                <a:ext uri="{FF2B5EF4-FFF2-40B4-BE49-F238E27FC236}">
                  <a16:creationId xmlns:a16="http://schemas.microsoft.com/office/drawing/2014/main" id="{68882953-0BCF-D1D2-1050-7D80C1EF7FA7}"/>
                </a:ext>
              </a:extLst>
            </p:cNvPr>
            <p:cNvSpPr/>
            <p:nvPr/>
          </p:nvSpPr>
          <p:spPr>
            <a:xfrm>
              <a:off x="11153560" y="4681091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Ovale 100">
              <a:extLst>
                <a:ext uri="{FF2B5EF4-FFF2-40B4-BE49-F238E27FC236}">
                  <a16:creationId xmlns:a16="http://schemas.microsoft.com/office/drawing/2014/main" id="{BBE657BB-E861-F3E5-6743-C83D793AAF51}"/>
                </a:ext>
              </a:extLst>
            </p:cNvPr>
            <p:cNvSpPr/>
            <p:nvPr/>
          </p:nvSpPr>
          <p:spPr>
            <a:xfrm>
              <a:off x="11038283" y="5263920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Ovale 101">
              <a:extLst>
                <a:ext uri="{FF2B5EF4-FFF2-40B4-BE49-F238E27FC236}">
                  <a16:creationId xmlns:a16="http://schemas.microsoft.com/office/drawing/2014/main" id="{BCA45D42-5641-2EF0-0843-95698ED46EEB}"/>
                </a:ext>
              </a:extLst>
            </p:cNvPr>
            <p:cNvSpPr/>
            <p:nvPr/>
          </p:nvSpPr>
          <p:spPr>
            <a:xfrm>
              <a:off x="11075003" y="4030358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Ovale 102">
              <a:extLst>
                <a:ext uri="{FF2B5EF4-FFF2-40B4-BE49-F238E27FC236}">
                  <a16:creationId xmlns:a16="http://schemas.microsoft.com/office/drawing/2014/main" id="{65EBE9FA-566D-E298-B62E-8DD6FB4798CD}"/>
                </a:ext>
              </a:extLst>
            </p:cNvPr>
            <p:cNvSpPr/>
            <p:nvPr/>
          </p:nvSpPr>
          <p:spPr>
            <a:xfrm>
              <a:off x="10705529" y="3411604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Ovale 103">
              <a:extLst>
                <a:ext uri="{FF2B5EF4-FFF2-40B4-BE49-F238E27FC236}">
                  <a16:creationId xmlns:a16="http://schemas.microsoft.com/office/drawing/2014/main" id="{8E959AFD-2184-2D9A-6D47-8505EB2AA630}"/>
                </a:ext>
              </a:extLst>
            </p:cNvPr>
            <p:cNvSpPr/>
            <p:nvPr/>
          </p:nvSpPr>
          <p:spPr>
            <a:xfrm>
              <a:off x="8797988" y="398496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Ovale 104">
              <a:extLst>
                <a:ext uri="{FF2B5EF4-FFF2-40B4-BE49-F238E27FC236}">
                  <a16:creationId xmlns:a16="http://schemas.microsoft.com/office/drawing/2014/main" id="{3625F20C-F141-288A-D18D-FE435EFD4CB8}"/>
                </a:ext>
              </a:extLst>
            </p:cNvPr>
            <p:cNvSpPr/>
            <p:nvPr/>
          </p:nvSpPr>
          <p:spPr>
            <a:xfrm>
              <a:off x="9347428" y="458060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6" name="Ovale 105">
              <a:extLst>
                <a:ext uri="{FF2B5EF4-FFF2-40B4-BE49-F238E27FC236}">
                  <a16:creationId xmlns:a16="http://schemas.microsoft.com/office/drawing/2014/main" id="{6EBA87FE-7F72-9C71-7AEA-0DFBC00D3B05}"/>
                </a:ext>
              </a:extLst>
            </p:cNvPr>
            <p:cNvSpPr/>
            <p:nvPr/>
          </p:nvSpPr>
          <p:spPr>
            <a:xfrm>
              <a:off x="9995472" y="6156319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asellaDiTesto 106">
                  <a:extLst>
                    <a:ext uri="{FF2B5EF4-FFF2-40B4-BE49-F238E27FC236}">
                      <a16:creationId xmlns:a16="http://schemas.microsoft.com/office/drawing/2014/main" id="{389A80CE-A3F2-8755-554A-900DECEE7CE0}"/>
                    </a:ext>
                  </a:extLst>
                </p:cNvPr>
                <p:cNvSpPr txBox="1"/>
                <p:nvPr/>
              </p:nvSpPr>
              <p:spPr>
                <a:xfrm>
                  <a:off x="8397762" y="4300680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7" name="CasellaDiTesto 106">
                  <a:extLst>
                    <a:ext uri="{FF2B5EF4-FFF2-40B4-BE49-F238E27FC236}">
                      <a16:creationId xmlns:a16="http://schemas.microsoft.com/office/drawing/2014/main" id="{389A80CE-A3F2-8755-554A-900DECEE7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7762" y="4300680"/>
                  <a:ext cx="374333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3115" r="-1639" b="-1956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CasellaDiTesto 107">
                  <a:extLst>
                    <a:ext uri="{FF2B5EF4-FFF2-40B4-BE49-F238E27FC236}">
                      <a16:creationId xmlns:a16="http://schemas.microsoft.com/office/drawing/2014/main" id="{01049729-B312-1713-95F7-AC078DC75364}"/>
                    </a:ext>
                  </a:extLst>
                </p:cNvPr>
                <p:cNvSpPr txBox="1"/>
                <p:nvPr/>
              </p:nvSpPr>
              <p:spPr>
                <a:xfrm>
                  <a:off x="11480623" y="4328446"/>
                  <a:ext cx="3941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8" name="CasellaDiTesto 107">
                  <a:extLst>
                    <a:ext uri="{FF2B5EF4-FFF2-40B4-BE49-F238E27FC236}">
                      <a16:creationId xmlns:a16="http://schemas.microsoft.com/office/drawing/2014/main" id="{01049729-B312-1713-95F7-AC078DC75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0623" y="4328446"/>
                  <a:ext cx="394147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10769" r="-1538" b="-2222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3F3F3083-22E2-D93E-1DFB-0464708D0F96}"/>
                  </a:ext>
                </a:extLst>
              </p:cNvPr>
              <p:cNvSpPr/>
              <p:nvPr/>
            </p:nvSpPr>
            <p:spPr>
              <a:xfrm>
                <a:off x="10036547" y="6185060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3F3F3083-22E2-D93E-1DFB-0464708D0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547" y="6185060"/>
                <a:ext cx="226954" cy="236775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F0B0B3F6-68EC-CA55-CBAC-33DD6BF97D0E}"/>
                  </a:ext>
                </a:extLst>
              </p:cNvPr>
              <p:cNvSpPr/>
              <p:nvPr/>
            </p:nvSpPr>
            <p:spPr>
              <a:xfrm>
                <a:off x="10039265" y="3100390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F0B0B3F6-68EC-CA55-CBAC-33DD6BF97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265" y="3100390"/>
                <a:ext cx="226954" cy="236775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e 18">
            <a:extLst>
              <a:ext uri="{FF2B5EF4-FFF2-40B4-BE49-F238E27FC236}">
                <a16:creationId xmlns:a16="http://schemas.microsoft.com/office/drawing/2014/main" id="{F2730203-CFF2-9ECF-F742-65A2F4FD67AA}"/>
              </a:ext>
            </a:extLst>
          </p:cNvPr>
          <p:cNvSpPr/>
          <p:nvPr/>
        </p:nvSpPr>
        <p:spPr>
          <a:xfrm>
            <a:off x="11117014" y="4065306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2BDBEB7E-96B7-9A5C-8F88-4354002D6C2A}"/>
              </a:ext>
            </a:extLst>
          </p:cNvPr>
          <p:cNvSpPr/>
          <p:nvPr/>
        </p:nvSpPr>
        <p:spPr>
          <a:xfrm>
            <a:off x="11194459" y="4709369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A50ABCA-F3D6-5345-6571-5B647899E61A}"/>
              </a:ext>
            </a:extLst>
          </p:cNvPr>
          <p:cNvSpPr/>
          <p:nvPr/>
        </p:nvSpPr>
        <p:spPr>
          <a:xfrm>
            <a:off x="11078600" y="529534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42968754-1927-71FD-B496-E3AB03F70387}"/>
              </a:ext>
            </a:extLst>
          </p:cNvPr>
          <p:cNvSpPr/>
          <p:nvPr/>
        </p:nvSpPr>
        <p:spPr>
          <a:xfrm>
            <a:off x="10620085" y="5819871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97FF1B92-CDC3-56D4-D2D8-8A6B15FBBFE2}"/>
              </a:ext>
            </a:extLst>
          </p:cNvPr>
          <p:cNvSpPr/>
          <p:nvPr/>
        </p:nvSpPr>
        <p:spPr>
          <a:xfrm>
            <a:off x="10748829" y="3443728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011DF20C-A99B-05F8-1A48-9598B4E07FF4}"/>
              </a:ext>
            </a:extLst>
          </p:cNvPr>
          <p:cNvSpPr/>
          <p:nvPr/>
        </p:nvSpPr>
        <p:spPr>
          <a:xfrm>
            <a:off x="9672943" y="3720422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57C5A79-1FA2-EE1D-10BC-AB08D00B7753}"/>
              </a:ext>
            </a:extLst>
          </p:cNvPr>
          <p:cNvSpPr/>
          <p:nvPr/>
        </p:nvSpPr>
        <p:spPr>
          <a:xfrm>
            <a:off x="8838435" y="4018180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C74C9473-9116-8D02-CBDF-D1C53D48E880}"/>
              </a:ext>
            </a:extLst>
          </p:cNvPr>
          <p:cNvSpPr/>
          <p:nvPr/>
        </p:nvSpPr>
        <p:spPr>
          <a:xfrm>
            <a:off x="9383173" y="4608273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7FC6D6AB-475B-6209-4C43-07D782DBE681}"/>
              </a:ext>
            </a:extLst>
          </p:cNvPr>
          <p:cNvSpPr/>
          <p:nvPr/>
        </p:nvSpPr>
        <p:spPr>
          <a:xfrm>
            <a:off x="9379342" y="5479403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44D33A2-B52D-F2A8-DA0A-04EC735C7694}"/>
              </a:ext>
            </a:extLst>
          </p:cNvPr>
          <p:cNvCxnSpPr>
            <a:cxnSpLocks/>
            <a:stCxn id="106" idx="1"/>
            <a:endCxn id="31" idx="5"/>
          </p:cNvCxnSpPr>
          <p:nvPr/>
        </p:nvCxnSpPr>
        <p:spPr>
          <a:xfrm flipH="1" flipV="1">
            <a:off x="9573059" y="5681503"/>
            <a:ext cx="467496" cy="5181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79274F79-F855-9C18-80CB-A044FCA6711B}"/>
              </a:ext>
            </a:extLst>
          </p:cNvPr>
          <p:cNvCxnSpPr>
            <a:cxnSpLocks/>
            <a:stCxn id="31" idx="0"/>
            <a:endCxn id="29" idx="4"/>
          </p:cNvCxnSpPr>
          <p:nvPr/>
        </p:nvCxnSpPr>
        <p:spPr>
          <a:xfrm flipV="1">
            <a:off x="9492819" y="4845048"/>
            <a:ext cx="3831" cy="6343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C73E18A-74D8-7F82-FE42-D5AE4ADCDA11}"/>
              </a:ext>
            </a:extLst>
          </p:cNvPr>
          <p:cNvCxnSpPr>
            <a:cxnSpLocks/>
            <a:stCxn id="29" idx="1"/>
            <a:endCxn id="28" idx="5"/>
          </p:cNvCxnSpPr>
          <p:nvPr/>
        </p:nvCxnSpPr>
        <p:spPr>
          <a:xfrm flipH="1" flipV="1">
            <a:off x="9032152" y="4220280"/>
            <a:ext cx="384258" cy="4226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E0A62F91-FFAD-4642-B583-5EA885D61C68}"/>
              </a:ext>
            </a:extLst>
          </p:cNvPr>
          <p:cNvCxnSpPr>
            <a:cxnSpLocks/>
            <a:stCxn id="28" idx="7"/>
            <a:endCxn id="26" idx="2"/>
          </p:cNvCxnSpPr>
          <p:nvPr/>
        </p:nvCxnSpPr>
        <p:spPr>
          <a:xfrm flipV="1">
            <a:off x="9032152" y="3838810"/>
            <a:ext cx="640791" cy="2140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88B6E974-CB94-5924-8DA0-45E96379E997}"/>
              </a:ext>
            </a:extLst>
          </p:cNvPr>
          <p:cNvCxnSpPr>
            <a:cxnSpLocks/>
            <a:stCxn id="26" idx="7"/>
            <a:endCxn id="25" idx="2"/>
          </p:cNvCxnSpPr>
          <p:nvPr/>
        </p:nvCxnSpPr>
        <p:spPr>
          <a:xfrm flipV="1">
            <a:off x="9866660" y="3562116"/>
            <a:ext cx="882169" cy="1929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F6CC4006-EA49-896F-C083-E05DF0594508}"/>
              </a:ext>
            </a:extLst>
          </p:cNvPr>
          <p:cNvCxnSpPr>
            <a:cxnSpLocks/>
            <a:stCxn id="25" idx="1"/>
            <a:endCxn id="94" idx="0"/>
          </p:cNvCxnSpPr>
          <p:nvPr/>
        </p:nvCxnSpPr>
        <p:spPr>
          <a:xfrm flipH="1" flipV="1">
            <a:off x="10261928" y="3229355"/>
            <a:ext cx="520138" cy="2490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71D38BDE-47FF-BBB5-F197-3AB99E4EDDD4}"/>
              </a:ext>
            </a:extLst>
          </p:cNvPr>
          <p:cNvCxnSpPr>
            <a:cxnSpLocks/>
            <a:stCxn id="19" idx="1"/>
            <a:endCxn id="17" idx="5"/>
          </p:cNvCxnSpPr>
          <p:nvPr/>
        </p:nvCxnSpPr>
        <p:spPr>
          <a:xfrm flipH="1" flipV="1">
            <a:off x="10232982" y="3302490"/>
            <a:ext cx="917269" cy="797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97A0F364-072E-2DDF-A086-B2EB3757F15D}"/>
              </a:ext>
            </a:extLst>
          </p:cNvPr>
          <p:cNvCxnSpPr>
            <a:cxnSpLocks/>
            <a:stCxn id="21" idx="0"/>
            <a:endCxn id="19" idx="4"/>
          </p:cNvCxnSpPr>
          <p:nvPr/>
        </p:nvCxnSpPr>
        <p:spPr>
          <a:xfrm flipH="1" flipV="1">
            <a:off x="11230491" y="4302081"/>
            <a:ext cx="77445" cy="40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8799CD82-40B5-A3A3-30A6-26C805D2CC16}"/>
              </a:ext>
            </a:extLst>
          </p:cNvPr>
          <p:cNvCxnSpPr>
            <a:cxnSpLocks/>
            <a:stCxn id="22" idx="0"/>
            <a:endCxn id="21" idx="4"/>
          </p:cNvCxnSpPr>
          <p:nvPr/>
        </p:nvCxnSpPr>
        <p:spPr>
          <a:xfrm flipV="1">
            <a:off x="11192077" y="4946144"/>
            <a:ext cx="115859" cy="349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CD1672C2-AD66-BD96-3E7F-A95291BD2FB4}"/>
              </a:ext>
            </a:extLst>
          </p:cNvPr>
          <p:cNvCxnSpPr>
            <a:cxnSpLocks/>
            <a:stCxn id="23" idx="7"/>
            <a:endCxn id="22" idx="3"/>
          </p:cNvCxnSpPr>
          <p:nvPr/>
        </p:nvCxnSpPr>
        <p:spPr>
          <a:xfrm flipV="1">
            <a:off x="10813802" y="5497440"/>
            <a:ext cx="298035" cy="357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DF5DECAA-D20F-9AD1-6CA5-6569C747124C}"/>
              </a:ext>
            </a:extLst>
          </p:cNvPr>
          <p:cNvCxnSpPr>
            <a:cxnSpLocks/>
            <a:stCxn id="16" idx="7"/>
            <a:endCxn id="23" idx="2"/>
          </p:cNvCxnSpPr>
          <p:nvPr/>
        </p:nvCxnSpPr>
        <p:spPr>
          <a:xfrm flipV="1">
            <a:off x="10230264" y="5938259"/>
            <a:ext cx="389821" cy="281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1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5AD759-10A4-A953-0E08-A7F07F29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5112"/>
            <a:ext cx="10972800" cy="1143000"/>
          </a:xfrm>
        </p:spPr>
        <p:txBody>
          <a:bodyPr/>
          <a:lstStyle/>
          <a:p>
            <a:r>
              <a:rPr lang="en-GB" dirty="0"/>
              <a:t>The State of the 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F51557F2-97D4-4984-8832-496AC5CE517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4481" y="1163493"/>
                <a:ext cx="5492795" cy="4983159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b="1" dirty="0">
                    <a:solidFill>
                      <a:srgbClr val="FF8001"/>
                    </a:solidFill>
                  </a:rPr>
                  <a:t>Pointset Embeddability</a:t>
                </a:r>
              </a:p>
              <a:p>
                <a:pPr indent="0">
                  <a:buNone/>
                </a:pPr>
                <a:endParaRPr lang="en-GB" sz="2400" dirty="0"/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GB" sz="2400" dirty="0"/>
                  <a:t>-complete </a:t>
                </a:r>
                <a:r>
                  <a:rPr lang="en-GB" sz="2000" dirty="0">
                    <a:solidFill>
                      <a:srgbClr val="008000"/>
                    </a:solidFill>
                  </a:rPr>
                  <a:t>[Cabello '06]</a:t>
                </a:r>
              </a:p>
              <a:p>
                <a:pPr indent="0">
                  <a:buNone/>
                </a:pPr>
                <a:r>
                  <a:rPr lang="en-GB" sz="2000" dirty="0">
                    <a:solidFill>
                      <a:srgbClr val="008000"/>
                    </a:solidFill>
                  </a:rPr>
                  <a:t> </a:t>
                </a:r>
                <a:endParaRPr lang="en-GB" sz="2400" dirty="0">
                  <a:solidFill>
                    <a:srgbClr val="008000"/>
                  </a:solidFill>
                </a:endParaRPr>
              </a:p>
              <a:p>
                <a:pPr marL="457200" indent="-457200"/>
                <a:r>
                  <a:rPr lang="en-GB" sz="2400" dirty="0"/>
                  <a:t>Polynomial-time solvable if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400" dirty="0"/>
                  <a:t> is a planar 3-tree </a:t>
                </a:r>
                <a:r>
                  <a:rPr lang="en-GB" sz="2000" dirty="0">
                    <a:solidFill>
                      <a:srgbClr val="008000"/>
                    </a:solidFill>
                  </a:rPr>
                  <a:t>[</a:t>
                </a:r>
                <a:r>
                  <a:rPr lang="en-GB" sz="2000" dirty="0" err="1">
                    <a:solidFill>
                      <a:srgbClr val="008000"/>
                    </a:solidFill>
                  </a:rPr>
                  <a:t>Nisham</a:t>
                </a:r>
                <a:r>
                  <a:rPr lang="en-GB" sz="2000" dirty="0">
                    <a:solidFill>
                      <a:srgbClr val="008000"/>
                    </a:solidFill>
                  </a:rPr>
                  <a:t> et al '10]</a:t>
                </a:r>
                <a:r>
                  <a:rPr lang="en-GB" sz="2400" dirty="0"/>
                  <a:t> and if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400" dirty="0"/>
                  <a:t> has fixed embedding, bounded treewidth, and bounded face size </a:t>
                </a:r>
                <a:r>
                  <a:rPr lang="en-GB" sz="2000" dirty="0">
                    <a:solidFill>
                      <a:srgbClr val="008000"/>
                    </a:solidFill>
                  </a:rPr>
                  <a:t>[Biedl et al. '12]</a:t>
                </a:r>
              </a:p>
              <a:p>
                <a:pPr marL="457200" indent="-457200"/>
                <a:endParaRPr lang="en-GB" sz="2400" dirty="0"/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400" dirty="0"/>
                  <a:t> admits a PSE on all general position pointsets if and only if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400" dirty="0"/>
                  <a:t> is outerplanar </a:t>
                </a:r>
                <a:r>
                  <a:rPr lang="en-GB" sz="2000" dirty="0"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n-GB" sz="2000" dirty="0" err="1"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Gritzmann</a:t>
                </a:r>
                <a:r>
                  <a:rPr lang="en-GB" sz="2000" dirty="0"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et al. '91, </a:t>
                </a:r>
                <a:r>
                  <a:rPr lang="en-GB" sz="2000" dirty="0" err="1"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Castañeda</a:t>
                </a:r>
                <a:r>
                  <a:rPr lang="en-GB" sz="2000" dirty="0"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et al. '96]</a:t>
                </a:r>
              </a:p>
              <a:p>
                <a:pPr marL="1200169" lvl="1" indent="-457200"/>
                <a:endParaRPr lang="en-GB" sz="2000" dirty="0"/>
              </a:p>
              <a:p>
                <a:pPr marL="457200" indent="-457200"/>
                <a:endParaRPr lang="en-GB" sz="2400" dirty="0"/>
              </a:p>
            </p:txBody>
          </p:sp>
        </mc:Choice>
        <mc:Fallback xmlns=""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F51557F2-97D4-4984-8832-496AC5CE5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4481" y="1163493"/>
                <a:ext cx="5492795" cy="4983159"/>
              </a:xfrm>
              <a:blipFill>
                <a:blip r:embed="rId3"/>
                <a:stretch>
                  <a:fillRect l="-2331" t="-1346" b="-44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ED8F2EF5-DD95-35F9-207D-0A97ADB76DC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61892" y="1163493"/>
                <a:ext cx="5865627" cy="5308282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b="1" dirty="0">
                    <a:solidFill>
                      <a:srgbClr val="FF8001"/>
                    </a:solidFill>
                  </a:rPr>
                  <a:t>Upward Pointset Embeddability</a:t>
                </a:r>
              </a:p>
              <a:p>
                <a:pPr indent="0">
                  <a:buNone/>
                </a:pPr>
                <a:endParaRPr lang="en-GB" sz="2000" dirty="0"/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GB" sz="2400" dirty="0"/>
                  <a:t>-complete for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sz="2400" dirty="0"/>
                  <a:t>-graphs and          2-convex pointsets </a:t>
                </a:r>
                <a:r>
                  <a:rPr lang="en-GB" sz="2000" dirty="0">
                    <a:solidFill>
                      <a:srgbClr val="008000"/>
                    </a:solidFill>
                  </a:rPr>
                  <a:t>[Kaufmann et al. '12]</a:t>
                </a:r>
                <a:endParaRPr lang="en-GB" sz="2000" dirty="0"/>
              </a:p>
              <a:p>
                <a:pPr marL="457200" indent="-457200"/>
                <a:endParaRPr lang="en-GB" sz="2400" dirty="0"/>
              </a:p>
              <a:p>
                <a:pPr marL="457200" indent="-457200"/>
                <a:r>
                  <a:rPr lang="en-GB" sz="2400" dirty="0"/>
                  <a:t>Polynomial-time solvable for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sz="2400" dirty="0"/>
                  <a:t>-graphs on convex pointsets </a:t>
                </a:r>
                <a:r>
                  <a:rPr lang="en-GB" sz="2000" dirty="0">
                    <a:solidFill>
                      <a:srgbClr val="008000"/>
                    </a:solidFill>
                  </a:rPr>
                  <a:t>[Kaufmann et al. '12]</a:t>
                </a:r>
                <a:endParaRPr lang="en-GB" sz="2000" dirty="0"/>
              </a:p>
              <a:p>
                <a:pPr marL="457200" indent="-457200"/>
                <a:endParaRPr lang="en-GB" sz="2400" dirty="0"/>
              </a:p>
              <a:p>
                <a:pPr marL="457200" indent="-457200"/>
                <a:endParaRPr lang="en-GB" sz="2400" dirty="0"/>
              </a:p>
              <a:p>
                <a:pPr marL="457200" indent="-457200"/>
                <a:r>
                  <a:rPr lang="en-GB" sz="2400" dirty="0"/>
                  <a:t>Directed trees always admit an UPSE on one-sided convex pointsets but may not admit it on convex pointsets </a:t>
                </a:r>
                <a:r>
                  <a:rPr lang="en-GB" sz="2000" dirty="0">
                    <a:solidFill>
                      <a:srgbClr val="008000"/>
                    </a:solidFill>
                  </a:rPr>
                  <a:t>[</a:t>
                </a:r>
                <a:r>
                  <a:rPr lang="en-GB" sz="2000" dirty="0" err="1">
                    <a:solidFill>
                      <a:srgbClr val="008000"/>
                    </a:solidFill>
                  </a:rPr>
                  <a:t>Binucci</a:t>
                </a:r>
                <a:r>
                  <a:rPr lang="en-GB" sz="2000" dirty="0">
                    <a:solidFill>
                      <a:srgbClr val="008000"/>
                    </a:solidFill>
                  </a:rPr>
                  <a:t> et al. '10]</a:t>
                </a:r>
              </a:p>
              <a:p>
                <a:pPr marL="457200" indent="-457200"/>
                <a:endParaRPr lang="en-GB" sz="2400" dirty="0"/>
              </a:p>
            </p:txBody>
          </p:sp>
        </mc:Choice>
        <mc:Fallback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ED8F2EF5-DD95-35F9-207D-0A97ADB76D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61892" y="1163493"/>
                <a:ext cx="5865627" cy="5308282"/>
              </a:xfrm>
              <a:blipFill>
                <a:blip r:embed="rId4"/>
                <a:stretch>
                  <a:fillRect l="-2079" t="-1263" r="-2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3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o 49">
            <a:extLst>
              <a:ext uri="{FF2B5EF4-FFF2-40B4-BE49-F238E27FC236}">
                <a16:creationId xmlns:a16="http://schemas.microsoft.com/office/drawing/2014/main" id="{7C142EE2-4F4C-C655-0503-682BBBF95A8E}"/>
              </a:ext>
            </a:extLst>
          </p:cNvPr>
          <p:cNvGrpSpPr/>
          <p:nvPr/>
        </p:nvGrpSpPr>
        <p:grpSpPr>
          <a:xfrm>
            <a:off x="8397762" y="3071356"/>
            <a:ext cx="3457194" cy="3380979"/>
            <a:chOff x="8397762" y="3071356"/>
            <a:chExt cx="3457194" cy="3380979"/>
          </a:xfrm>
        </p:grpSpPr>
        <p:sp>
          <p:nvSpPr>
            <p:cNvPr id="80" name="Figura a mano libera: forma 79">
              <a:extLst>
                <a:ext uri="{FF2B5EF4-FFF2-40B4-BE49-F238E27FC236}">
                  <a16:creationId xmlns:a16="http://schemas.microsoft.com/office/drawing/2014/main" id="{7C540312-26C1-24B1-E68D-6B57B7B6534D}"/>
                </a:ext>
              </a:extLst>
            </p:cNvPr>
            <p:cNvSpPr/>
            <p:nvPr/>
          </p:nvSpPr>
          <p:spPr>
            <a:xfrm>
              <a:off x="10187630" y="3229355"/>
              <a:ext cx="1156338" cy="3084672"/>
            </a:xfrm>
            <a:custGeom>
              <a:avLst/>
              <a:gdLst>
                <a:gd name="connsiteX0" fmla="*/ 0 w 1082040"/>
                <a:gd name="connsiteY0" fmla="*/ 0 h 2468880"/>
                <a:gd name="connsiteX1" fmla="*/ 769620 w 1082040"/>
                <a:gd name="connsiteY1" fmla="*/ 647700 h 2468880"/>
                <a:gd name="connsiteX2" fmla="*/ 777240 w 1082040"/>
                <a:gd name="connsiteY2" fmla="*/ 670560 h 2468880"/>
                <a:gd name="connsiteX3" fmla="*/ 1082040 w 1082040"/>
                <a:gd name="connsiteY3" fmla="*/ 1546860 h 2468880"/>
                <a:gd name="connsiteX4" fmla="*/ 1082040 w 1082040"/>
                <a:gd name="connsiteY4" fmla="*/ 1546860 h 2468880"/>
                <a:gd name="connsiteX5" fmla="*/ 777240 w 1082040"/>
                <a:gd name="connsiteY5" fmla="*/ 2468880 h 2468880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790099 w 1082040"/>
                <a:gd name="connsiteY7" fmla="*/ 2484596 h 2538281"/>
                <a:gd name="connsiteX0" fmla="*/ 0 w 1082040"/>
                <a:gd name="connsiteY0" fmla="*/ 0 h 2538281"/>
                <a:gd name="connsiteX1" fmla="*/ 769620 w 1082040"/>
                <a:gd name="connsiteY1" fmla="*/ 647700 h 2538281"/>
                <a:gd name="connsiteX2" fmla="*/ 777240 w 1082040"/>
                <a:gd name="connsiteY2" fmla="*/ 670560 h 2538281"/>
                <a:gd name="connsiteX3" fmla="*/ 1082040 w 1082040"/>
                <a:gd name="connsiteY3" fmla="*/ 1546860 h 2538281"/>
                <a:gd name="connsiteX4" fmla="*/ 1082040 w 1082040"/>
                <a:gd name="connsiteY4" fmla="*/ 1546860 h 2538281"/>
                <a:gd name="connsiteX5" fmla="*/ 777240 w 1082040"/>
                <a:gd name="connsiteY5" fmla="*/ 2468880 h 2538281"/>
                <a:gd name="connsiteX6" fmla="*/ 782955 w 1082040"/>
                <a:gd name="connsiteY6" fmla="*/ 2472690 h 2538281"/>
                <a:gd name="connsiteX7" fmla="*/ 604361 w 1082040"/>
                <a:gd name="connsiteY7" fmla="*/ 2517934 h 2538281"/>
                <a:gd name="connsiteX0" fmla="*/ 98109 w 1180149"/>
                <a:gd name="connsiteY0" fmla="*/ 0 h 3051334"/>
                <a:gd name="connsiteX1" fmla="*/ 867729 w 1180149"/>
                <a:gd name="connsiteY1" fmla="*/ 647700 h 3051334"/>
                <a:gd name="connsiteX2" fmla="*/ 875349 w 1180149"/>
                <a:gd name="connsiteY2" fmla="*/ 670560 h 3051334"/>
                <a:gd name="connsiteX3" fmla="*/ 1180149 w 1180149"/>
                <a:gd name="connsiteY3" fmla="*/ 1546860 h 3051334"/>
                <a:gd name="connsiteX4" fmla="*/ 1180149 w 1180149"/>
                <a:gd name="connsiteY4" fmla="*/ 1546860 h 3051334"/>
                <a:gd name="connsiteX5" fmla="*/ 875349 w 1180149"/>
                <a:gd name="connsiteY5" fmla="*/ 2468880 h 3051334"/>
                <a:gd name="connsiteX6" fmla="*/ 881064 w 1180149"/>
                <a:gd name="connsiteY6" fmla="*/ 2472690 h 3051334"/>
                <a:gd name="connsiteX7" fmla="*/ 1 w 1180149"/>
                <a:gd name="connsiteY7" fmla="*/ 3051334 h 3051334"/>
                <a:gd name="connsiteX0" fmla="*/ 74297 w 1156337"/>
                <a:gd name="connsiteY0" fmla="*/ 0 h 3084672"/>
                <a:gd name="connsiteX1" fmla="*/ 843917 w 1156337"/>
                <a:gd name="connsiteY1" fmla="*/ 647700 h 3084672"/>
                <a:gd name="connsiteX2" fmla="*/ 851537 w 1156337"/>
                <a:gd name="connsiteY2" fmla="*/ 670560 h 3084672"/>
                <a:gd name="connsiteX3" fmla="*/ 1156337 w 1156337"/>
                <a:gd name="connsiteY3" fmla="*/ 1546860 h 3084672"/>
                <a:gd name="connsiteX4" fmla="*/ 1156337 w 1156337"/>
                <a:gd name="connsiteY4" fmla="*/ 1546860 h 3084672"/>
                <a:gd name="connsiteX5" fmla="*/ 851537 w 1156337"/>
                <a:gd name="connsiteY5" fmla="*/ 2468880 h 3084672"/>
                <a:gd name="connsiteX6" fmla="*/ 857252 w 1156337"/>
                <a:gd name="connsiteY6" fmla="*/ 2472690 h 3084672"/>
                <a:gd name="connsiteX7" fmla="*/ 2 w 1156337"/>
                <a:gd name="connsiteY7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851538 w 1156338"/>
                <a:gd name="connsiteY5" fmla="*/ 2468880 h 3084672"/>
                <a:gd name="connsiteX6" fmla="*/ 533403 w 1156338"/>
                <a:gd name="connsiteY6" fmla="*/ 2717165 h 3084672"/>
                <a:gd name="connsiteX7" fmla="*/ 3 w 1156338"/>
                <a:gd name="connsiteY7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600713 w 1156338"/>
                <a:gd name="connsiteY5" fmla="*/ 2672080 h 3084672"/>
                <a:gd name="connsiteX6" fmla="*/ 533403 w 1156338"/>
                <a:gd name="connsiteY6" fmla="*/ 2717165 h 3084672"/>
                <a:gd name="connsiteX7" fmla="*/ 3 w 1156338"/>
                <a:gd name="connsiteY7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600713 w 1156338"/>
                <a:gd name="connsiteY5" fmla="*/ 2672080 h 3084672"/>
                <a:gd name="connsiteX6" fmla="*/ 611854 w 1156338"/>
                <a:gd name="connsiteY6" fmla="*/ 2671657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600713 w 1156338"/>
                <a:gd name="connsiteY5" fmla="*/ 2672080 h 3084672"/>
                <a:gd name="connsiteX6" fmla="*/ 615029 w 1156338"/>
                <a:gd name="connsiteY6" fmla="*/ 28208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615029 w 1156338"/>
                <a:gd name="connsiteY6" fmla="*/ 28208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851538 w 1156338"/>
                <a:gd name="connsiteY2" fmla="*/ 670560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589629 w 1156338"/>
                <a:gd name="connsiteY6" fmla="*/ 27065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843918 w 1156338"/>
                <a:gd name="connsiteY1" fmla="*/ 647700 h 3084672"/>
                <a:gd name="connsiteX2" fmla="*/ 1010288 w 1156338"/>
                <a:gd name="connsiteY2" fmla="*/ 915035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589629 w 1156338"/>
                <a:gd name="connsiteY6" fmla="*/ 27065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  <a:gd name="connsiteX0" fmla="*/ 74298 w 1156338"/>
                <a:gd name="connsiteY0" fmla="*/ 0 h 3084672"/>
                <a:gd name="connsiteX1" fmla="*/ 675643 w 1156338"/>
                <a:gd name="connsiteY1" fmla="*/ 368300 h 3084672"/>
                <a:gd name="connsiteX2" fmla="*/ 1010288 w 1156338"/>
                <a:gd name="connsiteY2" fmla="*/ 915035 h 3084672"/>
                <a:gd name="connsiteX3" fmla="*/ 1156338 w 1156338"/>
                <a:gd name="connsiteY3" fmla="*/ 1546860 h 3084672"/>
                <a:gd name="connsiteX4" fmla="*/ 1156338 w 1156338"/>
                <a:gd name="connsiteY4" fmla="*/ 1546860 h 3084672"/>
                <a:gd name="connsiteX5" fmla="*/ 997588 w 1156338"/>
                <a:gd name="connsiteY5" fmla="*/ 2151380 h 3084672"/>
                <a:gd name="connsiteX6" fmla="*/ 589629 w 1156338"/>
                <a:gd name="connsiteY6" fmla="*/ 2706582 h 3084672"/>
                <a:gd name="connsiteX7" fmla="*/ 533403 w 1156338"/>
                <a:gd name="connsiteY7" fmla="*/ 2717165 h 3084672"/>
                <a:gd name="connsiteX8" fmla="*/ 3 w 1156338"/>
                <a:gd name="connsiteY8" fmla="*/ 3084672 h 308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338" h="3084672">
                  <a:moveTo>
                    <a:pt x="74298" y="0"/>
                  </a:moveTo>
                  <a:lnTo>
                    <a:pt x="675643" y="368300"/>
                  </a:lnTo>
                  <a:cubicBezTo>
                    <a:pt x="805183" y="480060"/>
                    <a:pt x="1010288" y="915035"/>
                    <a:pt x="1010288" y="915035"/>
                  </a:cubicBezTo>
                  <a:lnTo>
                    <a:pt x="1156338" y="1546860"/>
                  </a:lnTo>
                  <a:lnTo>
                    <a:pt x="1156338" y="1546860"/>
                  </a:lnTo>
                  <a:lnTo>
                    <a:pt x="997588" y="2151380"/>
                  </a:lnTo>
                  <a:cubicBezTo>
                    <a:pt x="906841" y="2338846"/>
                    <a:pt x="600847" y="2699068"/>
                    <a:pt x="589629" y="2706582"/>
                  </a:cubicBezTo>
                  <a:cubicBezTo>
                    <a:pt x="578411" y="2714096"/>
                    <a:pt x="635378" y="2648329"/>
                    <a:pt x="533403" y="2717165"/>
                  </a:cubicBezTo>
                  <a:cubicBezTo>
                    <a:pt x="535546" y="2719784"/>
                    <a:pt x="-1485" y="3082192"/>
                    <a:pt x="3" y="3084672"/>
                  </a:cubicBezTo>
                </a:path>
              </a:pathLst>
            </a:custGeom>
            <a:ln w="19050" cap="flat" cmpd="sng" algn="ctr">
              <a:solidFill>
                <a:srgbClr val="FF33CC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Figura a mano libera: forma 80">
              <a:extLst>
                <a:ext uri="{FF2B5EF4-FFF2-40B4-BE49-F238E27FC236}">
                  <a16:creationId xmlns:a16="http://schemas.microsoft.com/office/drawing/2014/main" id="{482A27B2-4BC9-61E5-A0EE-4683C1F35ED9}"/>
                </a:ext>
              </a:extLst>
            </p:cNvPr>
            <p:cNvSpPr/>
            <p:nvPr/>
          </p:nvSpPr>
          <p:spPr>
            <a:xfrm>
              <a:off x="8863858" y="3183634"/>
              <a:ext cx="1314885" cy="3132455"/>
            </a:xfrm>
            <a:custGeom>
              <a:avLst/>
              <a:gdLst>
                <a:gd name="connsiteX0" fmla="*/ 1134253 w 1317133"/>
                <a:gd name="connsiteY0" fmla="*/ 0 h 3116580"/>
                <a:gd name="connsiteX1" fmla="*/ 82693 w 1317133"/>
                <a:gd name="connsiteY1" fmla="*/ 800100 h 3116580"/>
                <a:gd name="connsiteX2" fmla="*/ 75073 w 1317133"/>
                <a:gd name="connsiteY2" fmla="*/ 1074420 h 3116580"/>
                <a:gd name="connsiteX3" fmla="*/ 90313 w 1317133"/>
                <a:gd name="connsiteY3" fmla="*/ 1905000 h 3116580"/>
                <a:gd name="connsiteX4" fmla="*/ 90313 w 1317133"/>
                <a:gd name="connsiteY4" fmla="*/ 1988820 h 3116580"/>
                <a:gd name="connsiteX5" fmla="*/ 1317133 w 1317133"/>
                <a:gd name="connsiteY5" fmla="*/ 3116580 h 3116580"/>
                <a:gd name="connsiteX6" fmla="*/ 1317133 w 1317133"/>
                <a:gd name="connsiteY6" fmla="*/ 3116580 h 3116580"/>
                <a:gd name="connsiteX7" fmla="*/ 1317133 w 1317133"/>
                <a:gd name="connsiteY7" fmla="*/ 3116580 h 3116580"/>
                <a:gd name="connsiteX8" fmla="*/ 1317133 w 1317133"/>
                <a:gd name="connsiteY8" fmla="*/ 3116580 h 3116580"/>
                <a:gd name="connsiteX9" fmla="*/ 1317133 w 1317133"/>
                <a:gd name="connsiteY9" fmla="*/ 3116580 h 3116580"/>
                <a:gd name="connsiteX0" fmla="*/ 1134253 w 1317133"/>
                <a:gd name="connsiteY0" fmla="*/ 0 h 3116580"/>
                <a:gd name="connsiteX1" fmla="*/ 82693 w 1317133"/>
                <a:gd name="connsiteY1" fmla="*/ 866775 h 3116580"/>
                <a:gd name="connsiteX2" fmla="*/ 75073 w 1317133"/>
                <a:gd name="connsiteY2" fmla="*/ 1074420 h 3116580"/>
                <a:gd name="connsiteX3" fmla="*/ 90313 w 1317133"/>
                <a:gd name="connsiteY3" fmla="*/ 1905000 h 3116580"/>
                <a:gd name="connsiteX4" fmla="*/ 90313 w 1317133"/>
                <a:gd name="connsiteY4" fmla="*/ 1988820 h 3116580"/>
                <a:gd name="connsiteX5" fmla="*/ 1317133 w 1317133"/>
                <a:gd name="connsiteY5" fmla="*/ 3116580 h 3116580"/>
                <a:gd name="connsiteX6" fmla="*/ 1317133 w 1317133"/>
                <a:gd name="connsiteY6" fmla="*/ 3116580 h 3116580"/>
                <a:gd name="connsiteX7" fmla="*/ 1317133 w 1317133"/>
                <a:gd name="connsiteY7" fmla="*/ 3116580 h 3116580"/>
                <a:gd name="connsiteX8" fmla="*/ 1317133 w 1317133"/>
                <a:gd name="connsiteY8" fmla="*/ 3116580 h 3116580"/>
                <a:gd name="connsiteX9" fmla="*/ 1317133 w 1317133"/>
                <a:gd name="connsiteY9" fmla="*/ 3116580 h 3116580"/>
                <a:gd name="connsiteX0" fmla="*/ 1132339 w 1315219"/>
                <a:gd name="connsiteY0" fmla="*/ 0 h 3116580"/>
                <a:gd name="connsiteX1" fmla="*/ 80779 w 1315219"/>
                <a:gd name="connsiteY1" fmla="*/ 866775 h 3116580"/>
                <a:gd name="connsiteX2" fmla="*/ 73159 w 1315219"/>
                <a:gd name="connsiteY2" fmla="*/ 1074420 h 3116580"/>
                <a:gd name="connsiteX3" fmla="*/ 88399 w 1315219"/>
                <a:gd name="connsiteY3" fmla="*/ 1905000 h 3116580"/>
                <a:gd name="connsiteX4" fmla="*/ 644024 w 1315219"/>
                <a:gd name="connsiteY4" fmla="*/ 2490470 h 3116580"/>
                <a:gd name="connsiteX5" fmla="*/ 1315219 w 1315219"/>
                <a:gd name="connsiteY5" fmla="*/ 3116580 h 3116580"/>
                <a:gd name="connsiteX6" fmla="*/ 1315219 w 1315219"/>
                <a:gd name="connsiteY6" fmla="*/ 3116580 h 3116580"/>
                <a:gd name="connsiteX7" fmla="*/ 1315219 w 1315219"/>
                <a:gd name="connsiteY7" fmla="*/ 3116580 h 3116580"/>
                <a:gd name="connsiteX8" fmla="*/ 1315219 w 1315219"/>
                <a:gd name="connsiteY8" fmla="*/ 3116580 h 3116580"/>
                <a:gd name="connsiteX9" fmla="*/ 1315219 w 1315219"/>
                <a:gd name="connsiteY9" fmla="*/ 3116580 h 3116580"/>
                <a:gd name="connsiteX0" fmla="*/ 1153898 w 1336778"/>
                <a:gd name="connsiteY0" fmla="*/ 0 h 3116580"/>
                <a:gd name="connsiteX1" fmla="*/ 102338 w 1336778"/>
                <a:gd name="connsiteY1" fmla="*/ 866775 h 3116580"/>
                <a:gd name="connsiteX2" fmla="*/ 94718 w 1336778"/>
                <a:gd name="connsiteY2" fmla="*/ 1074420 h 3116580"/>
                <a:gd name="connsiteX3" fmla="*/ 583033 w 1336778"/>
                <a:gd name="connsiteY3" fmla="*/ 2400300 h 3116580"/>
                <a:gd name="connsiteX4" fmla="*/ 665583 w 1336778"/>
                <a:gd name="connsiteY4" fmla="*/ 2490470 h 3116580"/>
                <a:gd name="connsiteX5" fmla="*/ 1336778 w 1336778"/>
                <a:gd name="connsiteY5" fmla="*/ 3116580 h 3116580"/>
                <a:gd name="connsiteX6" fmla="*/ 1336778 w 1336778"/>
                <a:gd name="connsiteY6" fmla="*/ 3116580 h 3116580"/>
                <a:gd name="connsiteX7" fmla="*/ 1336778 w 1336778"/>
                <a:gd name="connsiteY7" fmla="*/ 3116580 h 3116580"/>
                <a:gd name="connsiteX8" fmla="*/ 1336778 w 1336778"/>
                <a:gd name="connsiteY8" fmla="*/ 3116580 h 3116580"/>
                <a:gd name="connsiteX9" fmla="*/ 1336778 w 1336778"/>
                <a:gd name="connsiteY9" fmla="*/ 3116580 h 311658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6" fmla="*/ 1337110 w 1337110"/>
                <a:gd name="connsiteY6" fmla="*/ 3116580 h 3116580"/>
                <a:gd name="connsiteX7" fmla="*/ 1337110 w 1337110"/>
                <a:gd name="connsiteY7" fmla="*/ 3116580 h 3116580"/>
                <a:gd name="connsiteX8" fmla="*/ 1337110 w 1337110"/>
                <a:gd name="connsiteY8" fmla="*/ 3116580 h 3116580"/>
                <a:gd name="connsiteX9" fmla="*/ 1337110 w 1337110"/>
                <a:gd name="connsiteY9" fmla="*/ 3116580 h 3116580"/>
                <a:gd name="connsiteX0" fmla="*/ 1154230 w 1337110"/>
                <a:gd name="connsiteY0" fmla="*/ 0 h 3148330"/>
                <a:gd name="connsiteX1" fmla="*/ 102670 w 1337110"/>
                <a:gd name="connsiteY1" fmla="*/ 866775 h 3148330"/>
                <a:gd name="connsiteX2" fmla="*/ 95050 w 1337110"/>
                <a:gd name="connsiteY2" fmla="*/ 1074420 h 3148330"/>
                <a:gd name="connsiteX3" fmla="*/ 589715 w 1337110"/>
                <a:gd name="connsiteY3" fmla="*/ 2413000 h 3148330"/>
                <a:gd name="connsiteX4" fmla="*/ 665915 w 1337110"/>
                <a:gd name="connsiteY4" fmla="*/ 2490470 h 3148330"/>
                <a:gd name="connsiteX5" fmla="*/ 1337110 w 1337110"/>
                <a:gd name="connsiteY5" fmla="*/ 3116580 h 3148330"/>
                <a:gd name="connsiteX6" fmla="*/ 1337110 w 1337110"/>
                <a:gd name="connsiteY6" fmla="*/ 3116580 h 3148330"/>
                <a:gd name="connsiteX7" fmla="*/ 1337110 w 1337110"/>
                <a:gd name="connsiteY7" fmla="*/ 3116580 h 3148330"/>
                <a:gd name="connsiteX8" fmla="*/ 1337110 w 1337110"/>
                <a:gd name="connsiteY8" fmla="*/ 3116580 h 3148330"/>
                <a:gd name="connsiteX9" fmla="*/ 1292660 w 1337110"/>
                <a:gd name="connsiteY9" fmla="*/ 3148330 h 3148330"/>
                <a:gd name="connsiteX0" fmla="*/ 1154230 w 1337110"/>
                <a:gd name="connsiteY0" fmla="*/ 0 h 3148330"/>
                <a:gd name="connsiteX1" fmla="*/ 102670 w 1337110"/>
                <a:gd name="connsiteY1" fmla="*/ 866775 h 3148330"/>
                <a:gd name="connsiteX2" fmla="*/ 95050 w 1337110"/>
                <a:gd name="connsiteY2" fmla="*/ 1074420 h 3148330"/>
                <a:gd name="connsiteX3" fmla="*/ 589715 w 1337110"/>
                <a:gd name="connsiteY3" fmla="*/ 2413000 h 3148330"/>
                <a:gd name="connsiteX4" fmla="*/ 665915 w 1337110"/>
                <a:gd name="connsiteY4" fmla="*/ 2490470 h 3148330"/>
                <a:gd name="connsiteX5" fmla="*/ 1337110 w 1337110"/>
                <a:gd name="connsiteY5" fmla="*/ 3116580 h 3148330"/>
                <a:gd name="connsiteX6" fmla="*/ 1337110 w 1337110"/>
                <a:gd name="connsiteY6" fmla="*/ 3116580 h 3148330"/>
                <a:gd name="connsiteX7" fmla="*/ 1337110 w 1337110"/>
                <a:gd name="connsiteY7" fmla="*/ 3116580 h 3148330"/>
                <a:gd name="connsiteX8" fmla="*/ 1295835 w 1337110"/>
                <a:gd name="connsiteY8" fmla="*/ 3141980 h 3148330"/>
                <a:gd name="connsiteX9" fmla="*/ 1292660 w 1337110"/>
                <a:gd name="connsiteY9" fmla="*/ 3148330 h 3148330"/>
                <a:gd name="connsiteX0" fmla="*/ 1154230 w 1337110"/>
                <a:gd name="connsiteY0" fmla="*/ 0 h 3141980"/>
                <a:gd name="connsiteX1" fmla="*/ 102670 w 1337110"/>
                <a:gd name="connsiteY1" fmla="*/ 866775 h 3141980"/>
                <a:gd name="connsiteX2" fmla="*/ 95050 w 1337110"/>
                <a:gd name="connsiteY2" fmla="*/ 1074420 h 3141980"/>
                <a:gd name="connsiteX3" fmla="*/ 589715 w 1337110"/>
                <a:gd name="connsiteY3" fmla="*/ 2413000 h 3141980"/>
                <a:gd name="connsiteX4" fmla="*/ 665915 w 1337110"/>
                <a:gd name="connsiteY4" fmla="*/ 2490470 h 3141980"/>
                <a:gd name="connsiteX5" fmla="*/ 1337110 w 1337110"/>
                <a:gd name="connsiteY5" fmla="*/ 3116580 h 3141980"/>
                <a:gd name="connsiteX6" fmla="*/ 1337110 w 1337110"/>
                <a:gd name="connsiteY6" fmla="*/ 3116580 h 3141980"/>
                <a:gd name="connsiteX7" fmla="*/ 1337110 w 1337110"/>
                <a:gd name="connsiteY7" fmla="*/ 3116580 h 3141980"/>
                <a:gd name="connsiteX8" fmla="*/ 1295835 w 1337110"/>
                <a:gd name="connsiteY8" fmla="*/ 3141980 h 314198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6" fmla="*/ 1337110 w 1337110"/>
                <a:gd name="connsiteY6" fmla="*/ 3116580 h 3116580"/>
                <a:gd name="connsiteX7" fmla="*/ 1337110 w 1337110"/>
                <a:gd name="connsiteY7" fmla="*/ 3116580 h 3116580"/>
                <a:gd name="connsiteX0" fmla="*/ 1154230 w 1337110"/>
                <a:gd name="connsiteY0" fmla="*/ 0 h 3129280"/>
                <a:gd name="connsiteX1" fmla="*/ 102670 w 1337110"/>
                <a:gd name="connsiteY1" fmla="*/ 866775 h 3129280"/>
                <a:gd name="connsiteX2" fmla="*/ 95050 w 1337110"/>
                <a:gd name="connsiteY2" fmla="*/ 1074420 h 3129280"/>
                <a:gd name="connsiteX3" fmla="*/ 589715 w 1337110"/>
                <a:gd name="connsiteY3" fmla="*/ 2413000 h 3129280"/>
                <a:gd name="connsiteX4" fmla="*/ 665915 w 1337110"/>
                <a:gd name="connsiteY4" fmla="*/ 2490470 h 3129280"/>
                <a:gd name="connsiteX5" fmla="*/ 1337110 w 1337110"/>
                <a:gd name="connsiteY5" fmla="*/ 3116580 h 3129280"/>
                <a:gd name="connsiteX6" fmla="*/ 1337110 w 1337110"/>
                <a:gd name="connsiteY6" fmla="*/ 3116580 h 3129280"/>
                <a:gd name="connsiteX7" fmla="*/ 1314885 w 1337110"/>
                <a:gd name="connsiteY7" fmla="*/ 3129280 h 312928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6" fmla="*/ 1337110 w 1337110"/>
                <a:gd name="connsiteY6" fmla="*/ 3116580 h 3116580"/>
                <a:gd name="connsiteX0" fmla="*/ 1154230 w 1337110"/>
                <a:gd name="connsiteY0" fmla="*/ 0 h 3148330"/>
                <a:gd name="connsiteX1" fmla="*/ 102670 w 1337110"/>
                <a:gd name="connsiteY1" fmla="*/ 866775 h 3148330"/>
                <a:gd name="connsiteX2" fmla="*/ 95050 w 1337110"/>
                <a:gd name="connsiteY2" fmla="*/ 1074420 h 3148330"/>
                <a:gd name="connsiteX3" fmla="*/ 589715 w 1337110"/>
                <a:gd name="connsiteY3" fmla="*/ 2413000 h 3148330"/>
                <a:gd name="connsiteX4" fmla="*/ 665915 w 1337110"/>
                <a:gd name="connsiteY4" fmla="*/ 2490470 h 3148330"/>
                <a:gd name="connsiteX5" fmla="*/ 1337110 w 1337110"/>
                <a:gd name="connsiteY5" fmla="*/ 3116580 h 3148330"/>
                <a:gd name="connsiteX6" fmla="*/ 1257735 w 1337110"/>
                <a:gd name="connsiteY6" fmla="*/ 3148330 h 3148330"/>
                <a:gd name="connsiteX0" fmla="*/ 1154230 w 1337110"/>
                <a:gd name="connsiteY0" fmla="*/ 0 h 3116580"/>
                <a:gd name="connsiteX1" fmla="*/ 102670 w 1337110"/>
                <a:gd name="connsiteY1" fmla="*/ 866775 h 3116580"/>
                <a:gd name="connsiteX2" fmla="*/ 95050 w 1337110"/>
                <a:gd name="connsiteY2" fmla="*/ 1074420 h 3116580"/>
                <a:gd name="connsiteX3" fmla="*/ 589715 w 1337110"/>
                <a:gd name="connsiteY3" fmla="*/ 2413000 h 3116580"/>
                <a:gd name="connsiteX4" fmla="*/ 665915 w 1337110"/>
                <a:gd name="connsiteY4" fmla="*/ 2490470 h 3116580"/>
                <a:gd name="connsiteX5" fmla="*/ 1337110 w 1337110"/>
                <a:gd name="connsiteY5" fmla="*/ 3116580 h 3116580"/>
                <a:gd name="connsiteX0" fmla="*/ 1154230 w 1314885"/>
                <a:gd name="connsiteY0" fmla="*/ 0 h 3132455"/>
                <a:gd name="connsiteX1" fmla="*/ 102670 w 1314885"/>
                <a:gd name="connsiteY1" fmla="*/ 866775 h 3132455"/>
                <a:gd name="connsiteX2" fmla="*/ 95050 w 1314885"/>
                <a:gd name="connsiteY2" fmla="*/ 1074420 h 3132455"/>
                <a:gd name="connsiteX3" fmla="*/ 589715 w 1314885"/>
                <a:gd name="connsiteY3" fmla="*/ 2413000 h 3132455"/>
                <a:gd name="connsiteX4" fmla="*/ 665915 w 1314885"/>
                <a:gd name="connsiteY4" fmla="*/ 2490470 h 3132455"/>
                <a:gd name="connsiteX5" fmla="*/ 1314885 w 1314885"/>
                <a:gd name="connsiteY5" fmla="*/ 3132455 h 313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4885" h="3132455">
                  <a:moveTo>
                    <a:pt x="1154230" y="0"/>
                  </a:moveTo>
                  <a:cubicBezTo>
                    <a:pt x="716715" y="310515"/>
                    <a:pt x="279200" y="687705"/>
                    <a:pt x="102670" y="866775"/>
                  </a:cubicBezTo>
                  <a:cubicBezTo>
                    <a:pt x="-73860" y="1045845"/>
                    <a:pt x="13876" y="816716"/>
                    <a:pt x="95050" y="1074420"/>
                  </a:cubicBezTo>
                  <a:cubicBezTo>
                    <a:pt x="176224" y="1332124"/>
                    <a:pt x="494571" y="2176992"/>
                    <a:pt x="589715" y="2413000"/>
                  </a:cubicBezTo>
                  <a:cubicBezTo>
                    <a:pt x="684859" y="2649008"/>
                    <a:pt x="545053" y="2370561"/>
                    <a:pt x="665915" y="2490470"/>
                  </a:cubicBezTo>
                  <a:lnTo>
                    <a:pt x="1314885" y="3132455"/>
                  </a:lnTo>
                </a:path>
              </a:pathLst>
            </a:custGeom>
            <a:ln w="19050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15C11C22-EEBC-EA4B-0E4F-F9491138119F}"/>
                </a:ext>
              </a:extLst>
            </p:cNvPr>
            <p:cNvSpPr/>
            <p:nvPr/>
          </p:nvSpPr>
          <p:spPr>
            <a:xfrm>
              <a:off x="9995472" y="307135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8770FBFC-84AD-D481-D6CD-2BDDBC325BE3}"/>
                </a:ext>
              </a:extLst>
            </p:cNvPr>
            <p:cNvSpPr/>
            <p:nvPr/>
          </p:nvSpPr>
          <p:spPr>
            <a:xfrm>
              <a:off x="9628647" y="3692942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73B51521-261F-29C1-F352-23A5432AE4C9}"/>
                </a:ext>
              </a:extLst>
            </p:cNvPr>
            <p:cNvSpPr/>
            <p:nvPr/>
          </p:nvSpPr>
          <p:spPr>
            <a:xfrm>
              <a:off x="10579638" y="579109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C767F154-0913-9AB7-139C-F554BE1FEE19}"/>
                </a:ext>
              </a:extLst>
            </p:cNvPr>
            <p:cNvSpPr/>
            <p:nvPr/>
          </p:nvSpPr>
          <p:spPr>
            <a:xfrm>
              <a:off x="9338895" y="5449783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3DE2E67C-8807-C39F-B7FA-6BDEE6E1CC19}"/>
                </a:ext>
              </a:extLst>
            </p:cNvPr>
            <p:cNvSpPr/>
            <p:nvPr/>
          </p:nvSpPr>
          <p:spPr>
            <a:xfrm>
              <a:off x="11153560" y="4681091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0572F115-E659-BB3F-4FD1-62B91D5C5D27}"/>
                </a:ext>
              </a:extLst>
            </p:cNvPr>
            <p:cNvSpPr/>
            <p:nvPr/>
          </p:nvSpPr>
          <p:spPr>
            <a:xfrm>
              <a:off x="11038283" y="5263920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7246FE70-5FBC-15B8-D3A5-693DCC097D13}"/>
                </a:ext>
              </a:extLst>
            </p:cNvPr>
            <p:cNvSpPr/>
            <p:nvPr/>
          </p:nvSpPr>
          <p:spPr>
            <a:xfrm>
              <a:off x="11075003" y="4030358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4034AE40-58E8-4BE3-92B6-923AF6939C66}"/>
                </a:ext>
              </a:extLst>
            </p:cNvPr>
            <p:cNvSpPr/>
            <p:nvPr/>
          </p:nvSpPr>
          <p:spPr>
            <a:xfrm>
              <a:off x="10705529" y="3411604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7B3D7976-879C-E3B4-CF75-7A42BB4E7DAB}"/>
                </a:ext>
              </a:extLst>
            </p:cNvPr>
            <p:cNvSpPr/>
            <p:nvPr/>
          </p:nvSpPr>
          <p:spPr>
            <a:xfrm>
              <a:off x="8797988" y="398496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C75EE690-4C8D-3289-E6CB-B2F91A370F0B}"/>
                </a:ext>
              </a:extLst>
            </p:cNvPr>
            <p:cNvSpPr/>
            <p:nvPr/>
          </p:nvSpPr>
          <p:spPr>
            <a:xfrm>
              <a:off x="9347428" y="4580606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7" name="Ovale 76">
              <a:extLst>
                <a:ext uri="{FF2B5EF4-FFF2-40B4-BE49-F238E27FC236}">
                  <a16:creationId xmlns:a16="http://schemas.microsoft.com/office/drawing/2014/main" id="{AEC56798-01C5-A9C1-EC74-E3DE9B9B15A5}"/>
                </a:ext>
              </a:extLst>
            </p:cNvPr>
            <p:cNvSpPr/>
            <p:nvPr/>
          </p:nvSpPr>
          <p:spPr>
            <a:xfrm>
              <a:off x="9995472" y="6156319"/>
              <a:ext cx="307848" cy="29601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2A3687F8-AC24-8C0D-A9D7-E2998EA1EAA4}"/>
                    </a:ext>
                  </a:extLst>
                </p:cNvPr>
                <p:cNvSpPr txBox="1"/>
                <p:nvPr/>
              </p:nvSpPr>
              <p:spPr>
                <a:xfrm>
                  <a:off x="8397762" y="4300680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2A3687F8-AC24-8C0D-A9D7-E2998EA1E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7762" y="4300680"/>
                  <a:ext cx="37433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3115" r="-1639" b="-1956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5DE1DB7F-83C8-AE6B-914A-3825756EDA40}"/>
                    </a:ext>
                  </a:extLst>
                </p:cNvPr>
                <p:cNvSpPr txBox="1"/>
                <p:nvPr/>
              </p:nvSpPr>
              <p:spPr>
                <a:xfrm>
                  <a:off x="11480623" y="4328446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5DE1DB7F-83C8-AE6B-914A-3825756EDA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0623" y="4328446"/>
                  <a:ext cx="37433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1290" r="-1613" b="-2222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/>
                  <a:t>-paths</a:t>
                </a:r>
                <a:endParaRPr lang="en-GB" dirty="0"/>
              </a:p>
            </p:txBody>
          </p:sp>
        </mc:Choice>
        <mc:Fallback xmlns="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8FA424C8-EF2E-80B3-CB72-FF99D33C1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C1AE32ED-138D-C2E0-9236-9E02D416D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3"/>
                <a:ext cx="10972800" cy="854071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An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-graph consisting of 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dirty="0"/>
                  <a:t>admits an UPSE 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|≥|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|≥|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C1AE32ED-138D-C2E0-9236-9E02D416D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3"/>
                <a:ext cx="10972800" cy="854071"/>
              </a:xfrm>
              <a:blipFill>
                <a:blip r:embed="rId6"/>
                <a:stretch>
                  <a:fillRect l="-833" t="-5000" b="-1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F989B0E-66B5-8C3D-4BCD-2A8A8AF4F09C}"/>
                  </a:ext>
                </a:extLst>
              </p:cNvPr>
              <p:cNvSpPr/>
              <p:nvPr/>
            </p:nvSpPr>
            <p:spPr>
              <a:xfrm>
                <a:off x="2318702" y="6069198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F989B0E-66B5-8C3D-4BCD-2A8A8AF4F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702" y="6069198"/>
                <a:ext cx="226954" cy="23677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FEA71A60-BF88-4DE8-AAE5-84348F9464F1}"/>
                  </a:ext>
                </a:extLst>
              </p:cNvPr>
              <p:cNvSpPr/>
              <p:nvPr/>
            </p:nvSpPr>
            <p:spPr>
              <a:xfrm>
                <a:off x="2318702" y="3132243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FEA71A60-BF88-4DE8-AAE5-84348F946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702" y="3132243"/>
                <a:ext cx="226954" cy="2367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C6951409-2FB4-EA74-D3AA-6C19B1F6FF62}"/>
              </a:ext>
            </a:extLst>
          </p:cNvPr>
          <p:cNvSpPr/>
          <p:nvPr/>
        </p:nvSpPr>
        <p:spPr>
          <a:xfrm>
            <a:off x="3093333" y="351132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F11A9BA-EC34-21B0-0353-579A6567AE0F}"/>
              </a:ext>
            </a:extLst>
          </p:cNvPr>
          <p:cNvSpPr/>
          <p:nvPr/>
        </p:nvSpPr>
        <p:spPr>
          <a:xfrm>
            <a:off x="3342592" y="4114017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86ABF85-803C-068B-636E-22EA8D9FBCFD}"/>
              </a:ext>
            </a:extLst>
          </p:cNvPr>
          <p:cNvSpPr/>
          <p:nvPr/>
        </p:nvSpPr>
        <p:spPr>
          <a:xfrm>
            <a:off x="3342592" y="4793248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2DE274D-D17F-E777-3D2A-20B14DFEBCFF}"/>
              </a:ext>
            </a:extLst>
          </p:cNvPr>
          <p:cNvSpPr/>
          <p:nvPr/>
        </p:nvSpPr>
        <p:spPr>
          <a:xfrm>
            <a:off x="3093333" y="552988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16F933D-81BF-B69D-F710-201E04FD693D}"/>
              </a:ext>
            </a:extLst>
          </p:cNvPr>
          <p:cNvSpPr/>
          <p:nvPr/>
        </p:nvSpPr>
        <p:spPr>
          <a:xfrm>
            <a:off x="1676515" y="338815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5078416-BADE-20D5-28E9-034FA5044083}"/>
              </a:ext>
            </a:extLst>
          </p:cNvPr>
          <p:cNvSpPr/>
          <p:nvPr/>
        </p:nvSpPr>
        <p:spPr>
          <a:xfrm>
            <a:off x="1264760" y="3927466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A29AE8E-106C-E615-6101-DDC7D66455F0}"/>
              </a:ext>
            </a:extLst>
          </p:cNvPr>
          <p:cNvSpPr/>
          <p:nvPr/>
        </p:nvSpPr>
        <p:spPr>
          <a:xfrm>
            <a:off x="1037806" y="4583980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94F4AEE-7F2F-28B4-D048-563F9FC28512}"/>
              </a:ext>
            </a:extLst>
          </p:cNvPr>
          <p:cNvSpPr/>
          <p:nvPr/>
        </p:nvSpPr>
        <p:spPr>
          <a:xfrm>
            <a:off x="1264760" y="5154389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2AEBDF9-31E1-FD2F-00B9-E8D44918EAF3}"/>
              </a:ext>
            </a:extLst>
          </p:cNvPr>
          <p:cNvSpPr/>
          <p:nvPr/>
        </p:nvSpPr>
        <p:spPr>
          <a:xfrm>
            <a:off x="1676515" y="5723605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24DB79C-EECA-4F75-2DCC-B3B2F2633897}"/>
              </a:ext>
            </a:extLst>
          </p:cNvPr>
          <p:cNvCxnSpPr>
            <a:cxnSpLocks/>
            <a:stCxn id="2" idx="2"/>
            <a:endCxn id="14" idx="5"/>
          </p:cNvCxnSpPr>
          <p:nvPr/>
        </p:nvCxnSpPr>
        <p:spPr>
          <a:xfrm flipH="1" flipV="1">
            <a:off x="1870233" y="5925705"/>
            <a:ext cx="448470" cy="2618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F079F84-8E65-956F-BCD2-E92956EDC0BE}"/>
              </a:ext>
            </a:extLst>
          </p:cNvPr>
          <p:cNvCxnSpPr>
            <a:cxnSpLocks/>
            <a:stCxn id="14" idx="1"/>
            <a:endCxn id="13" idx="4"/>
          </p:cNvCxnSpPr>
          <p:nvPr/>
        </p:nvCxnSpPr>
        <p:spPr>
          <a:xfrm flipH="1" flipV="1">
            <a:off x="1378238" y="5391164"/>
            <a:ext cx="331514" cy="367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B18D3BF-1E3F-5855-E74B-F08DDC1C6DD5}"/>
              </a:ext>
            </a:extLst>
          </p:cNvPr>
          <p:cNvCxnSpPr>
            <a:cxnSpLocks/>
            <a:stCxn id="13" idx="1"/>
            <a:endCxn id="12" idx="4"/>
          </p:cNvCxnSpPr>
          <p:nvPr/>
        </p:nvCxnSpPr>
        <p:spPr>
          <a:xfrm flipH="1" flipV="1">
            <a:off x="1151284" y="4820755"/>
            <a:ext cx="146714" cy="3683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BF2C07E-D553-3A3C-934E-21583DE596CA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V="1">
            <a:off x="1151284" y="4129566"/>
            <a:ext cx="146714" cy="4544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CD703DC-B40C-9751-CB7C-0C8564A44864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flipV="1">
            <a:off x="1378238" y="3590251"/>
            <a:ext cx="331514" cy="3372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9795E9F-0253-6DDE-5533-3A4FF6FCCDF6}"/>
              </a:ext>
            </a:extLst>
          </p:cNvPr>
          <p:cNvCxnSpPr>
            <a:cxnSpLocks/>
            <a:stCxn id="10" idx="7"/>
            <a:endCxn id="3" idx="2"/>
          </p:cNvCxnSpPr>
          <p:nvPr/>
        </p:nvCxnSpPr>
        <p:spPr>
          <a:xfrm flipV="1">
            <a:off x="1870233" y="3250631"/>
            <a:ext cx="448470" cy="1721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C05FF62-9C31-F86C-C168-983B56400172}"/>
              </a:ext>
            </a:extLst>
          </p:cNvPr>
          <p:cNvCxnSpPr>
            <a:cxnSpLocks/>
            <a:stCxn id="4" idx="1"/>
            <a:endCxn id="3" idx="6"/>
          </p:cNvCxnSpPr>
          <p:nvPr/>
        </p:nvCxnSpPr>
        <p:spPr>
          <a:xfrm flipH="1" flipV="1">
            <a:off x="2545657" y="3250631"/>
            <a:ext cx="580913" cy="29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03AE71E5-1288-026D-2FC9-E4AA5CF74B92}"/>
              </a:ext>
            </a:extLst>
          </p:cNvPr>
          <p:cNvCxnSpPr>
            <a:cxnSpLocks/>
            <a:stCxn id="7" idx="0"/>
            <a:endCxn id="4" idx="5"/>
          </p:cNvCxnSpPr>
          <p:nvPr/>
        </p:nvCxnSpPr>
        <p:spPr>
          <a:xfrm flipH="1" flipV="1">
            <a:off x="3287050" y="3713419"/>
            <a:ext cx="169019" cy="40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3B855BC1-7CA1-69DC-23A3-2BD64A1E9733}"/>
              </a:ext>
            </a:extLst>
          </p:cNvPr>
          <p:cNvCxnSpPr>
            <a:cxnSpLocks/>
            <a:stCxn id="8" idx="0"/>
            <a:endCxn id="7" idx="4"/>
          </p:cNvCxnSpPr>
          <p:nvPr/>
        </p:nvCxnSpPr>
        <p:spPr>
          <a:xfrm flipV="1">
            <a:off x="3456070" y="4350792"/>
            <a:ext cx="0" cy="442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DCAACD7-16E1-F575-255A-234F37EAF283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3206811" y="5030023"/>
            <a:ext cx="249259" cy="49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0F58AA8-55F5-1AF1-0F86-1B57195799C5}"/>
              </a:ext>
            </a:extLst>
          </p:cNvPr>
          <p:cNvCxnSpPr>
            <a:cxnSpLocks/>
            <a:stCxn id="2" idx="6"/>
            <a:endCxn id="9" idx="3"/>
          </p:cNvCxnSpPr>
          <p:nvPr/>
        </p:nvCxnSpPr>
        <p:spPr>
          <a:xfrm flipV="1">
            <a:off x="2545657" y="5731980"/>
            <a:ext cx="580913" cy="4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AE3A280-362F-D3C4-0142-49ACA1308BCA}"/>
                  </a:ext>
                </a:extLst>
              </p:cNvPr>
              <p:cNvSpPr txBox="1"/>
              <p:nvPr/>
            </p:nvSpPr>
            <p:spPr>
              <a:xfrm>
                <a:off x="3625088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AE3A280-362F-D3C4-0142-49ACA1308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088" y="4160854"/>
                <a:ext cx="589280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E146B469-7416-5D44-6058-DFDC1AA38DBA}"/>
                  </a:ext>
                </a:extLst>
              </p:cNvPr>
              <p:cNvSpPr txBox="1"/>
              <p:nvPr/>
            </p:nvSpPr>
            <p:spPr>
              <a:xfrm>
                <a:off x="534233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E146B469-7416-5D44-6058-DFDC1AA38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33" y="4160854"/>
                <a:ext cx="58928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F3BF682B-79AD-214E-75F3-17CA5A2E4B1A}"/>
                  </a:ext>
                </a:extLst>
              </p:cNvPr>
              <p:cNvSpPr/>
              <p:nvPr/>
            </p:nvSpPr>
            <p:spPr>
              <a:xfrm>
                <a:off x="10043552" y="6191592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F3BF682B-79AD-214E-75F3-17CA5A2E4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552" y="6191592"/>
                <a:ext cx="226954" cy="2367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A4401184-3EE5-01DD-18EC-978996290880}"/>
                  </a:ext>
                </a:extLst>
              </p:cNvPr>
              <p:cNvSpPr/>
              <p:nvPr/>
            </p:nvSpPr>
            <p:spPr>
              <a:xfrm>
                <a:off x="10050975" y="3110968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A4401184-3EE5-01DD-18EC-97899629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975" y="3110968"/>
                <a:ext cx="226954" cy="2367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e 16">
            <a:extLst>
              <a:ext uri="{FF2B5EF4-FFF2-40B4-BE49-F238E27FC236}">
                <a16:creationId xmlns:a16="http://schemas.microsoft.com/office/drawing/2014/main" id="{61522680-2064-A8AC-0E49-603023C6554F}"/>
              </a:ext>
            </a:extLst>
          </p:cNvPr>
          <p:cNvSpPr/>
          <p:nvPr/>
        </p:nvSpPr>
        <p:spPr>
          <a:xfrm>
            <a:off x="11115450" y="4052755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DD8C39B6-57A4-7EB8-939D-D4E3F07572DC}"/>
              </a:ext>
            </a:extLst>
          </p:cNvPr>
          <p:cNvSpPr/>
          <p:nvPr/>
        </p:nvSpPr>
        <p:spPr>
          <a:xfrm>
            <a:off x="11192207" y="4710711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328453D-5B86-B9E0-CC15-E350CAC776C7}"/>
              </a:ext>
            </a:extLst>
          </p:cNvPr>
          <p:cNvSpPr/>
          <p:nvPr/>
        </p:nvSpPr>
        <p:spPr>
          <a:xfrm>
            <a:off x="11087933" y="529354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94095E8D-058A-02C5-2A37-857AD44F9C22}"/>
              </a:ext>
            </a:extLst>
          </p:cNvPr>
          <p:cNvSpPr/>
          <p:nvPr/>
        </p:nvSpPr>
        <p:spPr>
          <a:xfrm>
            <a:off x="10631225" y="5819999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D3F6783-80BD-2730-71B5-7AFFADC0724E}"/>
              </a:ext>
            </a:extLst>
          </p:cNvPr>
          <p:cNvSpPr/>
          <p:nvPr/>
        </p:nvSpPr>
        <p:spPr>
          <a:xfrm>
            <a:off x="10744702" y="3449422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0F6D9153-9EC2-33E5-3760-34E358754ECA}"/>
              </a:ext>
            </a:extLst>
          </p:cNvPr>
          <p:cNvSpPr/>
          <p:nvPr/>
        </p:nvSpPr>
        <p:spPr>
          <a:xfrm>
            <a:off x="9669094" y="3722038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22CEB4E-9851-26AB-4F9F-52EEC366145B}"/>
              </a:ext>
            </a:extLst>
          </p:cNvPr>
          <p:cNvSpPr/>
          <p:nvPr/>
        </p:nvSpPr>
        <p:spPr>
          <a:xfrm>
            <a:off x="8833733" y="4014586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A51DBA3E-B995-24C0-446A-F60A7F7F7A0E}"/>
              </a:ext>
            </a:extLst>
          </p:cNvPr>
          <p:cNvSpPr/>
          <p:nvPr/>
        </p:nvSpPr>
        <p:spPr>
          <a:xfrm>
            <a:off x="9387875" y="4620263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D217CFA6-D7AF-C9B1-63DD-87FAEF0C2ED9}"/>
              </a:ext>
            </a:extLst>
          </p:cNvPr>
          <p:cNvSpPr/>
          <p:nvPr/>
        </p:nvSpPr>
        <p:spPr>
          <a:xfrm>
            <a:off x="9374640" y="5472617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B8CC04A1-4711-D7D1-9EF9-2880B2A8D53A}"/>
              </a:ext>
            </a:extLst>
          </p:cNvPr>
          <p:cNvCxnSpPr>
            <a:cxnSpLocks/>
            <a:stCxn id="15" idx="2"/>
            <a:endCxn id="29" idx="5"/>
          </p:cNvCxnSpPr>
          <p:nvPr/>
        </p:nvCxnSpPr>
        <p:spPr>
          <a:xfrm flipH="1" flipV="1">
            <a:off x="9568357" y="5674717"/>
            <a:ext cx="475195" cy="6352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9B970935-E007-64EF-AFBD-130960E1B5DD}"/>
              </a:ext>
            </a:extLst>
          </p:cNvPr>
          <p:cNvCxnSpPr>
            <a:cxnSpLocks/>
            <a:stCxn id="29" idx="1"/>
            <a:endCxn id="28" idx="4"/>
          </p:cNvCxnSpPr>
          <p:nvPr/>
        </p:nvCxnSpPr>
        <p:spPr>
          <a:xfrm flipV="1">
            <a:off x="9407877" y="4857038"/>
            <a:ext cx="93475" cy="6502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5048AE5-ADF6-F86C-DEC5-EDDB17F4ABB5}"/>
              </a:ext>
            </a:extLst>
          </p:cNvPr>
          <p:cNvCxnSpPr>
            <a:cxnSpLocks/>
            <a:stCxn id="28" idx="1"/>
            <a:endCxn id="26" idx="4"/>
          </p:cNvCxnSpPr>
          <p:nvPr/>
        </p:nvCxnSpPr>
        <p:spPr>
          <a:xfrm flipH="1" flipV="1">
            <a:off x="8947210" y="4251361"/>
            <a:ext cx="473902" cy="4035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6051DFF-990E-6C20-E1E0-05E113BD4FA4}"/>
              </a:ext>
            </a:extLst>
          </p:cNvPr>
          <p:cNvCxnSpPr>
            <a:cxnSpLocks/>
            <a:stCxn id="26" idx="0"/>
            <a:endCxn id="25" idx="3"/>
          </p:cNvCxnSpPr>
          <p:nvPr/>
        </p:nvCxnSpPr>
        <p:spPr>
          <a:xfrm flipV="1">
            <a:off x="8947210" y="3924138"/>
            <a:ext cx="755121" cy="904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C047792-AB2D-966C-64D6-6693E73D4D5C}"/>
              </a:ext>
            </a:extLst>
          </p:cNvPr>
          <p:cNvCxnSpPr>
            <a:cxnSpLocks/>
            <a:stCxn id="25" idx="0"/>
            <a:endCxn id="23" idx="3"/>
          </p:cNvCxnSpPr>
          <p:nvPr/>
        </p:nvCxnSpPr>
        <p:spPr>
          <a:xfrm flipV="1">
            <a:off x="9782571" y="3651522"/>
            <a:ext cx="995368" cy="705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9BF1B002-7F0A-65A8-D58F-A0D2B023B4A1}"/>
              </a:ext>
            </a:extLst>
          </p:cNvPr>
          <p:cNvCxnSpPr>
            <a:cxnSpLocks/>
            <a:stCxn id="23" idx="7"/>
            <a:endCxn id="16" idx="6"/>
          </p:cNvCxnSpPr>
          <p:nvPr/>
        </p:nvCxnSpPr>
        <p:spPr>
          <a:xfrm flipH="1" flipV="1">
            <a:off x="10277929" y="3229356"/>
            <a:ext cx="660490" cy="2547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2C8D7D9E-563F-03E4-EBCF-289D1C2A2C57}"/>
              </a:ext>
            </a:extLst>
          </p:cNvPr>
          <p:cNvCxnSpPr>
            <a:cxnSpLocks/>
            <a:stCxn id="17" idx="1"/>
            <a:endCxn id="16" idx="6"/>
          </p:cNvCxnSpPr>
          <p:nvPr/>
        </p:nvCxnSpPr>
        <p:spPr>
          <a:xfrm flipH="1" flipV="1">
            <a:off x="10277929" y="3229356"/>
            <a:ext cx="870758" cy="85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4866939C-3BAE-7E82-E85C-531316CC2FAC}"/>
              </a:ext>
            </a:extLst>
          </p:cNvPr>
          <p:cNvCxnSpPr>
            <a:cxnSpLocks/>
            <a:stCxn id="19" idx="0"/>
            <a:endCxn id="17" idx="5"/>
          </p:cNvCxnSpPr>
          <p:nvPr/>
        </p:nvCxnSpPr>
        <p:spPr>
          <a:xfrm flipV="1">
            <a:off x="11305684" y="4254855"/>
            <a:ext cx="3483" cy="455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BE39662F-095A-1B6D-7EB4-3EBFA70CEB1B}"/>
              </a:ext>
            </a:extLst>
          </p:cNvPr>
          <p:cNvCxnSpPr>
            <a:cxnSpLocks/>
            <a:stCxn id="21" idx="0"/>
            <a:endCxn id="19" idx="4"/>
          </p:cNvCxnSpPr>
          <p:nvPr/>
        </p:nvCxnSpPr>
        <p:spPr>
          <a:xfrm flipV="1">
            <a:off x="11201410" y="4947486"/>
            <a:ext cx="104274" cy="346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C0CC9ACA-0B44-1BBC-5D18-3A6406C246AB}"/>
              </a:ext>
            </a:extLst>
          </p:cNvPr>
          <p:cNvCxnSpPr>
            <a:cxnSpLocks/>
            <a:stCxn id="22" idx="0"/>
            <a:endCxn id="21" idx="4"/>
          </p:cNvCxnSpPr>
          <p:nvPr/>
        </p:nvCxnSpPr>
        <p:spPr>
          <a:xfrm flipV="1">
            <a:off x="10744702" y="5530315"/>
            <a:ext cx="456708" cy="289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F91484C2-DAF9-3F9C-CD89-4B513EDB610E}"/>
              </a:ext>
            </a:extLst>
          </p:cNvPr>
          <p:cNvCxnSpPr>
            <a:cxnSpLocks/>
            <a:stCxn id="15" idx="6"/>
            <a:endCxn id="22" idx="3"/>
          </p:cNvCxnSpPr>
          <p:nvPr/>
        </p:nvCxnSpPr>
        <p:spPr>
          <a:xfrm flipV="1">
            <a:off x="10270506" y="6022099"/>
            <a:ext cx="393956" cy="28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/>
              <p:nvPr/>
            </p:nvSpPr>
            <p:spPr>
              <a:xfrm>
                <a:off x="3621616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F1ACD5-D9DA-F9FB-D44E-E19425BF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616" y="4160854"/>
                <a:ext cx="589280" cy="369332"/>
              </a:xfrm>
              <a:prstGeom prst="rect">
                <a:avLst/>
              </a:prstGeom>
              <a:blipFill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/>
              <p:nvPr/>
            </p:nvSpPr>
            <p:spPr>
              <a:xfrm>
                <a:off x="530761" y="4160854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DC4FF0A-69B7-3EB7-8D26-F0F3C9DF1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1" y="4160854"/>
                <a:ext cx="589280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Figura a mano libera: forma 122">
            <a:extLst>
              <a:ext uri="{FF2B5EF4-FFF2-40B4-BE49-F238E27FC236}">
                <a16:creationId xmlns:a16="http://schemas.microsoft.com/office/drawing/2014/main" id="{C402B534-B7A0-5B7B-535A-A58A2DCF38C7}"/>
              </a:ext>
            </a:extLst>
          </p:cNvPr>
          <p:cNvSpPr/>
          <p:nvPr/>
        </p:nvSpPr>
        <p:spPr>
          <a:xfrm>
            <a:off x="6235054" y="3233871"/>
            <a:ext cx="1156337" cy="3084672"/>
          </a:xfrm>
          <a:custGeom>
            <a:avLst/>
            <a:gdLst>
              <a:gd name="connsiteX0" fmla="*/ 0 w 1082040"/>
              <a:gd name="connsiteY0" fmla="*/ 0 h 2468880"/>
              <a:gd name="connsiteX1" fmla="*/ 769620 w 1082040"/>
              <a:gd name="connsiteY1" fmla="*/ 647700 h 2468880"/>
              <a:gd name="connsiteX2" fmla="*/ 777240 w 1082040"/>
              <a:gd name="connsiteY2" fmla="*/ 670560 h 2468880"/>
              <a:gd name="connsiteX3" fmla="*/ 1082040 w 1082040"/>
              <a:gd name="connsiteY3" fmla="*/ 1546860 h 2468880"/>
              <a:gd name="connsiteX4" fmla="*/ 1082040 w 1082040"/>
              <a:gd name="connsiteY4" fmla="*/ 1546860 h 2468880"/>
              <a:gd name="connsiteX5" fmla="*/ 777240 w 1082040"/>
              <a:gd name="connsiteY5" fmla="*/ 2468880 h 2468880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7" fmla="*/ 790099 w 1082040"/>
              <a:gd name="connsiteY7" fmla="*/ 2484596 h 2538281"/>
              <a:gd name="connsiteX0" fmla="*/ 0 w 1082040"/>
              <a:gd name="connsiteY0" fmla="*/ 0 h 2538281"/>
              <a:gd name="connsiteX1" fmla="*/ 769620 w 1082040"/>
              <a:gd name="connsiteY1" fmla="*/ 647700 h 2538281"/>
              <a:gd name="connsiteX2" fmla="*/ 777240 w 1082040"/>
              <a:gd name="connsiteY2" fmla="*/ 670560 h 2538281"/>
              <a:gd name="connsiteX3" fmla="*/ 1082040 w 1082040"/>
              <a:gd name="connsiteY3" fmla="*/ 1546860 h 2538281"/>
              <a:gd name="connsiteX4" fmla="*/ 1082040 w 1082040"/>
              <a:gd name="connsiteY4" fmla="*/ 1546860 h 2538281"/>
              <a:gd name="connsiteX5" fmla="*/ 777240 w 1082040"/>
              <a:gd name="connsiteY5" fmla="*/ 2468880 h 2538281"/>
              <a:gd name="connsiteX6" fmla="*/ 782955 w 1082040"/>
              <a:gd name="connsiteY6" fmla="*/ 2472690 h 2538281"/>
              <a:gd name="connsiteX7" fmla="*/ 604361 w 1082040"/>
              <a:gd name="connsiteY7" fmla="*/ 2517934 h 2538281"/>
              <a:gd name="connsiteX0" fmla="*/ 98109 w 1180149"/>
              <a:gd name="connsiteY0" fmla="*/ 0 h 3051334"/>
              <a:gd name="connsiteX1" fmla="*/ 867729 w 1180149"/>
              <a:gd name="connsiteY1" fmla="*/ 647700 h 3051334"/>
              <a:gd name="connsiteX2" fmla="*/ 875349 w 1180149"/>
              <a:gd name="connsiteY2" fmla="*/ 670560 h 3051334"/>
              <a:gd name="connsiteX3" fmla="*/ 1180149 w 1180149"/>
              <a:gd name="connsiteY3" fmla="*/ 1546860 h 3051334"/>
              <a:gd name="connsiteX4" fmla="*/ 1180149 w 1180149"/>
              <a:gd name="connsiteY4" fmla="*/ 1546860 h 3051334"/>
              <a:gd name="connsiteX5" fmla="*/ 875349 w 1180149"/>
              <a:gd name="connsiteY5" fmla="*/ 2468880 h 3051334"/>
              <a:gd name="connsiteX6" fmla="*/ 881064 w 1180149"/>
              <a:gd name="connsiteY6" fmla="*/ 2472690 h 3051334"/>
              <a:gd name="connsiteX7" fmla="*/ 1 w 1180149"/>
              <a:gd name="connsiteY7" fmla="*/ 3051334 h 3051334"/>
              <a:gd name="connsiteX0" fmla="*/ 74297 w 1156337"/>
              <a:gd name="connsiteY0" fmla="*/ 0 h 3084672"/>
              <a:gd name="connsiteX1" fmla="*/ 843917 w 1156337"/>
              <a:gd name="connsiteY1" fmla="*/ 647700 h 3084672"/>
              <a:gd name="connsiteX2" fmla="*/ 851537 w 1156337"/>
              <a:gd name="connsiteY2" fmla="*/ 670560 h 3084672"/>
              <a:gd name="connsiteX3" fmla="*/ 1156337 w 1156337"/>
              <a:gd name="connsiteY3" fmla="*/ 1546860 h 3084672"/>
              <a:gd name="connsiteX4" fmla="*/ 1156337 w 1156337"/>
              <a:gd name="connsiteY4" fmla="*/ 1546860 h 3084672"/>
              <a:gd name="connsiteX5" fmla="*/ 851537 w 1156337"/>
              <a:gd name="connsiteY5" fmla="*/ 2468880 h 3084672"/>
              <a:gd name="connsiteX6" fmla="*/ 857252 w 1156337"/>
              <a:gd name="connsiteY6" fmla="*/ 2472690 h 3084672"/>
              <a:gd name="connsiteX7" fmla="*/ 2 w 1156337"/>
              <a:gd name="connsiteY7" fmla="*/ 3084672 h 308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337" h="3084672">
                <a:moveTo>
                  <a:pt x="74297" y="0"/>
                </a:moveTo>
                <a:lnTo>
                  <a:pt x="843917" y="647700"/>
                </a:lnTo>
                <a:cubicBezTo>
                  <a:pt x="973457" y="759460"/>
                  <a:pt x="851537" y="670560"/>
                  <a:pt x="851537" y="670560"/>
                </a:cubicBezTo>
                <a:lnTo>
                  <a:pt x="1156337" y="1546860"/>
                </a:lnTo>
                <a:lnTo>
                  <a:pt x="1156337" y="1546860"/>
                </a:lnTo>
                <a:lnTo>
                  <a:pt x="851537" y="2468880"/>
                </a:lnTo>
                <a:cubicBezTo>
                  <a:pt x="801690" y="2623185"/>
                  <a:pt x="856062" y="2471896"/>
                  <a:pt x="857252" y="2472690"/>
                </a:cubicBezTo>
                <a:cubicBezTo>
                  <a:pt x="859395" y="2475309"/>
                  <a:pt x="-1486" y="3082192"/>
                  <a:pt x="2" y="3084672"/>
                </a:cubicBezTo>
              </a:path>
            </a:pathLst>
          </a:custGeom>
          <a:ln w="19050" cap="flat" cmpd="sng" algn="ctr">
            <a:solidFill>
              <a:srgbClr val="FF33C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Figura a mano libera: forma 123">
            <a:extLst>
              <a:ext uri="{FF2B5EF4-FFF2-40B4-BE49-F238E27FC236}">
                <a16:creationId xmlns:a16="http://schemas.microsoft.com/office/drawing/2014/main" id="{43FBFC3E-A04D-923B-22A8-8917EF057B20}"/>
              </a:ext>
            </a:extLst>
          </p:cNvPr>
          <p:cNvSpPr/>
          <p:nvPr/>
        </p:nvSpPr>
        <p:spPr>
          <a:xfrm>
            <a:off x="4931259" y="3188150"/>
            <a:ext cx="1317133" cy="3116580"/>
          </a:xfrm>
          <a:custGeom>
            <a:avLst/>
            <a:gdLst>
              <a:gd name="connsiteX0" fmla="*/ 1134253 w 1317133"/>
              <a:gd name="connsiteY0" fmla="*/ 0 h 3116580"/>
              <a:gd name="connsiteX1" fmla="*/ 82693 w 1317133"/>
              <a:gd name="connsiteY1" fmla="*/ 800100 h 3116580"/>
              <a:gd name="connsiteX2" fmla="*/ 75073 w 1317133"/>
              <a:gd name="connsiteY2" fmla="*/ 1074420 h 3116580"/>
              <a:gd name="connsiteX3" fmla="*/ 90313 w 1317133"/>
              <a:gd name="connsiteY3" fmla="*/ 1905000 h 3116580"/>
              <a:gd name="connsiteX4" fmla="*/ 90313 w 1317133"/>
              <a:gd name="connsiteY4" fmla="*/ 1988820 h 3116580"/>
              <a:gd name="connsiteX5" fmla="*/ 1317133 w 1317133"/>
              <a:gd name="connsiteY5" fmla="*/ 3116580 h 3116580"/>
              <a:gd name="connsiteX6" fmla="*/ 1317133 w 1317133"/>
              <a:gd name="connsiteY6" fmla="*/ 3116580 h 3116580"/>
              <a:gd name="connsiteX7" fmla="*/ 1317133 w 1317133"/>
              <a:gd name="connsiteY7" fmla="*/ 3116580 h 3116580"/>
              <a:gd name="connsiteX8" fmla="*/ 1317133 w 1317133"/>
              <a:gd name="connsiteY8" fmla="*/ 3116580 h 3116580"/>
              <a:gd name="connsiteX9" fmla="*/ 1317133 w 1317133"/>
              <a:gd name="connsiteY9" fmla="*/ 3116580 h 311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7133" h="3116580">
                <a:moveTo>
                  <a:pt x="1134253" y="0"/>
                </a:moveTo>
                <a:cubicBezTo>
                  <a:pt x="696738" y="310515"/>
                  <a:pt x="259223" y="621030"/>
                  <a:pt x="82693" y="800100"/>
                </a:cubicBezTo>
                <a:cubicBezTo>
                  <a:pt x="-93837" y="979170"/>
                  <a:pt x="73803" y="890270"/>
                  <a:pt x="75073" y="1074420"/>
                </a:cubicBezTo>
                <a:cubicBezTo>
                  <a:pt x="76343" y="1258570"/>
                  <a:pt x="87773" y="1752600"/>
                  <a:pt x="90313" y="1905000"/>
                </a:cubicBezTo>
                <a:cubicBezTo>
                  <a:pt x="92853" y="2057400"/>
                  <a:pt x="-114157" y="1786890"/>
                  <a:pt x="90313" y="1988820"/>
                </a:cubicBezTo>
                <a:cubicBezTo>
                  <a:pt x="294783" y="2190750"/>
                  <a:pt x="1317133" y="3116580"/>
                  <a:pt x="1317133" y="3116580"/>
                </a:cubicBezTo>
                <a:lnTo>
                  <a:pt x="1317133" y="3116580"/>
                </a:lnTo>
                <a:lnTo>
                  <a:pt x="1317133" y="3116580"/>
                </a:lnTo>
                <a:lnTo>
                  <a:pt x="1317133" y="3116580"/>
                </a:lnTo>
                <a:lnTo>
                  <a:pt x="1317133" y="3116580"/>
                </a:lnTo>
              </a:path>
            </a:pathLst>
          </a:custGeom>
          <a:ln w="190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Ovale 124">
            <a:extLst>
              <a:ext uri="{FF2B5EF4-FFF2-40B4-BE49-F238E27FC236}">
                <a16:creationId xmlns:a16="http://schemas.microsoft.com/office/drawing/2014/main" id="{6992A00E-2D55-C7F7-137C-CB7D18C327BE}"/>
              </a:ext>
            </a:extLst>
          </p:cNvPr>
          <p:cNvSpPr/>
          <p:nvPr/>
        </p:nvSpPr>
        <p:spPr>
          <a:xfrm>
            <a:off x="6055583" y="307104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Ovale 125">
            <a:extLst>
              <a:ext uri="{FF2B5EF4-FFF2-40B4-BE49-F238E27FC236}">
                <a16:creationId xmlns:a16="http://schemas.microsoft.com/office/drawing/2014/main" id="{42744383-C886-8D4C-08C7-9033E3416DA2}"/>
              </a:ext>
            </a:extLst>
          </p:cNvPr>
          <p:cNvSpPr/>
          <p:nvPr/>
        </p:nvSpPr>
        <p:spPr>
          <a:xfrm>
            <a:off x="5706969" y="367706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Ovale 126">
            <a:extLst>
              <a:ext uri="{FF2B5EF4-FFF2-40B4-BE49-F238E27FC236}">
                <a16:creationId xmlns:a16="http://schemas.microsoft.com/office/drawing/2014/main" id="{CA8F87EE-855A-E64A-2B4C-FC63D63AAC27}"/>
              </a:ext>
            </a:extLst>
          </p:cNvPr>
          <p:cNvSpPr/>
          <p:nvPr/>
        </p:nvSpPr>
        <p:spPr>
          <a:xfrm>
            <a:off x="6074636" y="5127866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Ovale 127">
            <a:extLst>
              <a:ext uri="{FF2B5EF4-FFF2-40B4-BE49-F238E27FC236}">
                <a16:creationId xmlns:a16="http://schemas.microsoft.com/office/drawing/2014/main" id="{A7481906-F2F3-CAEB-9805-0653C8B4FBD6}"/>
              </a:ext>
            </a:extLst>
          </p:cNvPr>
          <p:cNvSpPr/>
          <p:nvPr/>
        </p:nvSpPr>
        <p:spPr>
          <a:xfrm>
            <a:off x="5637837" y="443064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Ovale 128">
            <a:extLst>
              <a:ext uri="{FF2B5EF4-FFF2-40B4-BE49-F238E27FC236}">
                <a16:creationId xmlns:a16="http://schemas.microsoft.com/office/drawing/2014/main" id="{B3B1A4E8-6381-1A49-83E4-77B54A478670}"/>
              </a:ext>
            </a:extLst>
          </p:cNvPr>
          <p:cNvSpPr/>
          <p:nvPr/>
        </p:nvSpPr>
        <p:spPr>
          <a:xfrm>
            <a:off x="6436583" y="419452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Ovale 129">
            <a:extLst>
              <a:ext uri="{FF2B5EF4-FFF2-40B4-BE49-F238E27FC236}">
                <a16:creationId xmlns:a16="http://schemas.microsoft.com/office/drawing/2014/main" id="{D55B18E1-D6EB-A3F8-574E-158232362696}"/>
              </a:ext>
            </a:extLst>
          </p:cNvPr>
          <p:cNvSpPr/>
          <p:nvPr/>
        </p:nvSpPr>
        <p:spPr>
          <a:xfrm>
            <a:off x="6919564" y="5555177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130">
            <a:extLst>
              <a:ext uri="{FF2B5EF4-FFF2-40B4-BE49-F238E27FC236}">
                <a16:creationId xmlns:a16="http://schemas.microsoft.com/office/drawing/2014/main" id="{3097A0DB-E333-F291-AB87-E8CD22E7EA3C}"/>
              </a:ext>
            </a:extLst>
          </p:cNvPr>
          <p:cNvSpPr/>
          <p:nvPr/>
        </p:nvSpPr>
        <p:spPr>
          <a:xfrm>
            <a:off x="7220556" y="4619503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>
            <a:extLst>
              <a:ext uri="{FF2B5EF4-FFF2-40B4-BE49-F238E27FC236}">
                <a16:creationId xmlns:a16="http://schemas.microsoft.com/office/drawing/2014/main" id="{866DD6DE-55B7-3A12-926F-4E737258C6F5}"/>
              </a:ext>
            </a:extLst>
          </p:cNvPr>
          <p:cNvSpPr/>
          <p:nvPr/>
        </p:nvSpPr>
        <p:spPr>
          <a:xfrm>
            <a:off x="6919564" y="3697660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>
            <a:extLst>
              <a:ext uri="{FF2B5EF4-FFF2-40B4-BE49-F238E27FC236}">
                <a16:creationId xmlns:a16="http://schemas.microsoft.com/office/drawing/2014/main" id="{19E9ABC8-CCB2-81EA-8C01-BF7D74AC1871}"/>
              </a:ext>
            </a:extLst>
          </p:cNvPr>
          <p:cNvSpPr/>
          <p:nvPr/>
        </p:nvSpPr>
        <p:spPr>
          <a:xfrm>
            <a:off x="4858099" y="3984655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8001"/>
              </a:solidFill>
            </a:endParaRPr>
          </a:p>
        </p:txBody>
      </p:sp>
      <p:sp>
        <p:nvSpPr>
          <p:cNvPr id="134" name="Ovale 133">
            <a:extLst>
              <a:ext uri="{FF2B5EF4-FFF2-40B4-BE49-F238E27FC236}">
                <a16:creationId xmlns:a16="http://schemas.microsoft.com/office/drawing/2014/main" id="{FAD85378-3949-E377-35A9-993655A4E9B4}"/>
              </a:ext>
            </a:extLst>
          </p:cNvPr>
          <p:cNvSpPr/>
          <p:nvPr/>
        </p:nvSpPr>
        <p:spPr>
          <a:xfrm>
            <a:off x="4858099" y="4943711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5" name="Ovale 134">
            <a:extLst>
              <a:ext uri="{FF2B5EF4-FFF2-40B4-BE49-F238E27FC236}">
                <a16:creationId xmlns:a16="http://schemas.microsoft.com/office/drawing/2014/main" id="{05B4AEC4-2B14-852A-7117-45E635B16F19}"/>
              </a:ext>
            </a:extLst>
          </p:cNvPr>
          <p:cNvSpPr/>
          <p:nvPr/>
        </p:nvSpPr>
        <p:spPr>
          <a:xfrm>
            <a:off x="6055583" y="6156008"/>
            <a:ext cx="307848" cy="29601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e 135">
                <a:extLst>
                  <a:ext uri="{FF2B5EF4-FFF2-40B4-BE49-F238E27FC236}">
                    <a16:creationId xmlns:a16="http://schemas.microsoft.com/office/drawing/2014/main" id="{43F17EA8-6B5C-898A-846E-A954E756CD44}"/>
                  </a:ext>
                </a:extLst>
              </p:cNvPr>
              <p:cNvSpPr/>
              <p:nvPr/>
            </p:nvSpPr>
            <p:spPr>
              <a:xfrm>
                <a:off x="6096030" y="6185060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36" name="Ovale 135">
                <a:extLst>
                  <a:ext uri="{FF2B5EF4-FFF2-40B4-BE49-F238E27FC236}">
                    <a16:creationId xmlns:a16="http://schemas.microsoft.com/office/drawing/2014/main" id="{43F17EA8-6B5C-898A-846E-A954E756C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30" y="6185060"/>
                <a:ext cx="226954" cy="2367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Ovale 136">
                <a:extLst>
                  <a:ext uri="{FF2B5EF4-FFF2-40B4-BE49-F238E27FC236}">
                    <a16:creationId xmlns:a16="http://schemas.microsoft.com/office/drawing/2014/main" id="{830B8B3A-5F47-55A2-22BF-4527CEDE8057}"/>
                  </a:ext>
                </a:extLst>
              </p:cNvPr>
              <p:cNvSpPr/>
              <p:nvPr/>
            </p:nvSpPr>
            <p:spPr>
              <a:xfrm>
                <a:off x="6096030" y="3100390"/>
                <a:ext cx="226954" cy="23677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7" name="Ovale 136">
                <a:extLst>
                  <a:ext uri="{FF2B5EF4-FFF2-40B4-BE49-F238E27FC236}">
                    <a16:creationId xmlns:a16="http://schemas.microsoft.com/office/drawing/2014/main" id="{830B8B3A-5F47-55A2-22BF-4527CEDE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30" y="3100390"/>
                <a:ext cx="226954" cy="2367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e 137">
            <a:extLst>
              <a:ext uri="{FF2B5EF4-FFF2-40B4-BE49-F238E27FC236}">
                <a16:creationId xmlns:a16="http://schemas.microsoft.com/office/drawing/2014/main" id="{1E6BE15C-656F-6E18-36A0-DA51ADAAC50E}"/>
              </a:ext>
            </a:extLst>
          </p:cNvPr>
          <p:cNvSpPr/>
          <p:nvPr/>
        </p:nvSpPr>
        <p:spPr>
          <a:xfrm>
            <a:off x="6965352" y="3727280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>
            <a:extLst>
              <a:ext uri="{FF2B5EF4-FFF2-40B4-BE49-F238E27FC236}">
                <a16:creationId xmlns:a16="http://schemas.microsoft.com/office/drawing/2014/main" id="{AB602C63-E5CA-EB1C-F320-EEC7BA13839B}"/>
              </a:ext>
            </a:extLst>
          </p:cNvPr>
          <p:cNvSpPr/>
          <p:nvPr/>
        </p:nvSpPr>
        <p:spPr>
          <a:xfrm>
            <a:off x="6479460" y="4224141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Ovale 139">
            <a:extLst>
              <a:ext uri="{FF2B5EF4-FFF2-40B4-BE49-F238E27FC236}">
                <a16:creationId xmlns:a16="http://schemas.microsoft.com/office/drawing/2014/main" id="{825F55F9-4CFC-B303-A772-8233B92DE0AF}"/>
              </a:ext>
            </a:extLst>
          </p:cNvPr>
          <p:cNvSpPr/>
          <p:nvPr/>
        </p:nvSpPr>
        <p:spPr>
          <a:xfrm>
            <a:off x="7261003" y="4657819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Ovale 140">
            <a:extLst>
              <a:ext uri="{FF2B5EF4-FFF2-40B4-BE49-F238E27FC236}">
                <a16:creationId xmlns:a16="http://schemas.microsoft.com/office/drawing/2014/main" id="{DF076C9B-C1D4-9327-5D01-A8F448BB5B6C}"/>
              </a:ext>
            </a:extLst>
          </p:cNvPr>
          <p:cNvSpPr/>
          <p:nvPr/>
        </p:nvSpPr>
        <p:spPr>
          <a:xfrm>
            <a:off x="6955309" y="5584797"/>
            <a:ext cx="226954" cy="2367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Ovale 141">
            <a:extLst>
              <a:ext uri="{FF2B5EF4-FFF2-40B4-BE49-F238E27FC236}">
                <a16:creationId xmlns:a16="http://schemas.microsoft.com/office/drawing/2014/main" id="{D539245E-5022-D483-BC74-1B5D672CA006}"/>
              </a:ext>
            </a:extLst>
          </p:cNvPr>
          <p:cNvSpPr/>
          <p:nvPr/>
        </p:nvSpPr>
        <p:spPr>
          <a:xfrm>
            <a:off x="5746695" y="370668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Ovale 142">
            <a:extLst>
              <a:ext uri="{FF2B5EF4-FFF2-40B4-BE49-F238E27FC236}">
                <a16:creationId xmlns:a16="http://schemas.microsoft.com/office/drawing/2014/main" id="{A4A879C5-34E4-E473-4B3F-7391BE2F1A79}"/>
              </a:ext>
            </a:extLst>
          </p:cNvPr>
          <p:cNvSpPr/>
          <p:nvPr/>
        </p:nvSpPr>
        <p:spPr>
          <a:xfrm>
            <a:off x="4902197" y="4007327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4" name="Ovale 143">
            <a:extLst>
              <a:ext uri="{FF2B5EF4-FFF2-40B4-BE49-F238E27FC236}">
                <a16:creationId xmlns:a16="http://schemas.microsoft.com/office/drawing/2014/main" id="{475A0762-C5AD-D062-F8F6-0E6493AA2CC7}"/>
              </a:ext>
            </a:extLst>
          </p:cNvPr>
          <p:cNvSpPr/>
          <p:nvPr/>
        </p:nvSpPr>
        <p:spPr>
          <a:xfrm>
            <a:off x="5679066" y="4456643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5" name="Ovale 144">
            <a:extLst>
              <a:ext uri="{FF2B5EF4-FFF2-40B4-BE49-F238E27FC236}">
                <a16:creationId xmlns:a16="http://schemas.microsoft.com/office/drawing/2014/main" id="{A520C68D-BE35-3382-B53F-DA9F527BDC99}"/>
              </a:ext>
            </a:extLst>
          </p:cNvPr>
          <p:cNvSpPr/>
          <p:nvPr/>
        </p:nvSpPr>
        <p:spPr>
          <a:xfrm>
            <a:off x="4898546" y="4973331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6" name="Ovale 145">
            <a:extLst>
              <a:ext uri="{FF2B5EF4-FFF2-40B4-BE49-F238E27FC236}">
                <a16:creationId xmlns:a16="http://schemas.microsoft.com/office/drawing/2014/main" id="{861FEFA7-F20B-2B51-42AE-52212B0A5C59}"/>
              </a:ext>
            </a:extLst>
          </p:cNvPr>
          <p:cNvSpPr/>
          <p:nvPr/>
        </p:nvSpPr>
        <p:spPr>
          <a:xfrm>
            <a:off x="6119414" y="5148465"/>
            <a:ext cx="226954" cy="236775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7" name="Connettore 2 146">
            <a:extLst>
              <a:ext uri="{FF2B5EF4-FFF2-40B4-BE49-F238E27FC236}">
                <a16:creationId xmlns:a16="http://schemas.microsoft.com/office/drawing/2014/main" id="{A6606E62-0278-F458-C5A5-9AFF2EB38FF2}"/>
              </a:ext>
            </a:extLst>
          </p:cNvPr>
          <p:cNvCxnSpPr>
            <a:cxnSpLocks/>
            <a:stCxn id="136" idx="0"/>
            <a:endCxn id="146" idx="4"/>
          </p:cNvCxnSpPr>
          <p:nvPr/>
        </p:nvCxnSpPr>
        <p:spPr>
          <a:xfrm flipV="1">
            <a:off x="6209507" y="5385240"/>
            <a:ext cx="23384" cy="7998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2 147">
            <a:extLst>
              <a:ext uri="{FF2B5EF4-FFF2-40B4-BE49-F238E27FC236}">
                <a16:creationId xmlns:a16="http://schemas.microsoft.com/office/drawing/2014/main" id="{C682DC80-4563-5D7A-0EB0-E0E058EC5DC6}"/>
              </a:ext>
            </a:extLst>
          </p:cNvPr>
          <p:cNvCxnSpPr>
            <a:cxnSpLocks/>
            <a:stCxn id="146" idx="2"/>
            <a:endCxn id="145" idx="5"/>
          </p:cNvCxnSpPr>
          <p:nvPr/>
        </p:nvCxnSpPr>
        <p:spPr>
          <a:xfrm flipH="1" flipV="1">
            <a:off x="5092263" y="5175431"/>
            <a:ext cx="1027151" cy="914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2 148">
            <a:extLst>
              <a:ext uri="{FF2B5EF4-FFF2-40B4-BE49-F238E27FC236}">
                <a16:creationId xmlns:a16="http://schemas.microsoft.com/office/drawing/2014/main" id="{E1D53D86-5E92-581D-FF6D-0F73FDF0EFE5}"/>
              </a:ext>
            </a:extLst>
          </p:cNvPr>
          <p:cNvCxnSpPr>
            <a:cxnSpLocks/>
            <a:stCxn id="145" idx="7"/>
            <a:endCxn id="144" idx="3"/>
          </p:cNvCxnSpPr>
          <p:nvPr/>
        </p:nvCxnSpPr>
        <p:spPr>
          <a:xfrm flipV="1">
            <a:off x="5092263" y="4658743"/>
            <a:ext cx="620040" cy="3492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2 149">
            <a:extLst>
              <a:ext uri="{FF2B5EF4-FFF2-40B4-BE49-F238E27FC236}">
                <a16:creationId xmlns:a16="http://schemas.microsoft.com/office/drawing/2014/main" id="{9EBC7545-C1D7-D40D-4AD6-22407C4E4191}"/>
              </a:ext>
            </a:extLst>
          </p:cNvPr>
          <p:cNvCxnSpPr>
            <a:cxnSpLocks/>
            <a:stCxn id="144" idx="1"/>
            <a:endCxn id="143" idx="3"/>
          </p:cNvCxnSpPr>
          <p:nvPr/>
        </p:nvCxnSpPr>
        <p:spPr>
          <a:xfrm flipH="1" flipV="1">
            <a:off x="4935434" y="4209427"/>
            <a:ext cx="776869" cy="2818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!Connettore 2 36">
            <a:extLst>
              <a:ext uri="{FF2B5EF4-FFF2-40B4-BE49-F238E27FC236}">
                <a16:creationId xmlns:a16="http://schemas.microsoft.com/office/drawing/2014/main" id="{619EC01E-C398-41B1-E9D0-E705B0FE48D8}"/>
              </a:ext>
            </a:extLst>
          </p:cNvPr>
          <p:cNvCxnSpPr>
            <a:cxnSpLocks/>
            <a:stCxn id="143" idx="7"/>
            <a:endCxn id="142" idx="2"/>
          </p:cNvCxnSpPr>
          <p:nvPr/>
        </p:nvCxnSpPr>
        <p:spPr>
          <a:xfrm flipV="1">
            <a:off x="5095914" y="3825069"/>
            <a:ext cx="650781" cy="2169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2 151">
            <a:extLst>
              <a:ext uri="{FF2B5EF4-FFF2-40B4-BE49-F238E27FC236}">
                <a16:creationId xmlns:a16="http://schemas.microsoft.com/office/drawing/2014/main" id="{8DF29CB8-7A0E-37A6-B658-346A413BDCA0}"/>
              </a:ext>
            </a:extLst>
          </p:cNvPr>
          <p:cNvCxnSpPr>
            <a:cxnSpLocks/>
            <a:stCxn id="142" idx="7"/>
            <a:endCxn id="137" idx="2"/>
          </p:cNvCxnSpPr>
          <p:nvPr/>
        </p:nvCxnSpPr>
        <p:spPr>
          <a:xfrm flipV="1">
            <a:off x="5940412" y="3218778"/>
            <a:ext cx="155618" cy="5225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2 152">
            <a:extLst>
              <a:ext uri="{FF2B5EF4-FFF2-40B4-BE49-F238E27FC236}">
                <a16:creationId xmlns:a16="http://schemas.microsoft.com/office/drawing/2014/main" id="{7157C94A-35ED-2F08-942D-0326B7A479F1}"/>
              </a:ext>
            </a:extLst>
          </p:cNvPr>
          <p:cNvCxnSpPr>
            <a:cxnSpLocks/>
            <a:stCxn id="138" idx="1"/>
            <a:endCxn id="137" idx="6"/>
          </p:cNvCxnSpPr>
          <p:nvPr/>
        </p:nvCxnSpPr>
        <p:spPr>
          <a:xfrm flipH="1" flipV="1">
            <a:off x="6322984" y="3218778"/>
            <a:ext cx="675605" cy="543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2 153">
            <a:extLst>
              <a:ext uri="{FF2B5EF4-FFF2-40B4-BE49-F238E27FC236}">
                <a16:creationId xmlns:a16="http://schemas.microsoft.com/office/drawing/2014/main" id="{62D0CC31-7664-48F8-D0E1-C60E49C129B7}"/>
              </a:ext>
            </a:extLst>
          </p:cNvPr>
          <p:cNvCxnSpPr>
            <a:cxnSpLocks/>
            <a:stCxn id="139" idx="0"/>
            <a:endCxn id="138" idx="5"/>
          </p:cNvCxnSpPr>
          <p:nvPr/>
        </p:nvCxnSpPr>
        <p:spPr>
          <a:xfrm flipV="1">
            <a:off x="6592937" y="3929380"/>
            <a:ext cx="566132" cy="29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2 154">
            <a:extLst>
              <a:ext uri="{FF2B5EF4-FFF2-40B4-BE49-F238E27FC236}">
                <a16:creationId xmlns:a16="http://schemas.microsoft.com/office/drawing/2014/main" id="{EE7FFA18-4D69-181C-B49B-A47E90F348D0}"/>
              </a:ext>
            </a:extLst>
          </p:cNvPr>
          <p:cNvCxnSpPr>
            <a:cxnSpLocks/>
            <a:stCxn id="140" idx="0"/>
            <a:endCxn id="139" idx="4"/>
          </p:cNvCxnSpPr>
          <p:nvPr/>
        </p:nvCxnSpPr>
        <p:spPr>
          <a:xfrm flipH="1" flipV="1">
            <a:off x="6592937" y="4460916"/>
            <a:ext cx="781543" cy="196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2 155">
            <a:extLst>
              <a:ext uri="{FF2B5EF4-FFF2-40B4-BE49-F238E27FC236}">
                <a16:creationId xmlns:a16="http://schemas.microsoft.com/office/drawing/2014/main" id="{F0EB2C3C-1515-3053-A3CC-1CB66F0D6A7A}"/>
              </a:ext>
            </a:extLst>
          </p:cNvPr>
          <p:cNvCxnSpPr>
            <a:cxnSpLocks/>
            <a:stCxn id="141" idx="7"/>
            <a:endCxn id="140" idx="4"/>
          </p:cNvCxnSpPr>
          <p:nvPr/>
        </p:nvCxnSpPr>
        <p:spPr>
          <a:xfrm flipV="1">
            <a:off x="7149026" y="4894594"/>
            <a:ext cx="225454" cy="724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2 156">
            <a:extLst>
              <a:ext uri="{FF2B5EF4-FFF2-40B4-BE49-F238E27FC236}">
                <a16:creationId xmlns:a16="http://schemas.microsoft.com/office/drawing/2014/main" id="{565244F1-5D0E-807C-56B3-F4D0E5FB1A5D}"/>
              </a:ext>
            </a:extLst>
          </p:cNvPr>
          <p:cNvCxnSpPr>
            <a:cxnSpLocks/>
            <a:stCxn id="136" idx="6"/>
            <a:endCxn id="141" idx="3"/>
          </p:cNvCxnSpPr>
          <p:nvPr/>
        </p:nvCxnSpPr>
        <p:spPr>
          <a:xfrm flipV="1">
            <a:off x="6322984" y="5786897"/>
            <a:ext cx="665562" cy="516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CasellaDiTesto 157">
                <a:extLst>
                  <a:ext uri="{FF2B5EF4-FFF2-40B4-BE49-F238E27FC236}">
                    <a16:creationId xmlns:a16="http://schemas.microsoft.com/office/drawing/2014/main" id="{C50648AD-CA00-F9E3-07E4-46CC3B268B66}"/>
                  </a:ext>
                </a:extLst>
              </p:cNvPr>
              <p:cNvSpPr txBox="1"/>
              <p:nvPr/>
            </p:nvSpPr>
            <p:spPr>
              <a:xfrm>
                <a:off x="4445185" y="4305196"/>
                <a:ext cx="37433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8" name="CasellaDiTesto 157">
                <a:extLst>
                  <a:ext uri="{FF2B5EF4-FFF2-40B4-BE49-F238E27FC236}">
                    <a16:creationId xmlns:a16="http://schemas.microsoft.com/office/drawing/2014/main" id="{C50648AD-CA00-F9E3-07E4-46CC3B268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85" y="4305196"/>
                <a:ext cx="374333" cy="276999"/>
              </a:xfrm>
              <a:prstGeom prst="rect">
                <a:avLst/>
              </a:prstGeom>
              <a:blipFill>
                <a:blip r:embed="rId17"/>
                <a:stretch>
                  <a:fillRect l="-11290" r="-1613" b="-195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CasellaDiTesto 158">
                <a:extLst>
                  <a:ext uri="{FF2B5EF4-FFF2-40B4-BE49-F238E27FC236}">
                    <a16:creationId xmlns:a16="http://schemas.microsoft.com/office/drawing/2014/main" id="{93F54768-357F-24DB-D8A7-E68F863D1A3A}"/>
                  </a:ext>
                </a:extLst>
              </p:cNvPr>
              <p:cNvSpPr txBox="1"/>
              <p:nvPr/>
            </p:nvSpPr>
            <p:spPr>
              <a:xfrm>
                <a:off x="7528046" y="4332962"/>
                <a:ext cx="37433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9" name="CasellaDiTesto 158">
                <a:extLst>
                  <a:ext uri="{FF2B5EF4-FFF2-40B4-BE49-F238E27FC236}">
                    <a16:creationId xmlns:a16="http://schemas.microsoft.com/office/drawing/2014/main" id="{93F54768-357F-24DB-D8A7-E68F863D1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046" y="4332962"/>
                <a:ext cx="374333" cy="276999"/>
              </a:xfrm>
              <a:prstGeom prst="rect">
                <a:avLst/>
              </a:prstGeom>
              <a:blipFill>
                <a:blip r:embed="rId18"/>
                <a:stretch>
                  <a:fillRect l="-13115" r="-1639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26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572FB10-5E12-DC53-4AF7-9CEA04A2DCF3}"/>
              </a:ext>
            </a:extLst>
          </p:cNvPr>
          <p:cNvSpPr txBox="1">
            <a:spLocks/>
          </p:cNvSpPr>
          <p:nvPr/>
        </p:nvSpPr>
        <p:spPr bwMode="auto">
          <a:xfrm>
            <a:off x="609600" y="3509382"/>
            <a:ext cx="11176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8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CC"/>
                </a:solidFill>
                <a:latin typeface="Arial (Corpo)"/>
                <a:ea typeface="+mn-ea"/>
                <a:cs typeface="+mn-cs"/>
              </a:defRPr>
            </a:lvl1pPr>
            <a:lvl2pPr marL="742969" indent="-28575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8000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8000"/>
                </a:solidFill>
                <a:latin typeface="Arial (Corpo)"/>
              </a:defRPr>
            </a:lvl2pPr>
            <a:lvl3pPr marL="1143028" indent="-2286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C00000"/>
                </a:solidFill>
                <a:latin typeface="Arial (Corpo)"/>
              </a:defRPr>
            </a:lvl3pPr>
            <a:lvl4pPr marL="1600240" indent="-228606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 (Corpo)"/>
              </a:defRPr>
            </a:lvl4pPr>
            <a:lvl5pPr marL="2057452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Arial (Corpo)"/>
              </a:defRPr>
            </a:lvl5pPr>
            <a:lvl6pPr marL="2514663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74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86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97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>
              <a:buFont typeface="Wingdings" panose="05000000000000000000" pitchFamily="2" charset="2"/>
              <a:buNone/>
            </a:pPr>
            <a:r>
              <a:rPr lang="en-GB" kern="0" dirty="0"/>
              <a:t>We can enumerate them in single exponential time </a:t>
            </a:r>
            <a:r>
              <a:rPr lang="en-GB" kern="0" dirty="0">
                <a:solidFill>
                  <a:srgbClr val="00B050"/>
                </a:solidFill>
              </a:rPr>
              <a:t>[</a:t>
            </a:r>
            <a:r>
              <a:rPr lang="en-GB" kern="0" dirty="0" err="1">
                <a:solidFill>
                  <a:srgbClr val="00B050"/>
                </a:solidFill>
              </a:rPr>
              <a:t>Wettstein</a:t>
            </a:r>
            <a:r>
              <a:rPr lang="en-GB" kern="0" dirty="0">
                <a:solidFill>
                  <a:srgbClr val="00B050"/>
                </a:solidFill>
              </a:rPr>
              <a:t> 2017, Yamanaka et al. 2021]</a:t>
            </a:r>
            <a:r>
              <a:rPr lang="en-GB" kern="0" dirty="0"/>
              <a:t> or output-polynomial time </a:t>
            </a:r>
            <a:r>
              <a:rPr lang="en-GB" kern="0" dirty="0">
                <a:solidFill>
                  <a:srgbClr val="00B050"/>
                </a:solidFill>
              </a:rPr>
              <a:t>[</a:t>
            </a:r>
            <a:r>
              <a:rPr lang="en-GB" kern="0" dirty="0" err="1">
                <a:solidFill>
                  <a:srgbClr val="00B050"/>
                </a:solidFill>
              </a:rPr>
              <a:t>Eppstein</a:t>
            </a:r>
            <a:r>
              <a:rPr lang="en-GB" kern="0" dirty="0">
                <a:solidFill>
                  <a:srgbClr val="00B050"/>
                </a:solidFill>
              </a:rPr>
              <a:t> 2023]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en-GB" sz="2000" kern="0" dirty="0">
                <a:solidFill>
                  <a:srgbClr val="00B050"/>
                </a:solidFill>
              </a:rPr>
              <a:t>			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en-GB" sz="2000" kern="0" dirty="0">
                <a:solidFill>
                  <a:srgbClr val="00B050"/>
                </a:solidFill>
              </a:rPr>
              <a:t>					</a:t>
            </a:r>
            <a:endParaRPr lang="en-GB" kern="0" dirty="0">
              <a:solidFill>
                <a:srgbClr val="00B05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CDA3E6-759E-7DCA-88FC-E11DBDB3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Enumerating Monotone Hamiltonian Cycles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8F3E61-231D-49B7-083A-2086B60E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2419"/>
            <a:ext cx="11176000" cy="4525963"/>
          </a:xfrm>
        </p:spPr>
        <p:txBody>
          <a:bodyPr/>
          <a:lstStyle/>
          <a:p>
            <a:pPr indent="0">
              <a:buNone/>
            </a:pPr>
            <a:r>
              <a:rPr lang="en-GB" dirty="0"/>
              <a:t>How many non-crossing Hamiltonian cycles there are on a given pointset?</a:t>
            </a:r>
          </a:p>
          <a:p>
            <a:pPr indent="0">
              <a:buNone/>
            </a:pPr>
            <a:r>
              <a:rPr lang="en-GB" dirty="0"/>
              <a:t>Is it hard?</a:t>
            </a:r>
          </a:p>
          <a:p>
            <a:pPr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			</a:t>
            </a:r>
          </a:p>
          <a:p>
            <a:pPr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				</a:t>
            </a:r>
            <a:r>
              <a:rPr lang="en-GB" dirty="0">
                <a:solidFill>
                  <a:srgbClr val="00B050"/>
                </a:solidFill>
              </a:rPr>
              <a:t>[Mitchell and O’Rourke 2001, </a:t>
            </a:r>
          </a:p>
          <a:p>
            <a:pPr indent="0">
              <a:buNone/>
            </a:pPr>
            <a:r>
              <a:rPr lang="en-GB" dirty="0">
                <a:solidFill>
                  <a:srgbClr val="00B050"/>
                </a:solidFill>
              </a:rPr>
              <a:t>					Marx and </a:t>
            </a:r>
            <a:r>
              <a:rPr lang="en-GB" dirty="0" err="1">
                <a:solidFill>
                  <a:srgbClr val="00B050"/>
                </a:solidFill>
              </a:rPr>
              <a:t>Miltzow</a:t>
            </a:r>
            <a:r>
              <a:rPr lang="en-GB" dirty="0">
                <a:solidFill>
                  <a:srgbClr val="00B050"/>
                </a:solidFill>
              </a:rPr>
              <a:t> 2016,  </a:t>
            </a:r>
            <a:r>
              <a:rPr lang="en-GB" dirty="0" err="1">
                <a:solidFill>
                  <a:srgbClr val="00B050"/>
                </a:solidFill>
              </a:rPr>
              <a:t>Eppstein</a:t>
            </a:r>
            <a:r>
              <a:rPr lang="en-GB" dirty="0">
                <a:solidFill>
                  <a:srgbClr val="00B050"/>
                </a:solidFill>
              </a:rPr>
              <a:t> 2020] </a:t>
            </a:r>
            <a:endParaRPr lang="en-GB" dirty="0"/>
          </a:p>
          <a:p>
            <a:pPr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" name="Immagine 4" descr="Immagine che contiene Viso umano, vestiti, persona, sorriso&#10;&#10;Descrizione generata automaticamente">
            <a:extLst>
              <a:ext uri="{FF2B5EF4-FFF2-40B4-BE49-F238E27FC236}">
                <a16:creationId xmlns:a16="http://schemas.microsoft.com/office/drawing/2014/main" id="{D4DA449F-F53E-9547-EA70-00152A6C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1813246"/>
            <a:ext cx="1795282" cy="1615754"/>
          </a:xfrm>
          <a:prstGeom prst="rect">
            <a:avLst/>
          </a:prstGeom>
        </p:spPr>
      </p:pic>
      <p:pic>
        <p:nvPicPr>
          <p:cNvPr id="8" name="Immagine 7" descr="Immagine che contiene Viso umano, vestiti, persona, camicia&#10;&#10;Descrizione generata automaticamente">
            <a:extLst>
              <a:ext uri="{FF2B5EF4-FFF2-40B4-BE49-F238E27FC236}">
                <a16:creationId xmlns:a16="http://schemas.microsoft.com/office/drawing/2014/main" id="{20A909C5-EE2A-ECC9-AE7E-05E1DD54F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4" y="4689460"/>
            <a:ext cx="1693835" cy="1632241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2171EEF-1FBD-C745-23C6-A42E0D76DE80}"/>
              </a:ext>
            </a:extLst>
          </p:cNvPr>
          <p:cNvSpPr txBox="1">
            <a:spLocks/>
          </p:cNvSpPr>
          <p:nvPr/>
        </p:nvSpPr>
        <p:spPr bwMode="auto">
          <a:xfrm>
            <a:off x="2651760" y="5002902"/>
            <a:ext cx="8930640" cy="131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8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0000CC"/>
                </a:solidFill>
                <a:latin typeface="Arial (Corpo)"/>
                <a:ea typeface="+mn-ea"/>
                <a:cs typeface="+mn-cs"/>
              </a:defRPr>
            </a:lvl1pPr>
            <a:lvl2pPr marL="742969" indent="-28575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8000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8000"/>
                </a:solidFill>
                <a:latin typeface="Arial (Corpo)"/>
              </a:defRPr>
            </a:lvl2pPr>
            <a:lvl3pPr marL="1143028" indent="-2286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C00000"/>
                </a:solidFill>
                <a:latin typeface="Arial (Corpo)"/>
              </a:defRPr>
            </a:lvl3pPr>
            <a:lvl4pPr marL="1600240" indent="-228606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 (Corpo)"/>
              </a:defRPr>
            </a:lvl4pPr>
            <a:lvl5pPr marL="2057452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Arial (Corpo)"/>
              </a:defRPr>
            </a:lvl5pPr>
            <a:lvl6pPr marL="2514663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74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86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97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>
              <a:buFont typeface="Wingdings" panose="05000000000000000000" pitchFamily="2" charset="2"/>
              <a:buNone/>
            </a:pPr>
            <a:r>
              <a:rPr lang="en-GB" kern="0" dirty="0"/>
              <a:t>We can enumerate monotone non-crossing Hamiltonian cycles in worst-case linear delay!</a:t>
            </a:r>
            <a:endParaRPr lang="en-GB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uiExpand="1" build="p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igura a mano libera: forma 85">
            <a:extLst>
              <a:ext uri="{FF2B5EF4-FFF2-40B4-BE49-F238E27FC236}">
                <a16:creationId xmlns:a16="http://schemas.microsoft.com/office/drawing/2014/main" id="{59121733-4193-0364-152B-FDDE1CD2D9B3}"/>
              </a:ext>
            </a:extLst>
          </p:cNvPr>
          <p:cNvSpPr/>
          <p:nvPr/>
        </p:nvSpPr>
        <p:spPr>
          <a:xfrm>
            <a:off x="3250344" y="2596734"/>
            <a:ext cx="3061494" cy="1702124"/>
          </a:xfrm>
          <a:custGeom>
            <a:avLst/>
            <a:gdLst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966787 w 4995862"/>
              <a:gd name="connsiteY7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5363 w 4995862"/>
              <a:gd name="connsiteY7" fmla="*/ 1433977 h 1885950"/>
              <a:gd name="connsiteX8" fmla="*/ 966787 w 4995862"/>
              <a:gd name="connsiteY8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176813 w 4995862"/>
              <a:gd name="connsiteY7" fmla="*/ 1476840 h 1885950"/>
              <a:gd name="connsiteX8" fmla="*/ 966787 w 4995862"/>
              <a:gd name="connsiteY8" fmla="*/ 1885950 h 1885950"/>
              <a:gd name="connsiteX0" fmla="*/ 970949 w 5000024"/>
              <a:gd name="connsiteY0" fmla="*/ 1885950 h 1885950"/>
              <a:gd name="connsiteX1" fmla="*/ 3376012 w 5000024"/>
              <a:gd name="connsiteY1" fmla="*/ 1881187 h 1885950"/>
              <a:gd name="connsiteX2" fmla="*/ 5000024 w 5000024"/>
              <a:gd name="connsiteY2" fmla="*/ 242887 h 1885950"/>
              <a:gd name="connsiteX3" fmla="*/ 3166462 w 5000024"/>
              <a:gd name="connsiteY3" fmla="*/ 9525 h 1885950"/>
              <a:gd name="connsiteX4" fmla="*/ 3214087 w 5000024"/>
              <a:gd name="connsiteY4" fmla="*/ 0 h 1885950"/>
              <a:gd name="connsiteX5" fmla="*/ 751874 w 5000024"/>
              <a:gd name="connsiteY5" fmla="*/ 219075 h 1885950"/>
              <a:gd name="connsiteX6" fmla="*/ 4162 w 5000024"/>
              <a:gd name="connsiteY6" fmla="*/ 1428750 h 1885950"/>
              <a:gd name="connsiteX7" fmla="*/ 0 w 5000024"/>
              <a:gd name="connsiteY7" fmla="*/ 1424452 h 1885950"/>
              <a:gd name="connsiteX8" fmla="*/ 180975 w 5000024"/>
              <a:gd name="connsiteY8" fmla="*/ 1476840 h 1885950"/>
              <a:gd name="connsiteX9" fmla="*/ 970949 w 5000024"/>
              <a:gd name="connsiteY9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133950 w 4995862"/>
              <a:gd name="connsiteY7" fmla="*/ 1253002 h 1885950"/>
              <a:gd name="connsiteX8" fmla="*/ 176813 w 4995862"/>
              <a:gd name="connsiteY8" fmla="*/ 1476840 h 1885950"/>
              <a:gd name="connsiteX9" fmla="*/ 966787 w 499586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42863 w 4861912"/>
              <a:gd name="connsiteY8" fmla="*/ 1476840 h 1885950"/>
              <a:gd name="connsiteX9" fmla="*/ 832837 w 486191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290513 w 4861912"/>
              <a:gd name="connsiteY8" fmla="*/ 1793546 h 1885950"/>
              <a:gd name="connsiteX9" fmla="*/ 832837 w 486191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176213 w 4861912"/>
              <a:gd name="connsiteY8" fmla="*/ 1826884 h 1885950"/>
              <a:gd name="connsiteX9" fmla="*/ 832837 w 4861912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413737 w 5238149"/>
              <a:gd name="connsiteY6" fmla="*/ 95726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599475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666150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671037 w 5238149"/>
              <a:gd name="connsiteY5" fmla="*/ 421481 h 1885950"/>
              <a:gd name="connsiteX6" fmla="*/ 666150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671037 w 5238149"/>
              <a:gd name="connsiteY6" fmla="*/ 421481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749493 w 5238149"/>
              <a:gd name="connsiteY6" fmla="*/ 128588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666150 w 5238149"/>
              <a:gd name="connsiteY7" fmla="*/ 7477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801881 w 5238149"/>
              <a:gd name="connsiteY7" fmla="*/ 7858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242412 w 5238149"/>
              <a:gd name="connsiteY6" fmla="*/ 145257 h 1885950"/>
              <a:gd name="connsiteX7" fmla="*/ 801881 w 5238149"/>
              <a:gd name="connsiteY7" fmla="*/ 7858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965873 h 1965873"/>
              <a:gd name="connsiteX1" fmla="*/ 3614137 w 5238149"/>
              <a:gd name="connsiteY1" fmla="*/ 1961110 h 1965873"/>
              <a:gd name="connsiteX2" fmla="*/ 5238149 w 5238149"/>
              <a:gd name="connsiteY2" fmla="*/ 322810 h 1965873"/>
              <a:gd name="connsiteX3" fmla="*/ 3404587 w 5238149"/>
              <a:gd name="connsiteY3" fmla="*/ 89448 h 1965873"/>
              <a:gd name="connsiteX4" fmla="*/ 3452212 w 5238149"/>
              <a:gd name="connsiteY4" fmla="*/ 79923 h 1965873"/>
              <a:gd name="connsiteX5" fmla="*/ 1609726 w 5238149"/>
              <a:gd name="connsiteY5" fmla="*/ 35145 h 1965873"/>
              <a:gd name="connsiteX6" fmla="*/ 1242412 w 5238149"/>
              <a:gd name="connsiteY6" fmla="*/ 225180 h 1965873"/>
              <a:gd name="connsiteX7" fmla="*/ 801881 w 5238149"/>
              <a:gd name="connsiteY7" fmla="*/ 865735 h 1965873"/>
              <a:gd name="connsiteX8" fmla="*/ 483393 w 5238149"/>
              <a:gd name="connsiteY8" fmla="*/ 1318638 h 1965873"/>
              <a:gd name="connsiteX9" fmla="*/ 0 w 5238149"/>
              <a:gd name="connsiteY9" fmla="*/ 1894900 h 1965873"/>
              <a:gd name="connsiteX10" fmla="*/ 1209074 w 5238149"/>
              <a:gd name="connsiteY10" fmla="*/ 1965873 h 1965873"/>
              <a:gd name="connsiteX0" fmla="*/ 1209074 w 5238149"/>
              <a:gd name="connsiteY0" fmla="*/ 1965873 h 1965873"/>
              <a:gd name="connsiteX1" fmla="*/ 3614137 w 5238149"/>
              <a:gd name="connsiteY1" fmla="*/ 1961110 h 1965873"/>
              <a:gd name="connsiteX2" fmla="*/ 5238149 w 5238149"/>
              <a:gd name="connsiteY2" fmla="*/ 322810 h 1965873"/>
              <a:gd name="connsiteX3" fmla="*/ 3404587 w 5238149"/>
              <a:gd name="connsiteY3" fmla="*/ 89448 h 1965873"/>
              <a:gd name="connsiteX4" fmla="*/ 3452212 w 5238149"/>
              <a:gd name="connsiteY4" fmla="*/ 79923 h 1965873"/>
              <a:gd name="connsiteX5" fmla="*/ 1609726 w 5238149"/>
              <a:gd name="connsiteY5" fmla="*/ 35145 h 1965873"/>
              <a:gd name="connsiteX6" fmla="*/ 1242412 w 5238149"/>
              <a:gd name="connsiteY6" fmla="*/ 225180 h 1965873"/>
              <a:gd name="connsiteX7" fmla="*/ 801881 w 5238149"/>
              <a:gd name="connsiteY7" fmla="*/ 865735 h 1965873"/>
              <a:gd name="connsiteX8" fmla="*/ 483393 w 5238149"/>
              <a:gd name="connsiteY8" fmla="*/ 1318638 h 1965873"/>
              <a:gd name="connsiteX9" fmla="*/ 0 w 5238149"/>
              <a:gd name="connsiteY9" fmla="*/ 1894900 h 1965873"/>
              <a:gd name="connsiteX10" fmla="*/ 1209074 w 5238149"/>
              <a:gd name="connsiteY10" fmla="*/ 1965873 h 1965873"/>
              <a:gd name="connsiteX0" fmla="*/ 1209074 w 5238149"/>
              <a:gd name="connsiteY0" fmla="*/ 1930741 h 1930741"/>
              <a:gd name="connsiteX1" fmla="*/ 3614137 w 5238149"/>
              <a:gd name="connsiteY1" fmla="*/ 1925978 h 1930741"/>
              <a:gd name="connsiteX2" fmla="*/ 5238149 w 5238149"/>
              <a:gd name="connsiteY2" fmla="*/ 287678 h 1930741"/>
              <a:gd name="connsiteX3" fmla="*/ 3404587 w 5238149"/>
              <a:gd name="connsiteY3" fmla="*/ 54316 h 1930741"/>
              <a:gd name="connsiteX4" fmla="*/ 3452212 w 5238149"/>
              <a:gd name="connsiteY4" fmla="*/ 44791 h 1930741"/>
              <a:gd name="connsiteX5" fmla="*/ 1609726 w 5238149"/>
              <a:gd name="connsiteY5" fmla="*/ 13 h 1930741"/>
              <a:gd name="connsiteX6" fmla="*/ 1242412 w 5238149"/>
              <a:gd name="connsiteY6" fmla="*/ 190048 h 1930741"/>
              <a:gd name="connsiteX7" fmla="*/ 801881 w 5238149"/>
              <a:gd name="connsiteY7" fmla="*/ 830603 h 1930741"/>
              <a:gd name="connsiteX8" fmla="*/ 483393 w 5238149"/>
              <a:gd name="connsiteY8" fmla="*/ 1283506 h 1930741"/>
              <a:gd name="connsiteX9" fmla="*/ 0 w 5238149"/>
              <a:gd name="connsiteY9" fmla="*/ 1859768 h 1930741"/>
              <a:gd name="connsiteX10" fmla="*/ 1209074 w 5238149"/>
              <a:gd name="connsiteY10" fmla="*/ 1930741 h 1930741"/>
              <a:gd name="connsiteX0" fmla="*/ 1209074 w 5238149"/>
              <a:gd name="connsiteY0" fmla="*/ 1930741 h 1930741"/>
              <a:gd name="connsiteX1" fmla="*/ 3614137 w 5238149"/>
              <a:gd name="connsiteY1" fmla="*/ 1925978 h 1930741"/>
              <a:gd name="connsiteX2" fmla="*/ 5238149 w 5238149"/>
              <a:gd name="connsiteY2" fmla="*/ 287678 h 1930741"/>
              <a:gd name="connsiteX3" fmla="*/ 3404587 w 5238149"/>
              <a:gd name="connsiteY3" fmla="*/ 54316 h 1930741"/>
              <a:gd name="connsiteX4" fmla="*/ 3452212 w 5238149"/>
              <a:gd name="connsiteY4" fmla="*/ 44791 h 1930741"/>
              <a:gd name="connsiteX5" fmla="*/ 1609726 w 5238149"/>
              <a:gd name="connsiteY5" fmla="*/ 13 h 1930741"/>
              <a:gd name="connsiteX6" fmla="*/ 1242412 w 5238149"/>
              <a:gd name="connsiteY6" fmla="*/ 190048 h 1930741"/>
              <a:gd name="connsiteX7" fmla="*/ 801881 w 5238149"/>
              <a:gd name="connsiteY7" fmla="*/ 830603 h 1930741"/>
              <a:gd name="connsiteX8" fmla="*/ 483393 w 5238149"/>
              <a:gd name="connsiteY8" fmla="*/ 1283506 h 1930741"/>
              <a:gd name="connsiteX9" fmla="*/ 0 w 5238149"/>
              <a:gd name="connsiteY9" fmla="*/ 1859768 h 1930741"/>
              <a:gd name="connsiteX10" fmla="*/ 1209074 w 5238149"/>
              <a:gd name="connsiteY10" fmla="*/ 1930741 h 1930741"/>
              <a:gd name="connsiteX0" fmla="*/ 1209074 w 5238149"/>
              <a:gd name="connsiteY0" fmla="*/ 1916454 h 1916454"/>
              <a:gd name="connsiteX1" fmla="*/ 3614137 w 5238149"/>
              <a:gd name="connsiteY1" fmla="*/ 1911691 h 1916454"/>
              <a:gd name="connsiteX2" fmla="*/ 5238149 w 5238149"/>
              <a:gd name="connsiteY2" fmla="*/ 273391 h 1916454"/>
              <a:gd name="connsiteX3" fmla="*/ 3404587 w 5238149"/>
              <a:gd name="connsiteY3" fmla="*/ 40029 h 1916454"/>
              <a:gd name="connsiteX4" fmla="*/ 3452212 w 5238149"/>
              <a:gd name="connsiteY4" fmla="*/ 30504 h 1916454"/>
              <a:gd name="connsiteX5" fmla="*/ 1473995 w 5238149"/>
              <a:gd name="connsiteY5" fmla="*/ 14 h 1916454"/>
              <a:gd name="connsiteX6" fmla="*/ 1242412 w 5238149"/>
              <a:gd name="connsiteY6" fmla="*/ 175761 h 1916454"/>
              <a:gd name="connsiteX7" fmla="*/ 801881 w 5238149"/>
              <a:gd name="connsiteY7" fmla="*/ 816316 h 1916454"/>
              <a:gd name="connsiteX8" fmla="*/ 483393 w 5238149"/>
              <a:gd name="connsiteY8" fmla="*/ 1269219 h 1916454"/>
              <a:gd name="connsiteX9" fmla="*/ 0 w 5238149"/>
              <a:gd name="connsiteY9" fmla="*/ 1845481 h 1916454"/>
              <a:gd name="connsiteX10" fmla="*/ 1209074 w 5238149"/>
              <a:gd name="connsiteY10" fmla="*/ 1916454 h 1916454"/>
              <a:gd name="connsiteX0" fmla="*/ 1209074 w 5238149"/>
              <a:gd name="connsiteY0" fmla="*/ 1916452 h 1916452"/>
              <a:gd name="connsiteX1" fmla="*/ 3614137 w 5238149"/>
              <a:gd name="connsiteY1" fmla="*/ 1911689 h 1916452"/>
              <a:gd name="connsiteX2" fmla="*/ 5238149 w 5238149"/>
              <a:gd name="connsiteY2" fmla="*/ 273389 h 1916452"/>
              <a:gd name="connsiteX3" fmla="*/ 3404587 w 5238149"/>
              <a:gd name="connsiteY3" fmla="*/ 40027 h 1916452"/>
              <a:gd name="connsiteX4" fmla="*/ 2752125 w 5238149"/>
              <a:gd name="connsiteY4" fmla="*/ 66221 h 1916452"/>
              <a:gd name="connsiteX5" fmla="*/ 1473995 w 5238149"/>
              <a:gd name="connsiteY5" fmla="*/ 12 h 1916452"/>
              <a:gd name="connsiteX6" fmla="*/ 1242412 w 5238149"/>
              <a:gd name="connsiteY6" fmla="*/ 175759 h 1916452"/>
              <a:gd name="connsiteX7" fmla="*/ 801881 w 5238149"/>
              <a:gd name="connsiteY7" fmla="*/ 816314 h 1916452"/>
              <a:gd name="connsiteX8" fmla="*/ 483393 w 5238149"/>
              <a:gd name="connsiteY8" fmla="*/ 1269217 h 1916452"/>
              <a:gd name="connsiteX9" fmla="*/ 0 w 5238149"/>
              <a:gd name="connsiteY9" fmla="*/ 1845479 h 1916452"/>
              <a:gd name="connsiteX10" fmla="*/ 1209074 w 5238149"/>
              <a:gd name="connsiteY10" fmla="*/ 1916452 h 1916452"/>
              <a:gd name="connsiteX0" fmla="*/ 1209074 w 5238149"/>
              <a:gd name="connsiteY0" fmla="*/ 1916483 h 1916483"/>
              <a:gd name="connsiteX1" fmla="*/ 3614137 w 5238149"/>
              <a:gd name="connsiteY1" fmla="*/ 1911720 h 1916483"/>
              <a:gd name="connsiteX2" fmla="*/ 5238149 w 5238149"/>
              <a:gd name="connsiteY2" fmla="*/ 273420 h 1916483"/>
              <a:gd name="connsiteX3" fmla="*/ 3404587 w 5238149"/>
              <a:gd name="connsiteY3" fmla="*/ 40058 h 1916483"/>
              <a:gd name="connsiteX4" fmla="*/ 2752125 w 5238149"/>
              <a:gd name="connsiteY4" fmla="*/ 66252 h 1916483"/>
              <a:gd name="connsiteX5" fmla="*/ 1473995 w 5238149"/>
              <a:gd name="connsiteY5" fmla="*/ 43 h 1916483"/>
              <a:gd name="connsiteX6" fmla="*/ 1242412 w 5238149"/>
              <a:gd name="connsiteY6" fmla="*/ 175790 h 1916483"/>
              <a:gd name="connsiteX7" fmla="*/ 801881 w 5238149"/>
              <a:gd name="connsiteY7" fmla="*/ 816345 h 1916483"/>
              <a:gd name="connsiteX8" fmla="*/ 483393 w 5238149"/>
              <a:gd name="connsiteY8" fmla="*/ 1269248 h 1916483"/>
              <a:gd name="connsiteX9" fmla="*/ 0 w 5238149"/>
              <a:gd name="connsiteY9" fmla="*/ 1845510 h 1916483"/>
              <a:gd name="connsiteX10" fmla="*/ 1209074 w 5238149"/>
              <a:gd name="connsiteY10" fmla="*/ 1916483 h 1916483"/>
              <a:gd name="connsiteX0" fmla="*/ 1209074 w 5238149"/>
              <a:gd name="connsiteY0" fmla="*/ 1916496 h 1916496"/>
              <a:gd name="connsiteX1" fmla="*/ 3614137 w 5238149"/>
              <a:gd name="connsiteY1" fmla="*/ 1911733 h 1916496"/>
              <a:gd name="connsiteX2" fmla="*/ 5238149 w 5238149"/>
              <a:gd name="connsiteY2" fmla="*/ 273433 h 1916496"/>
              <a:gd name="connsiteX3" fmla="*/ 3404587 w 5238149"/>
              <a:gd name="connsiteY3" fmla="*/ 40071 h 1916496"/>
              <a:gd name="connsiteX4" fmla="*/ 2752125 w 5238149"/>
              <a:gd name="connsiteY4" fmla="*/ 54358 h 1916496"/>
              <a:gd name="connsiteX5" fmla="*/ 1473995 w 5238149"/>
              <a:gd name="connsiteY5" fmla="*/ 56 h 1916496"/>
              <a:gd name="connsiteX6" fmla="*/ 1242412 w 5238149"/>
              <a:gd name="connsiteY6" fmla="*/ 175803 h 1916496"/>
              <a:gd name="connsiteX7" fmla="*/ 801881 w 5238149"/>
              <a:gd name="connsiteY7" fmla="*/ 816358 h 1916496"/>
              <a:gd name="connsiteX8" fmla="*/ 483393 w 5238149"/>
              <a:gd name="connsiteY8" fmla="*/ 1269261 h 1916496"/>
              <a:gd name="connsiteX9" fmla="*/ 0 w 5238149"/>
              <a:gd name="connsiteY9" fmla="*/ 1845523 h 1916496"/>
              <a:gd name="connsiteX10" fmla="*/ 1209074 w 5238149"/>
              <a:gd name="connsiteY10" fmla="*/ 1916496 h 1916496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2125 w 5238149"/>
              <a:gd name="connsiteY4" fmla="*/ 54343 h 1916481"/>
              <a:gd name="connsiteX5" fmla="*/ 1473995 w 5238149"/>
              <a:gd name="connsiteY5" fmla="*/ 41 h 1916481"/>
              <a:gd name="connsiteX6" fmla="*/ 1242412 w 5238149"/>
              <a:gd name="connsiteY6" fmla="*/ 175788 h 1916481"/>
              <a:gd name="connsiteX7" fmla="*/ 801881 w 5238149"/>
              <a:gd name="connsiteY7" fmla="*/ 816343 h 1916481"/>
              <a:gd name="connsiteX8" fmla="*/ 483393 w 5238149"/>
              <a:gd name="connsiteY8" fmla="*/ 1269246 h 1916481"/>
              <a:gd name="connsiteX9" fmla="*/ 0 w 5238149"/>
              <a:gd name="connsiteY9" fmla="*/ 1845508 h 1916481"/>
              <a:gd name="connsiteX10" fmla="*/ 1209074 w 5238149"/>
              <a:gd name="connsiteY10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2125 w 5238149"/>
              <a:gd name="connsiteY4" fmla="*/ 54343 h 1916481"/>
              <a:gd name="connsiteX5" fmla="*/ 1473995 w 5238149"/>
              <a:gd name="connsiteY5" fmla="*/ 41 h 1916481"/>
              <a:gd name="connsiteX6" fmla="*/ 1242412 w 5238149"/>
              <a:gd name="connsiteY6" fmla="*/ 175788 h 1916481"/>
              <a:gd name="connsiteX7" fmla="*/ 801881 w 5238149"/>
              <a:gd name="connsiteY7" fmla="*/ 816343 h 1916481"/>
              <a:gd name="connsiteX8" fmla="*/ 483393 w 5238149"/>
              <a:gd name="connsiteY8" fmla="*/ 1269246 h 1916481"/>
              <a:gd name="connsiteX9" fmla="*/ 0 w 5238149"/>
              <a:gd name="connsiteY9" fmla="*/ 1845508 h 1916481"/>
              <a:gd name="connsiteX10" fmla="*/ 1209074 w 5238149"/>
              <a:gd name="connsiteY10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0345 w 5238149"/>
              <a:gd name="connsiteY4" fmla="*/ 30997 h 1916481"/>
              <a:gd name="connsiteX5" fmla="*/ 2752125 w 5238149"/>
              <a:gd name="connsiteY5" fmla="*/ 54343 h 1916481"/>
              <a:gd name="connsiteX6" fmla="*/ 1473995 w 5238149"/>
              <a:gd name="connsiteY6" fmla="*/ 41 h 1916481"/>
              <a:gd name="connsiteX7" fmla="*/ 1242412 w 5238149"/>
              <a:gd name="connsiteY7" fmla="*/ 175788 h 1916481"/>
              <a:gd name="connsiteX8" fmla="*/ 801881 w 5238149"/>
              <a:gd name="connsiteY8" fmla="*/ 816343 h 1916481"/>
              <a:gd name="connsiteX9" fmla="*/ 483393 w 5238149"/>
              <a:gd name="connsiteY9" fmla="*/ 1269246 h 1916481"/>
              <a:gd name="connsiteX10" fmla="*/ 0 w 5238149"/>
              <a:gd name="connsiteY10" fmla="*/ 1845508 h 1916481"/>
              <a:gd name="connsiteX11" fmla="*/ 1209074 w 5238149"/>
              <a:gd name="connsiteY11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3064670 w 5238149"/>
              <a:gd name="connsiteY4" fmla="*/ 54809 h 1916481"/>
              <a:gd name="connsiteX5" fmla="*/ 2752125 w 5238149"/>
              <a:gd name="connsiteY5" fmla="*/ 54343 h 1916481"/>
              <a:gd name="connsiteX6" fmla="*/ 1473995 w 5238149"/>
              <a:gd name="connsiteY6" fmla="*/ 41 h 1916481"/>
              <a:gd name="connsiteX7" fmla="*/ 1242412 w 5238149"/>
              <a:gd name="connsiteY7" fmla="*/ 175788 h 1916481"/>
              <a:gd name="connsiteX8" fmla="*/ 801881 w 5238149"/>
              <a:gd name="connsiteY8" fmla="*/ 816343 h 1916481"/>
              <a:gd name="connsiteX9" fmla="*/ 483393 w 5238149"/>
              <a:gd name="connsiteY9" fmla="*/ 1269246 h 1916481"/>
              <a:gd name="connsiteX10" fmla="*/ 0 w 5238149"/>
              <a:gd name="connsiteY10" fmla="*/ 1845508 h 1916481"/>
              <a:gd name="connsiteX11" fmla="*/ 1209074 w 5238149"/>
              <a:gd name="connsiteY11" fmla="*/ 1916481 h 1916481"/>
              <a:gd name="connsiteX0" fmla="*/ 1209074 w 5238149"/>
              <a:gd name="connsiteY0" fmla="*/ 1916538 h 1916538"/>
              <a:gd name="connsiteX1" fmla="*/ 3614137 w 5238149"/>
              <a:gd name="connsiteY1" fmla="*/ 1911775 h 1916538"/>
              <a:gd name="connsiteX2" fmla="*/ 5238149 w 5238149"/>
              <a:gd name="connsiteY2" fmla="*/ 273475 h 1916538"/>
              <a:gd name="connsiteX3" fmla="*/ 3404587 w 5238149"/>
              <a:gd name="connsiteY3" fmla="*/ 40113 h 1916538"/>
              <a:gd name="connsiteX4" fmla="*/ 3064670 w 5238149"/>
              <a:gd name="connsiteY4" fmla="*/ 54866 h 1916538"/>
              <a:gd name="connsiteX5" fmla="*/ 2378269 w 5238149"/>
              <a:gd name="connsiteY5" fmla="*/ 21063 h 1916538"/>
              <a:gd name="connsiteX6" fmla="*/ 1473995 w 5238149"/>
              <a:gd name="connsiteY6" fmla="*/ 98 h 1916538"/>
              <a:gd name="connsiteX7" fmla="*/ 1242412 w 5238149"/>
              <a:gd name="connsiteY7" fmla="*/ 175845 h 1916538"/>
              <a:gd name="connsiteX8" fmla="*/ 801881 w 5238149"/>
              <a:gd name="connsiteY8" fmla="*/ 816400 h 1916538"/>
              <a:gd name="connsiteX9" fmla="*/ 483393 w 5238149"/>
              <a:gd name="connsiteY9" fmla="*/ 1269303 h 1916538"/>
              <a:gd name="connsiteX10" fmla="*/ 0 w 5238149"/>
              <a:gd name="connsiteY10" fmla="*/ 1845565 h 1916538"/>
              <a:gd name="connsiteX11" fmla="*/ 1209074 w 5238149"/>
              <a:gd name="connsiteY11" fmla="*/ 1916538 h 1916538"/>
              <a:gd name="connsiteX0" fmla="*/ 1209074 w 5238149"/>
              <a:gd name="connsiteY0" fmla="*/ 1916538 h 1916538"/>
              <a:gd name="connsiteX1" fmla="*/ 3614137 w 5238149"/>
              <a:gd name="connsiteY1" fmla="*/ 1911775 h 1916538"/>
              <a:gd name="connsiteX2" fmla="*/ 5238149 w 5238149"/>
              <a:gd name="connsiteY2" fmla="*/ 273475 h 1916538"/>
              <a:gd name="connsiteX3" fmla="*/ 3783205 w 5238149"/>
              <a:gd name="connsiteY3" fmla="*/ 71069 h 1916538"/>
              <a:gd name="connsiteX4" fmla="*/ 3064670 w 5238149"/>
              <a:gd name="connsiteY4" fmla="*/ 54866 h 1916538"/>
              <a:gd name="connsiteX5" fmla="*/ 2378269 w 5238149"/>
              <a:gd name="connsiteY5" fmla="*/ 21063 h 1916538"/>
              <a:gd name="connsiteX6" fmla="*/ 1473995 w 5238149"/>
              <a:gd name="connsiteY6" fmla="*/ 98 h 1916538"/>
              <a:gd name="connsiteX7" fmla="*/ 1242412 w 5238149"/>
              <a:gd name="connsiteY7" fmla="*/ 175845 h 1916538"/>
              <a:gd name="connsiteX8" fmla="*/ 801881 w 5238149"/>
              <a:gd name="connsiteY8" fmla="*/ 816400 h 1916538"/>
              <a:gd name="connsiteX9" fmla="*/ 483393 w 5238149"/>
              <a:gd name="connsiteY9" fmla="*/ 1269303 h 1916538"/>
              <a:gd name="connsiteX10" fmla="*/ 0 w 5238149"/>
              <a:gd name="connsiteY10" fmla="*/ 1845565 h 1916538"/>
              <a:gd name="connsiteX11" fmla="*/ 1209074 w 5238149"/>
              <a:gd name="connsiteY11" fmla="*/ 1916538 h 1916538"/>
              <a:gd name="connsiteX0" fmla="*/ 1209074 w 5409599"/>
              <a:gd name="connsiteY0" fmla="*/ 1916538 h 1916538"/>
              <a:gd name="connsiteX1" fmla="*/ 3614137 w 5409599"/>
              <a:gd name="connsiteY1" fmla="*/ 1911775 h 1916538"/>
              <a:gd name="connsiteX2" fmla="*/ 5409599 w 5409599"/>
              <a:gd name="connsiteY2" fmla="*/ 97262 h 1916538"/>
              <a:gd name="connsiteX3" fmla="*/ 3783205 w 5409599"/>
              <a:gd name="connsiteY3" fmla="*/ 71069 h 1916538"/>
              <a:gd name="connsiteX4" fmla="*/ 3064670 w 5409599"/>
              <a:gd name="connsiteY4" fmla="*/ 54866 h 1916538"/>
              <a:gd name="connsiteX5" fmla="*/ 2378269 w 5409599"/>
              <a:gd name="connsiteY5" fmla="*/ 21063 h 1916538"/>
              <a:gd name="connsiteX6" fmla="*/ 1473995 w 5409599"/>
              <a:gd name="connsiteY6" fmla="*/ 98 h 1916538"/>
              <a:gd name="connsiteX7" fmla="*/ 1242412 w 5409599"/>
              <a:gd name="connsiteY7" fmla="*/ 175845 h 1916538"/>
              <a:gd name="connsiteX8" fmla="*/ 801881 w 5409599"/>
              <a:gd name="connsiteY8" fmla="*/ 816400 h 1916538"/>
              <a:gd name="connsiteX9" fmla="*/ 483393 w 5409599"/>
              <a:gd name="connsiteY9" fmla="*/ 1269303 h 1916538"/>
              <a:gd name="connsiteX10" fmla="*/ 0 w 5409599"/>
              <a:gd name="connsiteY10" fmla="*/ 1845565 h 1916538"/>
              <a:gd name="connsiteX11" fmla="*/ 1209074 w 5409599"/>
              <a:gd name="connsiteY11" fmla="*/ 1916538 h 1916538"/>
              <a:gd name="connsiteX0" fmla="*/ 1209074 w 5409599"/>
              <a:gd name="connsiteY0" fmla="*/ 1916538 h 1916538"/>
              <a:gd name="connsiteX1" fmla="*/ 3614137 w 5409599"/>
              <a:gd name="connsiteY1" fmla="*/ 1911775 h 1916538"/>
              <a:gd name="connsiteX2" fmla="*/ 5409599 w 5409599"/>
              <a:gd name="connsiteY2" fmla="*/ 97262 h 1916538"/>
              <a:gd name="connsiteX3" fmla="*/ 3064670 w 5409599"/>
              <a:gd name="connsiteY3" fmla="*/ 54866 h 1916538"/>
              <a:gd name="connsiteX4" fmla="*/ 2378269 w 5409599"/>
              <a:gd name="connsiteY4" fmla="*/ 21063 h 1916538"/>
              <a:gd name="connsiteX5" fmla="*/ 1473995 w 5409599"/>
              <a:gd name="connsiteY5" fmla="*/ 98 h 1916538"/>
              <a:gd name="connsiteX6" fmla="*/ 1242412 w 5409599"/>
              <a:gd name="connsiteY6" fmla="*/ 175845 h 1916538"/>
              <a:gd name="connsiteX7" fmla="*/ 801881 w 5409599"/>
              <a:gd name="connsiteY7" fmla="*/ 816400 h 1916538"/>
              <a:gd name="connsiteX8" fmla="*/ 483393 w 5409599"/>
              <a:gd name="connsiteY8" fmla="*/ 1269303 h 1916538"/>
              <a:gd name="connsiteX9" fmla="*/ 0 w 5409599"/>
              <a:gd name="connsiteY9" fmla="*/ 1845565 h 1916538"/>
              <a:gd name="connsiteX10" fmla="*/ 1209074 w 5409599"/>
              <a:gd name="connsiteY10" fmla="*/ 1916538 h 1916538"/>
              <a:gd name="connsiteX0" fmla="*/ 1209074 w 3614137"/>
              <a:gd name="connsiteY0" fmla="*/ 1916538 h 1916538"/>
              <a:gd name="connsiteX1" fmla="*/ 3614137 w 3614137"/>
              <a:gd name="connsiteY1" fmla="*/ 1911775 h 1916538"/>
              <a:gd name="connsiteX2" fmla="*/ 3348800 w 3614137"/>
              <a:gd name="connsiteY2" fmla="*/ 61328 h 1916538"/>
              <a:gd name="connsiteX3" fmla="*/ 3064670 w 3614137"/>
              <a:gd name="connsiteY3" fmla="*/ 54866 h 1916538"/>
              <a:gd name="connsiteX4" fmla="*/ 2378269 w 3614137"/>
              <a:gd name="connsiteY4" fmla="*/ 21063 h 1916538"/>
              <a:gd name="connsiteX5" fmla="*/ 1473995 w 3614137"/>
              <a:gd name="connsiteY5" fmla="*/ 98 h 1916538"/>
              <a:gd name="connsiteX6" fmla="*/ 1242412 w 3614137"/>
              <a:gd name="connsiteY6" fmla="*/ 175845 h 1916538"/>
              <a:gd name="connsiteX7" fmla="*/ 801881 w 3614137"/>
              <a:gd name="connsiteY7" fmla="*/ 816400 h 1916538"/>
              <a:gd name="connsiteX8" fmla="*/ 483393 w 3614137"/>
              <a:gd name="connsiteY8" fmla="*/ 1269303 h 1916538"/>
              <a:gd name="connsiteX9" fmla="*/ 0 w 3614137"/>
              <a:gd name="connsiteY9" fmla="*/ 1845565 h 1916538"/>
              <a:gd name="connsiteX10" fmla="*/ 1209074 w 3614137"/>
              <a:gd name="connsiteY10" fmla="*/ 1916538 h 1916538"/>
              <a:gd name="connsiteX0" fmla="*/ 1209074 w 3348800"/>
              <a:gd name="connsiteY0" fmla="*/ 1916538 h 1916538"/>
              <a:gd name="connsiteX1" fmla="*/ 2858743 w 3348800"/>
              <a:gd name="connsiteY1" fmla="*/ 1875842 h 1916538"/>
              <a:gd name="connsiteX2" fmla="*/ 3348800 w 3348800"/>
              <a:gd name="connsiteY2" fmla="*/ 61328 h 1916538"/>
              <a:gd name="connsiteX3" fmla="*/ 3064670 w 3348800"/>
              <a:gd name="connsiteY3" fmla="*/ 54866 h 1916538"/>
              <a:gd name="connsiteX4" fmla="*/ 2378269 w 3348800"/>
              <a:gd name="connsiteY4" fmla="*/ 21063 h 1916538"/>
              <a:gd name="connsiteX5" fmla="*/ 1473995 w 3348800"/>
              <a:gd name="connsiteY5" fmla="*/ 98 h 1916538"/>
              <a:gd name="connsiteX6" fmla="*/ 1242412 w 3348800"/>
              <a:gd name="connsiteY6" fmla="*/ 175845 h 1916538"/>
              <a:gd name="connsiteX7" fmla="*/ 801881 w 3348800"/>
              <a:gd name="connsiteY7" fmla="*/ 816400 h 1916538"/>
              <a:gd name="connsiteX8" fmla="*/ 483393 w 3348800"/>
              <a:gd name="connsiteY8" fmla="*/ 1269303 h 1916538"/>
              <a:gd name="connsiteX9" fmla="*/ 0 w 3348800"/>
              <a:gd name="connsiteY9" fmla="*/ 1845565 h 1916538"/>
              <a:gd name="connsiteX10" fmla="*/ 1209074 w 3348800"/>
              <a:gd name="connsiteY10" fmla="*/ 1916538 h 1916538"/>
              <a:gd name="connsiteX0" fmla="*/ 1250847 w 3348800"/>
              <a:gd name="connsiteY0" fmla="*/ 1837484 h 1875842"/>
              <a:gd name="connsiteX1" fmla="*/ 2858743 w 3348800"/>
              <a:gd name="connsiteY1" fmla="*/ 1875842 h 1875842"/>
              <a:gd name="connsiteX2" fmla="*/ 3348800 w 3348800"/>
              <a:gd name="connsiteY2" fmla="*/ 61328 h 1875842"/>
              <a:gd name="connsiteX3" fmla="*/ 3064670 w 3348800"/>
              <a:gd name="connsiteY3" fmla="*/ 54866 h 1875842"/>
              <a:gd name="connsiteX4" fmla="*/ 2378269 w 3348800"/>
              <a:gd name="connsiteY4" fmla="*/ 21063 h 1875842"/>
              <a:gd name="connsiteX5" fmla="*/ 1473995 w 3348800"/>
              <a:gd name="connsiteY5" fmla="*/ 98 h 1875842"/>
              <a:gd name="connsiteX6" fmla="*/ 1242412 w 3348800"/>
              <a:gd name="connsiteY6" fmla="*/ 175845 h 1875842"/>
              <a:gd name="connsiteX7" fmla="*/ 801881 w 3348800"/>
              <a:gd name="connsiteY7" fmla="*/ 816400 h 1875842"/>
              <a:gd name="connsiteX8" fmla="*/ 483393 w 3348800"/>
              <a:gd name="connsiteY8" fmla="*/ 1269303 h 1875842"/>
              <a:gd name="connsiteX9" fmla="*/ 0 w 3348800"/>
              <a:gd name="connsiteY9" fmla="*/ 1845565 h 1875842"/>
              <a:gd name="connsiteX10" fmla="*/ 1250847 w 3348800"/>
              <a:gd name="connsiteY10" fmla="*/ 1837484 h 1875842"/>
              <a:gd name="connsiteX0" fmla="*/ 1250847 w 3348800"/>
              <a:gd name="connsiteY0" fmla="*/ 1837484 h 1877905"/>
              <a:gd name="connsiteX1" fmla="*/ 2858743 w 3348800"/>
              <a:gd name="connsiteY1" fmla="*/ 1875842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50847 w 3348800"/>
              <a:gd name="connsiteY10" fmla="*/ 1837484 h 1877905"/>
              <a:gd name="connsiteX0" fmla="*/ 1266512 w 3348800"/>
              <a:gd name="connsiteY0" fmla="*/ 1869824 h 1877905"/>
              <a:gd name="connsiteX1" fmla="*/ 2858743 w 3348800"/>
              <a:gd name="connsiteY1" fmla="*/ 1875842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66512 w 3348800"/>
              <a:gd name="connsiteY10" fmla="*/ 1869824 h 1877905"/>
              <a:gd name="connsiteX0" fmla="*/ 1266512 w 3348800"/>
              <a:gd name="connsiteY0" fmla="*/ 1869824 h 1877905"/>
              <a:gd name="connsiteX1" fmla="*/ 2895294 w 3348800"/>
              <a:gd name="connsiteY1" fmla="*/ 1870451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66512 w 3348800"/>
              <a:gd name="connsiteY10" fmla="*/ 1869824 h 1877905"/>
              <a:gd name="connsiteX0" fmla="*/ 1274344 w 3348800"/>
              <a:gd name="connsiteY0" fmla="*/ 1923725 h 1923725"/>
              <a:gd name="connsiteX1" fmla="*/ 2895294 w 3348800"/>
              <a:gd name="connsiteY1" fmla="*/ 1870451 h 1923725"/>
              <a:gd name="connsiteX2" fmla="*/ 3348800 w 3348800"/>
              <a:gd name="connsiteY2" fmla="*/ 61328 h 1923725"/>
              <a:gd name="connsiteX3" fmla="*/ 3064670 w 3348800"/>
              <a:gd name="connsiteY3" fmla="*/ 54866 h 1923725"/>
              <a:gd name="connsiteX4" fmla="*/ 2378269 w 3348800"/>
              <a:gd name="connsiteY4" fmla="*/ 21063 h 1923725"/>
              <a:gd name="connsiteX5" fmla="*/ 1473995 w 3348800"/>
              <a:gd name="connsiteY5" fmla="*/ 98 h 1923725"/>
              <a:gd name="connsiteX6" fmla="*/ 1242412 w 3348800"/>
              <a:gd name="connsiteY6" fmla="*/ 175845 h 1923725"/>
              <a:gd name="connsiteX7" fmla="*/ 801881 w 3348800"/>
              <a:gd name="connsiteY7" fmla="*/ 816400 h 1923725"/>
              <a:gd name="connsiteX8" fmla="*/ 483393 w 3348800"/>
              <a:gd name="connsiteY8" fmla="*/ 1269303 h 1923725"/>
              <a:gd name="connsiteX9" fmla="*/ 0 w 3348800"/>
              <a:gd name="connsiteY9" fmla="*/ 1877905 h 1923725"/>
              <a:gd name="connsiteX10" fmla="*/ 1274344 w 3348800"/>
              <a:gd name="connsiteY10" fmla="*/ 1923725 h 1923725"/>
              <a:gd name="connsiteX0" fmla="*/ 1274344 w 3348800"/>
              <a:gd name="connsiteY0" fmla="*/ 1923725 h 1923725"/>
              <a:gd name="connsiteX1" fmla="*/ 2871796 w 3348800"/>
              <a:gd name="connsiteY1" fmla="*/ 1918961 h 1923725"/>
              <a:gd name="connsiteX2" fmla="*/ 3348800 w 3348800"/>
              <a:gd name="connsiteY2" fmla="*/ 61328 h 1923725"/>
              <a:gd name="connsiteX3" fmla="*/ 3064670 w 3348800"/>
              <a:gd name="connsiteY3" fmla="*/ 54866 h 1923725"/>
              <a:gd name="connsiteX4" fmla="*/ 2378269 w 3348800"/>
              <a:gd name="connsiteY4" fmla="*/ 21063 h 1923725"/>
              <a:gd name="connsiteX5" fmla="*/ 1473995 w 3348800"/>
              <a:gd name="connsiteY5" fmla="*/ 98 h 1923725"/>
              <a:gd name="connsiteX6" fmla="*/ 1242412 w 3348800"/>
              <a:gd name="connsiteY6" fmla="*/ 175845 h 1923725"/>
              <a:gd name="connsiteX7" fmla="*/ 801881 w 3348800"/>
              <a:gd name="connsiteY7" fmla="*/ 816400 h 1923725"/>
              <a:gd name="connsiteX8" fmla="*/ 483393 w 3348800"/>
              <a:gd name="connsiteY8" fmla="*/ 1269303 h 1923725"/>
              <a:gd name="connsiteX9" fmla="*/ 0 w 3348800"/>
              <a:gd name="connsiteY9" fmla="*/ 1877905 h 1923725"/>
              <a:gd name="connsiteX10" fmla="*/ 1274344 w 3348800"/>
              <a:gd name="connsiteY10" fmla="*/ 1923725 h 1923725"/>
              <a:gd name="connsiteX0" fmla="*/ 1282176 w 3356632"/>
              <a:gd name="connsiteY0" fmla="*/ 1923725 h 1926415"/>
              <a:gd name="connsiteX1" fmla="*/ 2879628 w 3356632"/>
              <a:gd name="connsiteY1" fmla="*/ 1918961 h 1926415"/>
              <a:gd name="connsiteX2" fmla="*/ 3356632 w 3356632"/>
              <a:gd name="connsiteY2" fmla="*/ 61328 h 1926415"/>
              <a:gd name="connsiteX3" fmla="*/ 3072502 w 3356632"/>
              <a:gd name="connsiteY3" fmla="*/ 54866 h 1926415"/>
              <a:gd name="connsiteX4" fmla="*/ 2386101 w 3356632"/>
              <a:gd name="connsiteY4" fmla="*/ 21063 h 1926415"/>
              <a:gd name="connsiteX5" fmla="*/ 1481827 w 3356632"/>
              <a:gd name="connsiteY5" fmla="*/ 98 h 1926415"/>
              <a:gd name="connsiteX6" fmla="*/ 1250244 w 3356632"/>
              <a:gd name="connsiteY6" fmla="*/ 175845 h 1926415"/>
              <a:gd name="connsiteX7" fmla="*/ 809713 w 3356632"/>
              <a:gd name="connsiteY7" fmla="*/ 816400 h 1926415"/>
              <a:gd name="connsiteX8" fmla="*/ 491225 w 3356632"/>
              <a:gd name="connsiteY8" fmla="*/ 1269303 h 1926415"/>
              <a:gd name="connsiteX9" fmla="*/ 0 w 3356632"/>
              <a:gd name="connsiteY9" fmla="*/ 1926415 h 1926415"/>
              <a:gd name="connsiteX10" fmla="*/ 1282176 w 3356632"/>
              <a:gd name="connsiteY10" fmla="*/ 1923725 h 192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6632" h="1926415">
                <a:moveTo>
                  <a:pt x="1282176" y="1923725"/>
                </a:moveTo>
                <a:lnTo>
                  <a:pt x="2879628" y="1918961"/>
                </a:lnTo>
                <a:lnTo>
                  <a:pt x="3356632" y="61328"/>
                </a:lnTo>
                <a:lnTo>
                  <a:pt x="3072502" y="54866"/>
                </a:lnTo>
                <a:lnTo>
                  <a:pt x="2386101" y="21063"/>
                </a:lnTo>
                <a:cubicBezTo>
                  <a:pt x="2108490" y="20425"/>
                  <a:pt x="2061857" y="-1645"/>
                  <a:pt x="1481827" y="98"/>
                </a:cubicBezTo>
                <a:cubicBezTo>
                  <a:pt x="1361770" y="1531"/>
                  <a:pt x="1372682" y="112500"/>
                  <a:pt x="1250244" y="175845"/>
                </a:cubicBezTo>
                <a:lnTo>
                  <a:pt x="809713" y="816400"/>
                </a:lnTo>
                <a:lnTo>
                  <a:pt x="491225" y="1269303"/>
                </a:lnTo>
                <a:lnTo>
                  <a:pt x="0" y="1926415"/>
                </a:lnTo>
                <a:lnTo>
                  <a:pt x="1282176" y="1923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6D0F59-0668-8A06-A715-A5B7DE66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Enumerating</a:t>
            </a:r>
            <a:r>
              <a:rPr lang="it-IT" dirty="0"/>
              <a:t> Monotone </a:t>
            </a:r>
            <a:r>
              <a:rPr lang="it-IT" dirty="0" err="1"/>
              <a:t>Hamiltonian</a:t>
            </a:r>
            <a:r>
              <a:rPr lang="it-IT" dirty="0"/>
              <a:t> </a:t>
            </a:r>
            <a:r>
              <a:rPr lang="it-IT" dirty="0" err="1"/>
              <a:t>Cycles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F49D977-D641-E4AB-5E52-3DB48EB0409D}"/>
              </a:ext>
            </a:extLst>
          </p:cNvPr>
          <p:cNvSpPr/>
          <p:nvPr/>
        </p:nvSpPr>
        <p:spPr>
          <a:xfrm>
            <a:off x="6474269" y="390480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C73D345-6A0A-67BD-BD8C-E7006F9C1389}"/>
              </a:ext>
            </a:extLst>
          </p:cNvPr>
          <p:cNvSpPr/>
          <p:nvPr/>
        </p:nvSpPr>
        <p:spPr>
          <a:xfrm>
            <a:off x="6590417" y="282126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7A64B84-0289-6045-6E08-ECDC9CE9ACA6}"/>
              </a:ext>
            </a:extLst>
          </p:cNvPr>
          <p:cNvSpPr/>
          <p:nvPr/>
        </p:nvSpPr>
        <p:spPr>
          <a:xfrm>
            <a:off x="5664084" y="3573658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C7DA44A-8732-EA49-8214-702B610ADC76}"/>
              </a:ext>
            </a:extLst>
          </p:cNvPr>
          <p:cNvSpPr/>
          <p:nvPr/>
        </p:nvSpPr>
        <p:spPr>
          <a:xfrm>
            <a:off x="5527912" y="5927631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F276967-2FFB-D20F-CA9E-CCFFA6A051B8}"/>
              </a:ext>
            </a:extLst>
          </p:cNvPr>
          <p:cNvSpPr/>
          <p:nvPr/>
        </p:nvSpPr>
        <p:spPr>
          <a:xfrm>
            <a:off x="5476236" y="510198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F544801-6410-1FAD-FF06-11A337E39F14}"/>
              </a:ext>
            </a:extLst>
          </p:cNvPr>
          <p:cNvSpPr/>
          <p:nvPr/>
        </p:nvSpPr>
        <p:spPr>
          <a:xfrm>
            <a:off x="6849015" y="432109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C72DA7-9D9B-9958-EB5B-8E31E88E9863}"/>
              </a:ext>
            </a:extLst>
          </p:cNvPr>
          <p:cNvSpPr/>
          <p:nvPr/>
        </p:nvSpPr>
        <p:spPr>
          <a:xfrm>
            <a:off x="6588699" y="5996223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EDEF57C-69C8-39AE-2490-FC48F47270B5}"/>
              </a:ext>
            </a:extLst>
          </p:cNvPr>
          <p:cNvSpPr/>
          <p:nvPr/>
        </p:nvSpPr>
        <p:spPr>
          <a:xfrm>
            <a:off x="5787865" y="4565743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E5DD9EE-0992-4841-A22D-E5DFCE7B77FE}"/>
              </a:ext>
            </a:extLst>
          </p:cNvPr>
          <p:cNvSpPr/>
          <p:nvPr/>
        </p:nvSpPr>
        <p:spPr>
          <a:xfrm>
            <a:off x="4765436" y="329810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8001"/>
              </a:solidFill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809AA40-618C-D6D5-2435-7A1D3D37C6D1}"/>
              </a:ext>
            </a:extLst>
          </p:cNvPr>
          <p:cNvSpPr/>
          <p:nvPr/>
        </p:nvSpPr>
        <p:spPr>
          <a:xfrm>
            <a:off x="4529502" y="5598828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27B2E04-5A27-35FF-DAE1-463B98C9796C}"/>
              </a:ext>
            </a:extLst>
          </p:cNvPr>
          <p:cNvSpPr/>
          <p:nvPr/>
        </p:nvSpPr>
        <p:spPr>
          <a:xfrm>
            <a:off x="5724718" y="644751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/>
              <p:nvPr/>
            </p:nvSpPr>
            <p:spPr>
              <a:xfrm>
                <a:off x="5765165" y="6472436"/>
                <a:ext cx="206999" cy="209207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952493"/>
                  </a:gs>
                  <a:gs pos="0">
                    <a:schemeClr val="accent1"/>
                  </a:gs>
                  <a:gs pos="100000">
                    <a:schemeClr val="tx2"/>
                  </a:gs>
                </a:gsLst>
                <a:lin ang="10800000" scaled="1"/>
                <a:tileRect/>
              </a:grad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165" y="6472436"/>
                <a:ext cx="206999" cy="20920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e 22">
            <a:extLst>
              <a:ext uri="{FF2B5EF4-FFF2-40B4-BE49-F238E27FC236}">
                <a16:creationId xmlns:a16="http://schemas.microsoft.com/office/drawing/2014/main" id="{88EDCD4B-B903-70E0-6FA9-68D99D1214C2}"/>
              </a:ext>
            </a:extLst>
          </p:cNvPr>
          <p:cNvSpPr/>
          <p:nvPr/>
        </p:nvSpPr>
        <p:spPr>
          <a:xfrm>
            <a:off x="6881319" y="4349261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9E9358E7-BAA8-FC60-AE81-B3ED0B055EDD}"/>
              </a:ext>
            </a:extLst>
          </p:cNvPr>
          <p:cNvSpPr/>
          <p:nvPr/>
        </p:nvSpPr>
        <p:spPr>
          <a:xfrm>
            <a:off x="5823500" y="4590406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05A17DE-550A-29D2-1299-CB261BF246BE}"/>
              </a:ext>
            </a:extLst>
          </p:cNvPr>
          <p:cNvSpPr/>
          <p:nvPr/>
        </p:nvSpPr>
        <p:spPr>
          <a:xfrm>
            <a:off x="6624444" y="6021710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F8F59F3-4B8C-D14A-CE15-FD646F33BDF7}"/>
              </a:ext>
            </a:extLst>
          </p:cNvPr>
          <p:cNvSpPr/>
          <p:nvPr/>
        </p:nvSpPr>
        <p:spPr>
          <a:xfrm>
            <a:off x="5517465" y="5121087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98C06A5-8698-E0C5-1072-DBDF988DA5FF}"/>
              </a:ext>
            </a:extLst>
          </p:cNvPr>
          <p:cNvSpPr/>
          <p:nvPr/>
        </p:nvSpPr>
        <p:spPr>
          <a:xfrm>
            <a:off x="4569949" y="5621552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69F945B-8888-00F2-DA82-DED5CB9B47AF}"/>
              </a:ext>
            </a:extLst>
          </p:cNvPr>
          <p:cNvSpPr/>
          <p:nvPr/>
        </p:nvSpPr>
        <p:spPr>
          <a:xfrm>
            <a:off x="5563657" y="5950860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ECC99A4-E391-EAF2-D7E6-315346A71B1D}"/>
              </a:ext>
            </a:extLst>
          </p:cNvPr>
          <p:cNvCxnSpPr>
            <a:cxnSpLocks/>
            <a:stCxn id="20" idx="0"/>
            <a:endCxn id="30" idx="5"/>
          </p:cNvCxnSpPr>
          <p:nvPr/>
        </p:nvCxnSpPr>
        <p:spPr>
          <a:xfrm flipH="1" flipV="1">
            <a:off x="5740342" y="6129429"/>
            <a:ext cx="128323" cy="3430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D2EA6AC-5404-098C-88DA-1F19B1ACA52A}"/>
              </a:ext>
            </a:extLst>
          </p:cNvPr>
          <p:cNvCxnSpPr>
            <a:cxnSpLocks/>
            <a:stCxn id="30" idx="2"/>
            <a:endCxn id="29" idx="5"/>
          </p:cNvCxnSpPr>
          <p:nvPr/>
        </p:nvCxnSpPr>
        <p:spPr>
          <a:xfrm flipH="1" flipV="1">
            <a:off x="4746634" y="5800121"/>
            <a:ext cx="817023" cy="2553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2440354-B1FB-8366-4ABC-D4FAB4909A0D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4746634" y="5299656"/>
            <a:ext cx="801145" cy="3525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254B67EB-16C9-9995-1BB5-AB579D4A86A2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6030499" y="4453865"/>
            <a:ext cx="850820" cy="24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DF7CC59-B63B-A048-E9D4-8EC8A6F22395}"/>
              </a:ext>
            </a:extLst>
          </p:cNvPr>
          <p:cNvCxnSpPr>
            <a:cxnSpLocks/>
            <a:stCxn id="25" idx="7"/>
            <a:endCxn id="24" idx="4"/>
          </p:cNvCxnSpPr>
          <p:nvPr/>
        </p:nvCxnSpPr>
        <p:spPr>
          <a:xfrm flipH="1" flipV="1">
            <a:off x="5927000" y="4799613"/>
            <a:ext cx="874129" cy="12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18F3489-0266-AE2B-0206-E1FB5CEC0197}"/>
              </a:ext>
            </a:extLst>
          </p:cNvPr>
          <p:cNvCxnSpPr>
            <a:cxnSpLocks/>
            <a:stCxn id="20" idx="6"/>
            <a:endCxn id="25" idx="3"/>
          </p:cNvCxnSpPr>
          <p:nvPr/>
        </p:nvCxnSpPr>
        <p:spPr>
          <a:xfrm flipV="1">
            <a:off x="5972164" y="6200279"/>
            <a:ext cx="682594" cy="37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3D997FE6-AB16-A0DF-F333-2655C5FA3006}"/>
              </a:ext>
            </a:extLst>
          </p:cNvPr>
          <p:cNvCxnSpPr>
            <a:cxnSpLocks/>
          </p:cNvCxnSpPr>
          <p:nvPr/>
        </p:nvCxnSpPr>
        <p:spPr>
          <a:xfrm>
            <a:off x="3897891" y="4288014"/>
            <a:ext cx="3718249" cy="0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DEC217B3-5D3E-3C94-26DA-F9C7802F45E7}"/>
                  </a:ext>
                </a:extLst>
              </p:cNvPr>
              <p:cNvSpPr txBox="1"/>
              <p:nvPr/>
            </p:nvSpPr>
            <p:spPr>
              <a:xfrm>
                <a:off x="6540140" y="5144219"/>
                <a:ext cx="537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DEC217B3-5D3E-3C94-26DA-F9C7802F4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40" y="5144219"/>
                <a:ext cx="5374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8A4F2D2-9F65-61DD-D003-664392C71301}"/>
                  </a:ext>
                </a:extLst>
              </p:cNvPr>
              <p:cNvSpPr txBox="1"/>
              <p:nvPr/>
            </p:nvSpPr>
            <p:spPr>
              <a:xfrm>
                <a:off x="4057304" y="5131826"/>
                <a:ext cx="537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8A4F2D2-9F65-61DD-D003-664392C7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304" y="5131826"/>
                <a:ext cx="5374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37F8652E-B809-A5C5-2C74-7F05977BADC4}"/>
                  </a:ext>
                </a:extLst>
              </p:cNvPr>
              <p:cNvSpPr txBox="1"/>
              <p:nvPr/>
            </p:nvSpPr>
            <p:spPr>
              <a:xfrm>
                <a:off x="7128387" y="4389053"/>
                <a:ext cx="8291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37F8652E-B809-A5C5-2C74-7F05977BA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387" y="4389053"/>
                <a:ext cx="829171" cy="33855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A7BA30A7-D87B-39DD-A39C-DF815FB28CC0}"/>
                  </a:ext>
                </a:extLst>
              </p:cNvPr>
              <p:cNvSpPr txBox="1"/>
              <p:nvPr/>
            </p:nvSpPr>
            <p:spPr>
              <a:xfrm>
                <a:off x="5011472" y="4730980"/>
                <a:ext cx="537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A7BA30A7-D87B-39DD-A39C-DF815FB2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472" y="4730980"/>
                <a:ext cx="537467" cy="338554"/>
              </a:xfrm>
              <a:prstGeom prst="rect">
                <a:avLst/>
              </a:prstGeom>
              <a:blipFill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77EDA436-52EF-47F5-5D92-0C7F2E44929F}"/>
                  </a:ext>
                </a:extLst>
              </p:cNvPr>
              <p:cNvSpPr txBox="1"/>
              <p:nvPr/>
            </p:nvSpPr>
            <p:spPr>
              <a:xfrm>
                <a:off x="6701543" y="3833303"/>
                <a:ext cx="537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rgbClr val="FF8001"/>
                  </a:solidFill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77EDA436-52EF-47F5-5D92-0C7F2E44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543" y="3833303"/>
                <a:ext cx="537467" cy="338554"/>
              </a:xfrm>
              <a:prstGeom prst="rect">
                <a:avLst/>
              </a:prstGeom>
              <a:blipFill>
                <a:blip r:embed="rId8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740C39DD-89FE-5663-5DB6-9C97A80FEC40}"/>
                  </a:ext>
                </a:extLst>
              </p:cNvPr>
              <p:cNvSpPr txBox="1"/>
              <p:nvPr/>
            </p:nvSpPr>
            <p:spPr>
              <a:xfrm>
                <a:off x="4009356" y="4280169"/>
                <a:ext cx="5374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rgbClr val="FF8001"/>
                  </a:solidFill>
                </a:endParaRPr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740C39DD-89FE-5663-5DB6-9C97A80FE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56" y="4280169"/>
                <a:ext cx="53746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053A61AB-B0A3-A98B-7F30-EE5B1658A9D7}"/>
              </a:ext>
            </a:extLst>
          </p:cNvPr>
          <p:cNvCxnSpPr>
            <a:cxnSpLocks/>
            <a:endCxn id="86" idx="2"/>
          </p:cNvCxnSpPr>
          <p:nvPr/>
        </p:nvCxnSpPr>
        <p:spPr>
          <a:xfrm flipV="1">
            <a:off x="5638667" y="2650922"/>
            <a:ext cx="673171" cy="247387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asellaDiTesto 107">
                <a:extLst>
                  <a:ext uri="{FF2B5EF4-FFF2-40B4-BE49-F238E27FC236}">
                    <a16:creationId xmlns:a16="http://schemas.microsoft.com/office/drawing/2014/main" id="{8C2011BC-F9AB-CE53-5459-D65DC5E1FF64}"/>
                  </a:ext>
                </a:extLst>
              </p:cNvPr>
              <p:cNvSpPr txBox="1"/>
              <p:nvPr/>
            </p:nvSpPr>
            <p:spPr>
              <a:xfrm>
                <a:off x="4546823" y="2771850"/>
                <a:ext cx="349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8" name="CasellaDiTesto 107">
                <a:extLst>
                  <a:ext uri="{FF2B5EF4-FFF2-40B4-BE49-F238E27FC236}">
                    <a16:creationId xmlns:a16="http://schemas.microsoft.com/office/drawing/2014/main" id="{8C2011BC-F9AB-CE53-5459-D65DC5E1F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823" y="2771850"/>
                <a:ext cx="3491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Segnaposto2">
                <a:extLst>
                  <a:ext uri="{FF2B5EF4-FFF2-40B4-BE49-F238E27FC236}">
                    <a16:creationId xmlns:a16="http://schemas.microsoft.com/office/drawing/2014/main" id="{935CF28B-B061-9127-8679-5189656568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>
                <p:ph idx="1"/>
              </p:nvPr>
            </p:nvSpPr>
            <p:spPr>
              <a:xfrm>
                <a:off x="646296" y="1261877"/>
                <a:ext cx="10972800" cy="4525963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it-IT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 be the </a:t>
                </a:r>
                <a:r>
                  <a:rPr lang="it-IT" dirty="0" err="1"/>
                  <a:t>restriction</a:t>
                </a:r>
                <a:r>
                  <a:rPr lang="it-IT" dirty="0"/>
                  <a:t>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/>
                  <a:t> to the </a:t>
                </a:r>
                <a:r>
                  <a:rPr lang="it-IT" dirty="0" err="1"/>
                  <a:t>lowest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dirty="0"/>
                  <a:t> points</a:t>
                </a:r>
              </a:p>
              <a:p>
                <a:pPr indent="0">
                  <a:buNone/>
                </a:pPr>
                <a:r>
                  <a:rPr lang="it-IT" dirty="0"/>
                  <a:t>A </a:t>
                </a:r>
                <a:r>
                  <a:rPr lang="it-IT" b="1" dirty="0" err="1"/>
                  <a:t>bipath</a:t>
                </a:r>
                <a:r>
                  <a:rPr lang="it-IT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consists</a:t>
                </a:r>
                <a:r>
                  <a:rPr lang="it-IT" dirty="0"/>
                  <a:t> of </a:t>
                </a:r>
                <a:r>
                  <a:rPr lang="it-IT" dirty="0" err="1"/>
                  <a:t>two</a:t>
                </a:r>
                <a:r>
                  <a:rPr lang="it-IT" dirty="0"/>
                  <a:t> non-crossing monotone </a:t>
                </a:r>
                <a:r>
                  <a:rPr lang="it-IT" dirty="0" err="1"/>
                  <a:t>paths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it-IT" dirty="0"/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it-IT" dirty="0"/>
                  <a:t> sharing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it-IT" dirty="0"/>
              </a:p>
              <a:p>
                <a:pPr indent="0">
                  <a:buNone/>
                </a:pPr>
                <a:r>
                  <a:rPr lang="it-IT" dirty="0"/>
                  <a:t>A </a:t>
                </a:r>
                <a:r>
                  <a:rPr lang="it-IT" dirty="0" err="1"/>
                  <a:t>bipath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extensible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and </a:t>
                </a:r>
                <a:r>
                  <a:rPr lang="it-IT" dirty="0" err="1"/>
                  <a:t>only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the </a:t>
                </a:r>
                <a:r>
                  <a:rPr lang="it-IT" dirty="0" err="1">
                    <a:solidFill>
                      <a:schemeClr val="bg1">
                        <a:lumMod val="50000"/>
                      </a:schemeClr>
                    </a:solidFill>
                  </a:rPr>
                  <a:t>grey</a:t>
                </a:r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it-IT" dirty="0" err="1">
                    <a:solidFill>
                      <a:schemeClr val="bg1">
                        <a:lumMod val="50000"/>
                      </a:schemeClr>
                    </a:solidFill>
                  </a:rPr>
                  <a:t>region</a:t>
                </a:r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it-IT" dirty="0" err="1"/>
                  <a:t>contains</a:t>
                </a:r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</a:t>
                </a:r>
                <a:r>
                  <a:rPr lang="it-IT" dirty="0" err="1"/>
                  <a:t>least</a:t>
                </a:r>
                <a:r>
                  <a:rPr lang="it-IT" dirty="0"/>
                  <a:t> one point</a:t>
                </a:r>
              </a:p>
            </p:txBody>
          </p:sp>
        </mc:Choice>
        <mc:Fallback xmlns="">
          <p:sp>
            <p:nvSpPr>
              <p:cNvPr id="3" name="!Segnaposto2">
                <a:extLst>
                  <a:ext uri="{FF2B5EF4-FFF2-40B4-BE49-F238E27FC236}">
                    <a16:creationId xmlns:a16="http://schemas.microsoft.com/office/drawing/2014/main" id="{935CF28B-B061-9127-8679-518965656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296" y="1261877"/>
                <a:ext cx="10972800" cy="4525963"/>
              </a:xfrm>
              <a:blipFill>
                <a:blip r:embed="rId11"/>
                <a:stretch>
                  <a:fillRect l="-833" t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4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44" grpId="0"/>
      <p:bldP spid="45" grpId="0"/>
      <p:bldP spid="46" grpId="0"/>
      <p:bldP spid="47" grpId="0"/>
      <p:bldP spid="48" grpId="0"/>
      <p:bldP spid="60" grpId="0"/>
      <p:bldP spid="108" grpId="0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D0F59-0668-8A06-A715-A5B7DE66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Bipath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F49D977-D641-E4AB-5E52-3DB48EB0409D}"/>
              </a:ext>
            </a:extLst>
          </p:cNvPr>
          <p:cNvSpPr/>
          <p:nvPr/>
        </p:nvSpPr>
        <p:spPr>
          <a:xfrm>
            <a:off x="5991095" y="2920246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C73D345-6A0A-67BD-BD8C-E7006F9C1389}"/>
              </a:ext>
            </a:extLst>
          </p:cNvPr>
          <p:cNvSpPr/>
          <p:nvPr/>
        </p:nvSpPr>
        <p:spPr>
          <a:xfrm>
            <a:off x="5455135" y="171774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7A64B84-0289-6045-6E08-ECDC9CE9ACA6}"/>
              </a:ext>
            </a:extLst>
          </p:cNvPr>
          <p:cNvSpPr/>
          <p:nvPr/>
        </p:nvSpPr>
        <p:spPr>
          <a:xfrm>
            <a:off x="4137615" y="2625823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C7DA44A-8732-EA49-8214-702B610ADC76}"/>
              </a:ext>
            </a:extLst>
          </p:cNvPr>
          <p:cNvSpPr/>
          <p:nvPr/>
        </p:nvSpPr>
        <p:spPr>
          <a:xfrm>
            <a:off x="5189312" y="489490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F276967-2FFB-D20F-CA9E-CCFFA6A051B8}"/>
              </a:ext>
            </a:extLst>
          </p:cNvPr>
          <p:cNvSpPr/>
          <p:nvPr/>
        </p:nvSpPr>
        <p:spPr>
          <a:xfrm>
            <a:off x="5652774" y="384459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F544801-6410-1FAD-FF06-11A337E39F14}"/>
              </a:ext>
            </a:extLst>
          </p:cNvPr>
          <p:cNvSpPr/>
          <p:nvPr/>
        </p:nvSpPr>
        <p:spPr>
          <a:xfrm>
            <a:off x="5296252" y="319162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C72DA7-9D9B-9958-EB5B-8E31E88E9863}"/>
              </a:ext>
            </a:extLst>
          </p:cNvPr>
          <p:cNvSpPr/>
          <p:nvPr/>
        </p:nvSpPr>
        <p:spPr>
          <a:xfrm>
            <a:off x="6593938" y="510033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EDEF57C-69C8-39AE-2490-FC48F47270B5}"/>
              </a:ext>
            </a:extLst>
          </p:cNvPr>
          <p:cNvSpPr/>
          <p:nvPr/>
        </p:nvSpPr>
        <p:spPr>
          <a:xfrm>
            <a:off x="6576798" y="3529938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E5DD9EE-0992-4841-A22D-E5DFCE7B77FE}"/>
              </a:ext>
            </a:extLst>
          </p:cNvPr>
          <p:cNvSpPr/>
          <p:nvPr/>
        </p:nvSpPr>
        <p:spPr>
          <a:xfrm>
            <a:off x="3606736" y="2364272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8001"/>
              </a:solidFill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809AA40-618C-D6D5-2435-7A1D3D37C6D1}"/>
              </a:ext>
            </a:extLst>
          </p:cNvPr>
          <p:cNvSpPr/>
          <p:nvPr/>
        </p:nvSpPr>
        <p:spPr>
          <a:xfrm>
            <a:off x="4433809" y="4631266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27B2E04-5A27-35FF-DAE1-463B98C9796C}"/>
              </a:ext>
            </a:extLst>
          </p:cNvPr>
          <p:cNvSpPr/>
          <p:nvPr/>
        </p:nvSpPr>
        <p:spPr>
          <a:xfrm>
            <a:off x="5629025" y="547995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/>
              <p:nvPr/>
            </p:nvSpPr>
            <p:spPr>
              <a:xfrm>
                <a:off x="5669472" y="5504874"/>
                <a:ext cx="206999" cy="209207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952493"/>
                  </a:gs>
                  <a:gs pos="0">
                    <a:schemeClr val="accent1"/>
                  </a:gs>
                  <a:gs pos="100000">
                    <a:schemeClr val="tx2"/>
                  </a:gs>
                </a:gsLst>
                <a:lin ang="10800000" scaled="1"/>
                <a:tileRect/>
              </a:grad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472" y="5504874"/>
                <a:ext cx="206999" cy="20920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e 22">
            <a:extLst>
              <a:ext uri="{FF2B5EF4-FFF2-40B4-BE49-F238E27FC236}">
                <a16:creationId xmlns:a16="http://schemas.microsoft.com/office/drawing/2014/main" id="{88EDCD4B-B903-70E0-6FA9-68D99D1214C2}"/>
              </a:ext>
            </a:extLst>
          </p:cNvPr>
          <p:cNvSpPr/>
          <p:nvPr/>
        </p:nvSpPr>
        <p:spPr>
          <a:xfrm>
            <a:off x="5328556" y="3219793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9E9358E7-BAA8-FC60-AE81-B3ED0B055EDD}"/>
              </a:ext>
            </a:extLst>
          </p:cNvPr>
          <p:cNvSpPr/>
          <p:nvPr/>
        </p:nvSpPr>
        <p:spPr>
          <a:xfrm>
            <a:off x="6612433" y="3554601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05A17DE-550A-29D2-1299-CB261BF246BE}"/>
              </a:ext>
            </a:extLst>
          </p:cNvPr>
          <p:cNvSpPr/>
          <p:nvPr/>
        </p:nvSpPr>
        <p:spPr>
          <a:xfrm>
            <a:off x="6629683" y="5125822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F8F59F3-4B8C-D14A-CE15-FD646F33BDF7}"/>
              </a:ext>
            </a:extLst>
          </p:cNvPr>
          <p:cNvSpPr/>
          <p:nvPr/>
        </p:nvSpPr>
        <p:spPr>
          <a:xfrm>
            <a:off x="5694003" y="3863701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98C06A5-8698-E0C5-1072-DBDF988DA5FF}"/>
              </a:ext>
            </a:extLst>
          </p:cNvPr>
          <p:cNvSpPr/>
          <p:nvPr/>
        </p:nvSpPr>
        <p:spPr>
          <a:xfrm>
            <a:off x="4474256" y="4653990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69F945B-8888-00F2-DA82-DED5CB9B47AF}"/>
              </a:ext>
            </a:extLst>
          </p:cNvPr>
          <p:cNvSpPr/>
          <p:nvPr/>
        </p:nvSpPr>
        <p:spPr>
          <a:xfrm>
            <a:off x="5225057" y="4918138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ECC99A4-E391-EAF2-D7E6-315346A71B1D}"/>
              </a:ext>
            </a:extLst>
          </p:cNvPr>
          <p:cNvCxnSpPr>
            <a:cxnSpLocks/>
            <a:stCxn id="20" idx="0"/>
            <a:endCxn id="30" idx="5"/>
          </p:cNvCxnSpPr>
          <p:nvPr/>
        </p:nvCxnSpPr>
        <p:spPr>
          <a:xfrm flipH="1" flipV="1">
            <a:off x="5401742" y="5096707"/>
            <a:ext cx="371230" cy="4081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D2EA6AC-5404-098C-88DA-1F19B1ACA52A}"/>
              </a:ext>
            </a:extLst>
          </p:cNvPr>
          <p:cNvCxnSpPr>
            <a:cxnSpLocks/>
            <a:stCxn id="30" idx="2"/>
            <a:endCxn id="29" idx="5"/>
          </p:cNvCxnSpPr>
          <p:nvPr/>
        </p:nvCxnSpPr>
        <p:spPr>
          <a:xfrm flipH="1" flipV="1">
            <a:off x="4650941" y="4832559"/>
            <a:ext cx="574116" cy="1901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2440354-B1FB-8366-4ABC-D4FAB4909A0D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4650941" y="4042270"/>
            <a:ext cx="1073376" cy="6423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254B67EB-16C9-9995-1BB5-AB579D4A86A2}"/>
              </a:ext>
            </a:extLst>
          </p:cNvPr>
          <p:cNvCxnSpPr>
            <a:cxnSpLocks/>
            <a:stCxn id="24" idx="2"/>
            <a:endCxn id="23" idx="5"/>
          </p:cNvCxnSpPr>
          <p:nvPr/>
        </p:nvCxnSpPr>
        <p:spPr>
          <a:xfrm flipH="1" flipV="1">
            <a:off x="5505241" y="3398362"/>
            <a:ext cx="1107192" cy="26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DF7CC59-B63B-A048-E9D4-8EC8A6F22395}"/>
              </a:ext>
            </a:extLst>
          </p:cNvPr>
          <p:cNvCxnSpPr>
            <a:cxnSpLocks/>
            <a:stCxn id="25" idx="7"/>
            <a:endCxn id="24" idx="4"/>
          </p:cNvCxnSpPr>
          <p:nvPr/>
        </p:nvCxnSpPr>
        <p:spPr>
          <a:xfrm flipH="1" flipV="1">
            <a:off x="6715933" y="3763808"/>
            <a:ext cx="90435" cy="139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18F3489-0266-AE2B-0206-E1FB5CEC0197}"/>
              </a:ext>
            </a:extLst>
          </p:cNvPr>
          <p:cNvCxnSpPr>
            <a:cxnSpLocks/>
            <a:stCxn id="20" idx="6"/>
            <a:endCxn id="25" idx="3"/>
          </p:cNvCxnSpPr>
          <p:nvPr/>
        </p:nvCxnSpPr>
        <p:spPr>
          <a:xfrm flipV="1">
            <a:off x="5876471" y="5304391"/>
            <a:ext cx="783526" cy="305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id="{1B539402-2350-0F20-8377-163B67ED1A54}"/>
              </a:ext>
            </a:extLst>
          </p:cNvPr>
          <p:cNvSpPr/>
          <p:nvPr/>
        </p:nvSpPr>
        <p:spPr>
          <a:xfrm>
            <a:off x="3643626" y="2390443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5DAC933-B178-6EB7-D465-447537DB5A29}"/>
              </a:ext>
            </a:extLst>
          </p:cNvPr>
          <p:cNvCxnSpPr>
            <a:cxnSpLocks/>
            <a:stCxn id="28" idx="1"/>
            <a:endCxn id="21" idx="4"/>
          </p:cNvCxnSpPr>
          <p:nvPr/>
        </p:nvCxnSpPr>
        <p:spPr>
          <a:xfrm flipH="1" flipV="1">
            <a:off x="3747126" y="2599650"/>
            <a:ext cx="1977191" cy="12946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e 33">
            <a:extLst>
              <a:ext uri="{FF2B5EF4-FFF2-40B4-BE49-F238E27FC236}">
                <a16:creationId xmlns:a16="http://schemas.microsoft.com/office/drawing/2014/main" id="{15BB4DE2-1CB5-2A38-93D9-7EAAAE1C93AC}"/>
              </a:ext>
            </a:extLst>
          </p:cNvPr>
          <p:cNvSpPr/>
          <p:nvPr/>
        </p:nvSpPr>
        <p:spPr>
          <a:xfrm>
            <a:off x="6027985" y="2954021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F731FB3D-6CDE-1E87-6AE1-4EAC29E67807}"/>
              </a:ext>
            </a:extLst>
          </p:cNvPr>
          <p:cNvSpPr/>
          <p:nvPr/>
        </p:nvSpPr>
        <p:spPr>
          <a:xfrm>
            <a:off x="4174505" y="2637672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6EEC508-7980-B0C0-784E-67424B0A3BF4}"/>
              </a:ext>
            </a:extLst>
          </p:cNvPr>
          <p:cNvCxnSpPr>
            <a:cxnSpLocks/>
            <a:stCxn id="23" idx="7"/>
            <a:endCxn id="34" idx="3"/>
          </p:cNvCxnSpPr>
          <p:nvPr/>
        </p:nvCxnSpPr>
        <p:spPr>
          <a:xfrm flipV="1">
            <a:off x="5505241" y="3132590"/>
            <a:ext cx="553058" cy="11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E216FBB8-1B02-3455-48B1-E5EC6ACD44CC}"/>
              </a:ext>
            </a:extLst>
          </p:cNvPr>
          <p:cNvCxnSpPr>
            <a:cxnSpLocks/>
            <a:stCxn id="34" idx="1"/>
            <a:endCxn id="35" idx="5"/>
          </p:cNvCxnSpPr>
          <p:nvPr/>
        </p:nvCxnSpPr>
        <p:spPr>
          <a:xfrm flipH="1" flipV="1">
            <a:off x="4351190" y="2816241"/>
            <a:ext cx="1707109" cy="16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Ovale 50">
                <a:extLst>
                  <a:ext uri="{FF2B5EF4-FFF2-40B4-BE49-F238E27FC236}">
                    <a16:creationId xmlns:a16="http://schemas.microsoft.com/office/drawing/2014/main" id="{6E26F80B-E0D5-BE94-8FE6-5B24D4A8398F}"/>
                  </a:ext>
                </a:extLst>
              </p:cNvPr>
              <p:cNvSpPr/>
              <p:nvPr/>
            </p:nvSpPr>
            <p:spPr>
              <a:xfrm>
                <a:off x="5488592" y="1727168"/>
                <a:ext cx="206999" cy="209207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952493"/>
                  </a:gs>
                  <a:gs pos="0">
                    <a:schemeClr val="accent1"/>
                  </a:gs>
                  <a:gs pos="100000">
                    <a:schemeClr val="tx2"/>
                  </a:gs>
                </a:gsLst>
                <a:lin ang="10800000" scaled="1"/>
                <a:tileRect/>
              </a:grad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51" name="Ovale 50">
                <a:extLst>
                  <a:ext uri="{FF2B5EF4-FFF2-40B4-BE49-F238E27FC236}">
                    <a16:creationId xmlns:a16="http://schemas.microsoft.com/office/drawing/2014/main" id="{6E26F80B-E0D5-BE94-8FE6-5B24D4A83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592" y="1727168"/>
                <a:ext cx="206999" cy="20920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4757A51D-9B7F-89AF-E616-9EB3BE6773C8}"/>
              </a:ext>
            </a:extLst>
          </p:cNvPr>
          <p:cNvCxnSpPr>
            <a:cxnSpLocks/>
            <a:stCxn id="21" idx="6"/>
            <a:endCxn id="51" idx="3"/>
          </p:cNvCxnSpPr>
          <p:nvPr/>
        </p:nvCxnSpPr>
        <p:spPr>
          <a:xfrm flipV="1">
            <a:off x="3850625" y="1905737"/>
            <a:ext cx="1668281" cy="5893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9C28964-6103-FAA1-A5BC-962CB2645BE1}"/>
              </a:ext>
            </a:extLst>
          </p:cNvPr>
          <p:cNvCxnSpPr>
            <a:cxnSpLocks/>
            <a:stCxn id="35" idx="7"/>
            <a:endCxn id="51" idx="3"/>
          </p:cNvCxnSpPr>
          <p:nvPr/>
        </p:nvCxnSpPr>
        <p:spPr>
          <a:xfrm flipV="1">
            <a:off x="4351190" y="1905737"/>
            <a:ext cx="1167716" cy="762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21" grpId="0" animBg="1"/>
      <p:bldP spid="34" grpId="0" animBg="1"/>
      <p:bldP spid="35" grpId="0" animBg="1"/>
      <p:bldP spid="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D0F59-0668-8A06-A715-A5B7DE66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Bipath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F49D977-D641-E4AB-5E52-3DB48EB0409D}"/>
              </a:ext>
            </a:extLst>
          </p:cNvPr>
          <p:cNvSpPr/>
          <p:nvPr/>
        </p:nvSpPr>
        <p:spPr>
          <a:xfrm>
            <a:off x="5991095" y="2920246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C73D345-6A0A-67BD-BD8C-E7006F9C1389}"/>
              </a:ext>
            </a:extLst>
          </p:cNvPr>
          <p:cNvSpPr/>
          <p:nvPr/>
        </p:nvSpPr>
        <p:spPr>
          <a:xfrm>
            <a:off x="5455135" y="171774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7A64B84-0289-6045-6E08-ECDC9CE9ACA6}"/>
              </a:ext>
            </a:extLst>
          </p:cNvPr>
          <p:cNvSpPr/>
          <p:nvPr/>
        </p:nvSpPr>
        <p:spPr>
          <a:xfrm>
            <a:off x="4137615" y="2625823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C7DA44A-8732-EA49-8214-702B610ADC76}"/>
              </a:ext>
            </a:extLst>
          </p:cNvPr>
          <p:cNvSpPr/>
          <p:nvPr/>
        </p:nvSpPr>
        <p:spPr>
          <a:xfrm>
            <a:off x="5189312" y="489490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F276967-2FFB-D20F-CA9E-CCFFA6A051B8}"/>
              </a:ext>
            </a:extLst>
          </p:cNvPr>
          <p:cNvSpPr/>
          <p:nvPr/>
        </p:nvSpPr>
        <p:spPr>
          <a:xfrm>
            <a:off x="5652774" y="384459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F544801-6410-1FAD-FF06-11A337E39F14}"/>
              </a:ext>
            </a:extLst>
          </p:cNvPr>
          <p:cNvSpPr/>
          <p:nvPr/>
        </p:nvSpPr>
        <p:spPr>
          <a:xfrm>
            <a:off x="5296252" y="319162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C72DA7-9D9B-9958-EB5B-8E31E88E9863}"/>
              </a:ext>
            </a:extLst>
          </p:cNvPr>
          <p:cNvSpPr/>
          <p:nvPr/>
        </p:nvSpPr>
        <p:spPr>
          <a:xfrm>
            <a:off x="6593938" y="510033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EDEF57C-69C8-39AE-2490-FC48F47270B5}"/>
              </a:ext>
            </a:extLst>
          </p:cNvPr>
          <p:cNvSpPr/>
          <p:nvPr/>
        </p:nvSpPr>
        <p:spPr>
          <a:xfrm>
            <a:off x="6576798" y="3529938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E5DD9EE-0992-4841-A22D-E5DFCE7B77FE}"/>
              </a:ext>
            </a:extLst>
          </p:cNvPr>
          <p:cNvSpPr/>
          <p:nvPr/>
        </p:nvSpPr>
        <p:spPr>
          <a:xfrm>
            <a:off x="3606736" y="2364272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8001"/>
              </a:solidFill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809AA40-618C-D6D5-2435-7A1D3D37C6D1}"/>
              </a:ext>
            </a:extLst>
          </p:cNvPr>
          <p:cNvSpPr/>
          <p:nvPr/>
        </p:nvSpPr>
        <p:spPr>
          <a:xfrm>
            <a:off x="4433809" y="4631266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27B2E04-5A27-35FF-DAE1-463B98C9796C}"/>
              </a:ext>
            </a:extLst>
          </p:cNvPr>
          <p:cNvSpPr/>
          <p:nvPr/>
        </p:nvSpPr>
        <p:spPr>
          <a:xfrm>
            <a:off x="5629025" y="547995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/>
              <p:nvPr/>
            </p:nvSpPr>
            <p:spPr>
              <a:xfrm>
                <a:off x="5669472" y="5504874"/>
                <a:ext cx="206999" cy="209207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952493"/>
                  </a:gs>
                  <a:gs pos="0">
                    <a:schemeClr val="accent1"/>
                  </a:gs>
                  <a:gs pos="100000">
                    <a:schemeClr val="tx2"/>
                  </a:gs>
                </a:gsLst>
                <a:lin ang="10800000" scaled="1"/>
                <a:tileRect/>
              </a:grad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472" y="5504874"/>
                <a:ext cx="206999" cy="20920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e 22">
            <a:extLst>
              <a:ext uri="{FF2B5EF4-FFF2-40B4-BE49-F238E27FC236}">
                <a16:creationId xmlns:a16="http://schemas.microsoft.com/office/drawing/2014/main" id="{88EDCD4B-B903-70E0-6FA9-68D99D1214C2}"/>
              </a:ext>
            </a:extLst>
          </p:cNvPr>
          <p:cNvSpPr/>
          <p:nvPr/>
        </p:nvSpPr>
        <p:spPr>
          <a:xfrm>
            <a:off x="5328556" y="3219793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9E9358E7-BAA8-FC60-AE81-B3ED0B055EDD}"/>
              </a:ext>
            </a:extLst>
          </p:cNvPr>
          <p:cNvSpPr/>
          <p:nvPr/>
        </p:nvSpPr>
        <p:spPr>
          <a:xfrm>
            <a:off x="6612433" y="3554601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05A17DE-550A-29D2-1299-CB261BF246BE}"/>
              </a:ext>
            </a:extLst>
          </p:cNvPr>
          <p:cNvSpPr/>
          <p:nvPr/>
        </p:nvSpPr>
        <p:spPr>
          <a:xfrm>
            <a:off x="6629683" y="5125822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F8F59F3-4B8C-D14A-CE15-FD646F33BDF7}"/>
              </a:ext>
            </a:extLst>
          </p:cNvPr>
          <p:cNvSpPr/>
          <p:nvPr/>
        </p:nvSpPr>
        <p:spPr>
          <a:xfrm>
            <a:off x="5694003" y="3863701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98C06A5-8698-E0C5-1072-DBDF988DA5FF}"/>
              </a:ext>
            </a:extLst>
          </p:cNvPr>
          <p:cNvSpPr/>
          <p:nvPr/>
        </p:nvSpPr>
        <p:spPr>
          <a:xfrm>
            <a:off x="4474256" y="4653990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69F945B-8888-00F2-DA82-DED5CB9B47AF}"/>
              </a:ext>
            </a:extLst>
          </p:cNvPr>
          <p:cNvSpPr/>
          <p:nvPr/>
        </p:nvSpPr>
        <p:spPr>
          <a:xfrm>
            <a:off x="5225057" y="4918138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ECC99A4-E391-EAF2-D7E6-315346A71B1D}"/>
              </a:ext>
            </a:extLst>
          </p:cNvPr>
          <p:cNvCxnSpPr>
            <a:cxnSpLocks/>
            <a:stCxn id="20" idx="0"/>
            <a:endCxn id="30" idx="5"/>
          </p:cNvCxnSpPr>
          <p:nvPr/>
        </p:nvCxnSpPr>
        <p:spPr>
          <a:xfrm flipH="1" flipV="1">
            <a:off x="5401742" y="5096707"/>
            <a:ext cx="371230" cy="4081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D2EA6AC-5404-098C-88DA-1F19B1ACA52A}"/>
              </a:ext>
            </a:extLst>
          </p:cNvPr>
          <p:cNvCxnSpPr>
            <a:cxnSpLocks/>
            <a:stCxn id="30" idx="2"/>
            <a:endCxn id="29" idx="5"/>
          </p:cNvCxnSpPr>
          <p:nvPr/>
        </p:nvCxnSpPr>
        <p:spPr>
          <a:xfrm flipH="1" flipV="1">
            <a:off x="4650941" y="4832559"/>
            <a:ext cx="574116" cy="1901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2440354-B1FB-8366-4ABC-D4FAB4909A0D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4650941" y="4042270"/>
            <a:ext cx="1073376" cy="6423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254B67EB-16C9-9995-1BB5-AB579D4A86A2}"/>
              </a:ext>
            </a:extLst>
          </p:cNvPr>
          <p:cNvCxnSpPr>
            <a:cxnSpLocks/>
            <a:stCxn id="24" idx="2"/>
            <a:endCxn id="23" idx="5"/>
          </p:cNvCxnSpPr>
          <p:nvPr/>
        </p:nvCxnSpPr>
        <p:spPr>
          <a:xfrm flipH="1" flipV="1">
            <a:off x="5505241" y="3398362"/>
            <a:ext cx="1107192" cy="26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DF7CC59-B63B-A048-E9D4-8EC8A6F22395}"/>
              </a:ext>
            </a:extLst>
          </p:cNvPr>
          <p:cNvCxnSpPr>
            <a:cxnSpLocks/>
            <a:stCxn id="25" idx="7"/>
            <a:endCxn id="24" idx="4"/>
          </p:cNvCxnSpPr>
          <p:nvPr/>
        </p:nvCxnSpPr>
        <p:spPr>
          <a:xfrm flipH="1" flipV="1">
            <a:off x="6715933" y="3763808"/>
            <a:ext cx="90435" cy="139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18F3489-0266-AE2B-0206-E1FB5CEC0197}"/>
              </a:ext>
            </a:extLst>
          </p:cNvPr>
          <p:cNvCxnSpPr>
            <a:cxnSpLocks/>
            <a:stCxn id="20" idx="6"/>
            <a:endCxn id="25" idx="3"/>
          </p:cNvCxnSpPr>
          <p:nvPr/>
        </p:nvCxnSpPr>
        <p:spPr>
          <a:xfrm flipV="1">
            <a:off x="5876471" y="5304391"/>
            <a:ext cx="783526" cy="305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85739C8-5382-81F4-73C7-DE07B72318C9}"/>
              </a:ext>
            </a:extLst>
          </p:cNvPr>
          <p:cNvCxnSpPr>
            <a:cxnSpLocks/>
            <a:stCxn id="28" idx="0"/>
            <a:endCxn id="6" idx="4"/>
          </p:cNvCxnSpPr>
          <p:nvPr/>
        </p:nvCxnSpPr>
        <p:spPr>
          <a:xfrm flipV="1">
            <a:off x="5797503" y="3148555"/>
            <a:ext cx="333983" cy="7151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4AE71C40-3939-B55A-FFB3-628695A1531A}"/>
              </a:ext>
            </a:extLst>
          </p:cNvPr>
          <p:cNvSpPr/>
          <p:nvPr/>
        </p:nvSpPr>
        <p:spPr>
          <a:xfrm>
            <a:off x="6027986" y="2939348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7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D0F59-0668-8A06-A715-A5B7DE66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Bipath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F49D977-D641-E4AB-5E52-3DB48EB0409D}"/>
              </a:ext>
            </a:extLst>
          </p:cNvPr>
          <p:cNvSpPr/>
          <p:nvPr/>
        </p:nvSpPr>
        <p:spPr>
          <a:xfrm>
            <a:off x="5991095" y="2920246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C73D345-6A0A-67BD-BD8C-E7006F9C1389}"/>
              </a:ext>
            </a:extLst>
          </p:cNvPr>
          <p:cNvSpPr/>
          <p:nvPr/>
        </p:nvSpPr>
        <p:spPr>
          <a:xfrm>
            <a:off x="5455135" y="171774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7A64B84-0289-6045-6E08-ECDC9CE9ACA6}"/>
              </a:ext>
            </a:extLst>
          </p:cNvPr>
          <p:cNvSpPr/>
          <p:nvPr/>
        </p:nvSpPr>
        <p:spPr>
          <a:xfrm>
            <a:off x="4137615" y="2625823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C7DA44A-8732-EA49-8214-702B610ADC76}"/>
              </a:ext>
            </a:extLst>
          </p:cNvPr>
          <p:cNvSpPr/>
          <p:nvPr/>
        </p:nvSpPr>
        <p:spPr>
          <a:xfrm>
            <a:off x="5189312" y="489490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F276967-2FFB-D20F-CA9E-CCFFA6A051B8}"/>
              </a:ext>
            </a:extLst>
          </p:cNvPr>
          <p:cNvSpPr/>
          <p:nvPr/>
        </p:nvSpPr>
        <p:spPr>
          <a:xfrm>
            <a:off x="5652774" y="384459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F544801-6410-1FAD-FF06-11A337E39F14}"/>
              </a:ext>
            </a:extLst>
          </p:cNvPr>
          <p:cNvSpPr/>
          <p:nvPr/>
        </p:nvSpPr>
        <p:spPr>
          <a:xfrm>
            <a:off x="5296252" y="319162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C72DA7-9D9B-9958-EB5B-8E31E88E9863}"/>
              </a:ext>
            </a:extLst>
          </p:cNvPr>
          <p:cNvSpPr/>
          <p:nvPr/>
        </p:nvSpPr>
        <p:spPr>
          <a:xfrm>
            <a:off x="6593938" y="510033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EDEF57C-69C8-39AE-2490-FC48F47270B5}"/>
              </a:ext>
            </a:extLst>
          </p:cNvPr>
          <p:cNvSpPr/>
          <p:nvPr/>
        </p:nvSpPr>
        <p:spPr>
          <a:xfrm>
            <a:off x="6576798" y="3529938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E5DD9EE-0992-4841-A22D-E5DFCE7B77FE}"/>
              </a:ext>
            </a:extLst>
          </p:cNvPr>
          <p:cNvSpPr/>
          <p:nvPr/>
        </p:nvSpPr>
        <p:spPr>
          <a:xfrm>
            <a:off x="3606736" y="2364272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8001"/>
              </a:solidFill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809AA40-618C-D6D5-2435-7A1D3D37C6D1}"/>
              </a:ext>
            </a:extLst>
          </p:cNvPr>
          <p:cNvSpPr/>
          <p:nvPr/>
        </p:nvSpPr>
        <p:spPr>
          <a:xfrm>
            <a:off x="4433809" y="4631266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27B2E04-5A27-35FF-DAE1-463B98C9796C}"/>
              </a:ext>
            </a:extLst>
          </p:cNvPr>
          <p:cNvSpPr/>
          <p:nvPr/>
        </p:nvSpPr>
        <p:spPr>
          <a:xfrm>
            <a:off x="5629025" y="547995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/>
              <p:nvPr/>
            </p:nvSpPr>
            <p:spPr>
              <a:xfrm>
                <a:off x="5669472" y="5504874"/>
                <a:ext cx="206999" cy="209207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952493"/>
                  </a:gs>
                  <a:gs pos="0">
                    <a:schemeClr val="accent1"/>
                  </a:gs>
                  <a:gs pos="100000">
                    <a:schemeClr val="tx2"/>
                  </a:gs>
                </a:gsLst>
                <a:lin ang="10800000" scaled="1"/>
                <a:tileRect/>
              </a:grad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472" y="5504874"/>
                <a:ext cx="206999" cy="20920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e 22">
            <a:extLst>
              <a:ext uri="{FF2B5EF4-FFF2-40B4-BE49-F238E27FC236}">
                <a16:creationId xmlns:a16="http://schemas.microsoft.com/office/drawing/2014/main" id="{88EDCD4B-B903-70E0-6FA9-68D99D1214C2}"/>
              </a:ext>
            </a:extLst>
          </p:cNvPr>
          <p:cNvSpPr/>
          <p:nvPr/>
        </p:nvSpPr>
        <p:spPr>
          <a:xfrm>
            <a:off x="5328556" y="3219793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9E9358E7-BAA8-FC60-AE81-B3ED0B055EDD}"/>
              </a:ext>
            </a:extLst>
          </p:cNvPr>
          <p:cNvSpPr/>
          <p:nvPr/>
        </p:nvSpPr>
        <p:spPr>
          <a:xfrm>
            <a:off x="6612433" y="3554601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05A17DE-550A-29D2-1299-CB261BF246BE}"/>
              </a:ext>
            </a:extLst>
          </p:cNvPr>
          <p:cNvSpPr/>
          <p:nvPr/>
        </p:nvSpPr>
        <p:spPr>
          <a:xfrm>
            <a:off x="6629683" y="5125822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F8F59F3-4B8C-D14A-CE15-FD646F33BDF7}"/>
              </a:ext>
            </a:extLst>
          </p:cNvPr>
          <p:cNvSpPr/>
          <p:nvPr/>
        </p:nvSpPr>
        <p:spPr>
          <a:xfrm>
            <a:off x="5694003" y="3863701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98C06A5-8698-E0C5-1072-DBDF988DA5FF}"/>
              </a:ext>
            </a:extLst>
          </p:cNvPr>
          <p:cNvSpPr/>
          <p:nvPr/>
        </p:nvSpPr>
        <p:spPr>
          <a:xfrm>
            <a:off x="4474256" y="4653990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69F945B-8888-00F2-DA82-DED5CB9B47AF}"/>
              </a:ext>
            </a:extLst>
          </p:cNvPr>
          <p:cNvSpPr/>
          <p:nvPr/>
        </p:nvSpPr>
        <p:spPr>
          <a:xfrm>
            <a:off x="5225057" y="4918138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ECC99A4-E391-EAF2-D7E6-315346A71B1D}"/>
              </a:ext>
            </a:extLst>
          </p:cNvPr>
          <p:cNvCxnSpPr>
            <a:cxnSpLocks/>
            <a:stCxn id="20" idx="0"/>
            <a:endCxn id="30" idx="5"/>
          </p:cNvCxnSpPr>
          <p:nvPr/>
        </p:nvCxnSpPr>
        <p:spPr>
          <a:xfrm flipH="1" flipV="1">
            <a:off x="5401742" y="5096707"/>
            <a:ext cx="371230" cy="4081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D2EA6AC-5404-098C-88DA-1F19B1ACA52A}"/>
              </a:ext>
            </a:extLst>
          </p:cNvPr>
          <p:cNvCxnSpPr>
            <a:cxnSpLocks/>
            <a:stCxn id="30" idx="2"/>
            <a:endCxn id="29" idx="5"/>
          </p:cNvCxnSpPr>
          <p:nvPr/>
        </p:nvCxnSpPr>
        <p:spPr>
          <a:xfrm flipH="1" flipV="1">
            <a:off x="4650941" y="4832559"/>
            <a:ext cx="574116" cy="1901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2440354-B1FB-8366-4ABC-D4FAB4909A0D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4650941" y="4042270"/>
            <a:ext cx="1073376" cy="6423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254B67EB-16C9-9995-1BB5-AB579D4A86A2}"/>
              </a:ext>
            </a:extLst>
          </p:cNvPr>
          <p:cNvCxnSpPr>
            <a:cxnSpLocks/>
            <a:stCxn id="24" idx="2"/>
            <a:endCxn id="23" idx="5"/>
          </p:cNvCxnSpPr>
          <p:nvPr/>
        </p:nvCxnSpPr>
        <p:spPr>
          <a:xfrm flipH="1" flipV="1">
            <a:off x="5505241" y="3398362"/>
            <a:ext cx="1107192" cy="26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DF7CC59-B63B-A048-E9D4-8EC8A6F22395}"/>
              </a:ext>
            </a:extLst>
          </p:cNvPr>
          <p:cNvCxnSpPr>
            <a:cxnSpLocks/>
            <a:stCxn id="25" idx="7"/>
            <a:endCxn id="24" idx="4"/>
          </p:cNvCxnSpPr>
          <p:nvPr/>
        </p:nvCxnSpPr>
        <p:spPr>
          <a:xfrm flipH="1" flipV="1">
            <a:off x="6715933" y="3763808"/>
            <a:ext cx="90435" cy="139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18F3489-0266-AE2B-0206-E1FB5CEC0197}"/>
              </a:ext>
            </a:extLst>
          </p:cNvPr>
          <p:cNvCxnSpPr>
            <a:cxnSpLocks/>
            <a:stCxn id="20" idx="6"/>
            <a:endCxn id="25" idx="3"/>
          </p:cNvCxnSpPr>
          <p:nvPr/>
        </p:nvCxnSpPr>
        <p:spPr>
          <a:xfrm flipV="1">
            <a:off x="5876471" y="5304391"/>
            <a:ext cx="783526" cy="305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85739C8-5382-81F4-73C7-DE07B72318C9}"/>
              </a:ext>
            </a:extLst>
          </p:cNvPr>
          <p:cNvCxnSpPr>
            <a:cxnSpLocks/>
            <a:stCxn id="23" idx="7"/>
            <a:endCxn id="5" idx="3"/>
          </p:cNvCxnSpPr>
          <p:nvPr/>
        </p:nvCxnSpPr>
        <p:spPr>
          <a:xfrm flipV="1">
            <a:off x="5505241" y="3124986"/>
            <a:ext cx="553058" cy="125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>
            <a:extLst>
              <a:ext uri="{FF2B5EF4-FFF2-40B4-BE49-F238E27FC236}">
                <a16:creationId xmlns:a16="http://schemas.microsoft.com/office/drawing/2014/main" id="{8F436BC4-616F-0749-A907-76EAF0B70A91}"/>
              </a:ext>
            </a:extLst>
          </p:cNvPr>
          <p:cNvSpPr/>
          <p:nvPr/>
        </p:nvSpPr>
        <p:spPr>
          <a:xfrm>
            <a:off x="6027985" y="2946417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27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1068A1E0-FB48-FFA2-0D4E-0C06B3404147}"/>
              </a:ext>
            </a:extLst>
          </p:cNvPr>
          <p:cNvSpPr/>
          <p:nvPr/>
        </p:nvSpPr>
        <p:spPr>
          <a:xfrm flipH="1">
            <a:off x="2482418" y="1557727"/>
            <a:ext cx="2946623" cy="1786004"/>
          </a:xfrm>
          <a:custGeom>
            <a:avLst/>
            <a:gdLst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966787 w 4995862"/>
              <a:gd name="connsiteY7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5363 w 4995862"/>
              <a:gd name="connsiteY7" fmla="*/ 1433977 h 1885950"/>
              <a:gd name="connsiteX8" fmla="*/ 966787 w 4995862"/>
              <a:gd name="connsiteY8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176813 w 4995862"/>
              <a:gd name="connsiteY7" fmla="*/ 1476840 h 1885950"/>
              <a:gd name="connsiteX8" fmla="*/ 966787 w 4995862"/>
              <a:gd name="connsiteY8" fmla="*/ 1885950 h 1885950"/>
              <a:gd name="connsiteX0" fmla="*/ 970949 w 5000024"/>
              <a:gd name="connsiteY0" fmla="*/ 1885950 h 1885950"/>
              <a:gd name="connsiteX1" fmla="*/ 3376012 w 5000024"/>
              <a:gd name="connsiteY1" fmla="*/ 1881187 h 1885950"/>
              <a:gd name="connsiteX2" fmla="*/ 5000024 w 5000024"/>
              <a:gd name="connsiteY2" fmla="*/ 242887 h 1885950"/>
              <a:gd name="connsiteX3" fmla="*/ 3166462 w 5000024"/>
              <a:gd name="connsiteY3" fmla="*/ 9525 h 1885950"/>
              <a:gd name="connsiteX4" fmla="*/ 3214087 w 5000024"/>
              <a:gd name="connsiteY4" fmla="*/ 0 h 1885950"/>
              <a:gd name="connsiteX5" fmla="*/ 751874 w 5000024"/>
              <a:gd name="connsiteY5" fmla="*/ 219075 h 1885950"/>
              <a:gd name="connsiteX6" fmla="*/ 4162 w 5000024"/>
              <a:gd name="connsiteY6" fmla="*/ 1428750 h 1885950"/>
              <a:gd name="connsiteX7" fmla="*/ 0 w 5000024"/>
              <a:gd name="connsiteY7" fmla="*/ 1424452 h 1885950"/>
              <a:gd name="connsiteX8" fmla="*/ 180975 w 5000024"/>
              <a:gd name="connsiteY8" fmla="*/ 1476840 h 1885950"/>
              <a:gd name="connsiteX9" fmla="*/ 970949 w 5000024"/>
              <a:gd name="connsiteY9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133950 w 4995862"/>
              <a:gd name="connsiteY7" fmla="*/ 1253002 h 1885950"/>
              <a:gd name="connsiteX8" fmla="*/ 176813 w 4995862"/>
              <a:gd name="connsiteY8" fmla="*/ 1476840 h 1885950"/>
              <a:gd name="connsiteX9" fmla="*/ 966787 w 499586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42863 w 4861912"/>
              <a:gd name="connsiteY8" fmla="*/ 1476840 h 1885950"/>
              <a:gd name="connsiteX9" fmla="*/ 832837 w 486191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290513 w 4861912"/>
              <a:gd name="connsiteY8" fmla="*/ 1793546 h 1885950"/>
              <a:gd name="connsiteX9" fmla="*/ 832837 w 486191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176213 w 4861912"/>
              <a:gd name="connsiteY8" fmla="*/ 1826884 h 1885950"/>
              <a:gd name="connsiteX9" fmla="*/ 832837 w 4861912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413737 w 5238149"/>
              <a:gd name="connsiteY6" fmla="*/ 95726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599475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666150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671037 w 5238149"/>
              <a:gd name="connsiteY5" fmla="*/ 421481 h 1885950"/>
              <a:gd name="connsiteX6" fmla="*/ 666150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671037 w 5238149"/>
              <a:gd name="connsiteY6" fmla="*/ 421481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749493 w 5238149"/>
              <a:gd name="connsiteY6" fmla="*/ 128588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666150 w 5238149"/>
              <a:gd name="connsiteY7" fmla="*/ 7477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801881 w 5238149"/>
              <a:gd name="connsiteY7" fmla="*/ 7858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242412 w 5238149"/>
              <a:gd name="connsiteY6" fmla="*/ 145257 h 1885950"/>
              <a:gd name="connsiteX7" fmla="*/ 801881 w 5238149"/>
              <a:gd name="connsiteY7" fmla="*/ 7858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965873 h 1965873"/>
              <a:gd name="connsiteX1" fmla="*/ 3614137 w 5238149"/>
              <a:gd name="connsiteY1" fmla="*/ 1961110 h 1965873"/>
              <a:gd name="connsiteX2" fmla="*/ 5238149 w 5238149"/>
              <a:gd name="connsiteY2" fmla="*/ 322810 h 1965873"/>
              <a:gd name="connsiteX3" fmla="*/ 3404587 w 5238149"/>
              <a:gd name="connsiteY3" fmla="*/ 89448 h 1965873"/>
              <a:gd name="connsiteX4" fmla="*/ 3452212 w 5238149"/>
              <a:gd name="connsiteY4" fmla="*/ 79923 h 1965873"/>
              <a:gd name="connsiteX5" fmla="*/ 1609726 w 5238149"/>
              <a:gd name="connsiteY5" fmla="*/ 35145 h 1965873"/>
              <a:gd name="connsiteX6" fmla="*/ 1242412 w 5238149"/>
              <a:gd name="connsiteY6" fmla="*/ 225180 h 1965873"/>
              <a:gd name="connsiteX7" fmla="*/ 801881 w 5238149"/>
              <a:gd name="connsiteY7" fmla="*/ 865735 h 1965873"/>
              <a:gd name="connsiteX8" fmla="*/ 483393 w 5238149"/>
              <a:gd name="connsiteY8" fmla="*/ 1318638 h 1965873"/>
              <a:gd name="connsiteX9" fmla="*/ 0 w 5238149"/>
              <a:gd name="connsiteY9" fmla="*/ 1894900 h 1965873"/>
              <a:gd name="connsiteX10" fmla="*/ 1209074 w 5238149"/>
              <a:gd name="connsiteY10" fmla="*/ 1965873 h 1965873"/>
              <a:gd name="connsiteX0" fmla="*/ 1209074 w 5238149"/>
              <a:gd name="connsiteY0" fmla="*/ 1965873 h 1965873"/>
              <a:gd name="connsiteX1" fmla="*/ 3614137 w 5238149"/>
              <a:gd name="connsiteY1" fmla="*/ 1961110 h 1965873"/>
              <a:gd name="connsiteX2" fmla="*/ 5238149 w 5238149"/>
              <a:gd name="connsiteY2" fmla="*/ 322810 h 1965873"/>
              <a:gd name="connsiteX3" fmla="*/ 3404587 w 5238149"/>
              <a:gd name="connsiteY3" fmla="*/ 89448 h 1965873"/>
              <a:gd name="connsiteX4" fmla="*/ 3452212 w 5238149"/>
              <a:gd name="connsiteY4" fmla="*/ 79923 h 1965873"/>
              <a:gd name="connsiteX5" fmla="*/ 1609726 w 5238149"/>
              <a:gd name="connsiteY5" fmla="*/ 35145 h 1965873"/>
              <a:gd name="connsiteX6" fmla="*/ 1242412 w 5238149"/>
              <a:gd name="connsiteY6" fmla="*/ 225180 h 1965873"/>
              <a:gd name="connsiteX7" fmla="*/ 801881 w 5238149"/>
              <a:gd name="connsiteY7" fmla="*/ 865735 h 1965873"/>
              <a:gd name="connsiteX8" fmla="*/ 483393 w 5238149"/>
              <a:gd name="connsiteY8" fmla="*/ 1318638 h 1965873"/>
              <a:gd name="connsiteX9" fmla="*/ 0 w 5238149"/>
              <a:gd name="connsiteY9" fmla="*/ 1894900 h 1965873"/>
              <a:gd name="connsiteX10" fmla="*/ 1209074 w 5238149"/>
              <a:gd name="connsiteY10" fmla="*/ 1965873 h 1965873"/>
              <a:gd name="connsiteX0" fmla="*/ 1209074 w 5238149"/>
              <a:gd name="connsiteY0" fmla="*/ 1930741 h 1930741"/>
              <a:gd name="connsiteX1" fmla="*/ 3614137 w 5238149"/>
              <a:gd name="connsiteY1" fmla="*/ 1925978 h 1930741"/>
              <a:gd name="connsiteX2" fmla="*/ 5238149 w 5238149"/>
              <a:gd name="connsiteY2" fmla="*/ 287678 h 1930741"/>
              <a:gd name="connsiteX3" fmla="*/ 3404587 w 5238149"/>
              <a:gd name="connsiteY3" fmla="*/ 54316 h 1930741"/>
              <a:gd name="connsiteX4" fmla="*/ 3452212 w 5238149"/>
              <a:gd name="connsiteY4" fmla="*/ 44791 h 1930741"/>
              <a:gd name="connsiteX5" fmla="*/ 1609726 w 5238149"/>
              <a:gd name="connsiteY5" fmla="*/ 13 h 1930741"/>
              <a:gd name="connsiteX6" fmla="*/ 1242412 w 5238149"/>
              <a:gd name="connsiteY6" fmla="*/ 190048 h 1930741"/>
              <a:gd name="connsiteX7" fmla="*/ 801881 w 5238149"/>
              <a:gd name="connsiteY7" fmla="*/ 830603 h 1930741"/>
              <a:gd name="connsiteX8" fmla="*/ 483393 w 5238149"/>
              <a:gd name="connsiteY8" fmla="*/ 1283506 h 1930741"/>
              <a:gd name="connsiteX9" fmla="*/ 0 w 5238149"/>
              <a:gd name="connsiteY9" fmla="*/ 1859768 h 1930741"/>
              <a:gd name="connsiteX10" fmla="*/ 1209074 w 5238149"/>
              <a:gd name="connsiteY10" fmla="*/ 1930741 h 1930741"/>
              <a:gd name="connsiteX0" fmla="*/ 1209074 w 5238149"/>
              <a:gd name="connsiteY0" fmla="*/ 1930741 h 1930741"/>
              <a:gd name="connsiteX1" fmla="*/ 3614137 w 5238149"/>
              <a:gd name="connsiteY1" fmla="*/ 1925978 h 1930741"/>
              <a:gd name="connsiteX2" fmla="*/ 5238149 w 5238149"/>
              <a:gd name="connsiteY2" fmla="*/ 287678 h 1930741"/>
              <a:gd name="connsiteX3" fmla="*/ 3404587 w 5238149"/>
              <a:gd name="connsiteY3" fmla="*/ 54316 h 1930741"/>
              <a:gd name="connsiteX4" fmla="*/ 3452212 w 5238149"/>
              <a:gd name="connsiteY4" fmla="*/ 44791 h 1930741"/>
              <a:gd name="connsiteX5" fmla="*/ 1609726 w 5238149"/>
              <a:gd name="connsiteY5" fmla="*/ 13 h 1930741"/>
              <a:gd name="connsiteX6" fmla="*/ 1242412 w 5238149"/>
              <a:gd name="connsiteY6" fmla="*/ 190048 h 1930741"/>
              <a:gd name="connsiteX7" fmla="*/ 801881 w 5238149"/>
              <a:gd name="connsiteY7" fmla="*/ 830603 h 1930741"/>
              <a:gd name="connsiteX8" fmla="*/ 483393 w 5238149"/>
              <a:gd name="connsiteY8" fmla="*/ 1283506 h 1930741"/>
              <a:gd name="connsiteX9" fmla="*/ 0 w 5238149"/>
              <a:gd name="connsiteY9" fmla="*/ 1859768 h 1930741"/>
              <a:gd name="connsiteX10" fmla="*/ 1209074 w 5238149"/>
              <a:gd name="connsiteY10" fmla="*/ 1930741 h 1930741"/>
              <a:gd name="connsiteX0" fmla="*/ 1209074 w 5238149"/>
              <a:gd name="connsiteY0" fmla="*/ 1916454 h 1916454"/>
              <a:gd name="connsiteX1" fmla="*/ 3614137 w 5238149"/>
              <a:gd name="connsiteY1" fmla="*/ 1911691 h 1916454"/>
              <a:gd name="connsiteX2" fmla="*/ 5238149 w 5238149"/>
              <a:gd name="connsiteY2" fmla="*/ 273391 h 1916454"/>
              <a:gd name="connsiteX3" fmla="*/ 3404587 w 5238149"/>
              <a:gd name="connsiteY3" fmla="*/ 40029 h 1916454"/>
              <a:gd name="connsiteX4" fmla="*/ 3452212 w 5238149"/>
              <a:gd name="connsiteY4" fmla="*/ 30504 h 1916454"/>
              <a:gd name="connsiteX5" fmla="*/ 1473995 w 5238149"/>
              <a:gd name="connsiteY5" fmla="*/ 14 h 1916454"/>
              <a:gd name="connsiteX6" fmla="*/ 1242412 w 5238149"/>
              <a:gd name="connsiteY6" fmla="*/ 175761 h 1916454"/>
              <a:gd name="connsiteX7" fmla="*/ 801881 w 5238149"/>
              <a:gd name="connsiteY7" fmla="*/ 816316 h 1916454"/>
              <a:gd name="connsiteX8" fmla="*/ 483393 w 5238149"/>
              <a:gd name="connsiteY8" fmla="*/ 1269219 h 1916454"/>
              <a:gd name="connsiteX9" fmla="*/ 0 w 5238149"/>
              <a:gd name="connsiteY9" fmla="*/ 1845481 h 1916454"/>
              <a:gd name="connsiteX10" fmla="*/ 1209074 w 5238149"/>
              <a:gd name="connsiteY10" fmla="*/ 1916454 h 1916454"/>
              <a:gd name="connsiteX0" fmla="*/ 1209074 w 5238149"/>
              <a:gd name="connsiteY0" fmla="*/ 1916452 h 1916452"/>
              <a:gd name="connsiteX1" fmla="*/ 3614137 w 5238149"/>
              <a:gd name="connsiteY1" fmla="*/ 1911689 h 1916452"/>
              <a:gd name="connsiteX2" fmla="*/ 5238149 w 5238149"/>
              <a:gd name="connsiteY2" fmla="*/ 273389 h 1916452"/>
              <a:gd name="connsiteX3" fmla="*/ 3404587 w 5238149"/>
              <a:gd name="connsiteY3" fmla="*/ 40027 h 1916452"/>
              <a:gd name="connsiteX4" fmla="*/ 2752125 w 5238149"/>
              <a:gd name="connsiteY4" fmla="*/ 66221 h 1916452"/>
              <a:gd name="connsiteX5" fmla="*/ 1473995 w 5238149"/>
              <a:gd name="connsiteY5" fmla="*/ 12 h 1916452"/>
              <a:gd name="connsiteX6" fmla="*/ 1242412 w 5238149"/>
              <a:gd name="connsiteY6" fmla="*/ 175759 h 1916452"/>
              <a:gd name="connsiteX7" fmla="*/ 801881 w 5238149"/>
              <a:gd name="connsiteY7" fmla="*/ 816314 h 1916452"/>
              <a:gd name="connsiteX8" fmla="*/ 483393 w 5238149"/>
              <a:gd name="connsiteY8" fmla="*/ 1269217 h 1916452"/>
              <a:gd name="connsiteX9" fmla="*/ 0 w 5238149"/>
              <a:gd name="connsiteY9" fmla="*/ 1845479 h 1916452"/>
              <a:gd name="connsiteX10" fmla="*/ 1209074 w 5238149"/>
              <a:gd name="connsiteY10" fmla="*/ 1916452 h 1916452"/>
              <a:gd name="connsiteX0" fmla="*/ 1209074 w 5238149"/>
              <a:gd name="connsiteY0" fmla="*/ 1916483 h 1916483"/>
              <a:gd name="connsiteX1" fmla="*/ 3614137 w 5238149"/>
              <a:gd name="connsiteY1" fmla="*/ 1911720 h 1916483"/>
              <a:gd name="connsiteX2" fmla="*/ 5238149 w 5238149"/>
              <a:gd name="connsiteY2" fmla="*/ 273420 h 1916483"/>
              <a:gd name="connsiteX3" fmla="*/ 3404587 w 5238149"/>
              <a:gd name="connsiteY3" fmla="*/ 40058 h 1916483"/>
              <a:gd name="connsiteX4" fmla="*/ 2752125 w 5238149"/>
              <a:gd name="connsiteY4" fmla="*/ 66252 h 1916483"/>
              <a:gd name="connsiteX5" fmla="*/ 1473995 w 5238149"/>
              <a:gd name="connsiteY5" fmla="*/ 43 h 1916483"/>
              <a:gd name="connsiteX6" fmla="*/ 1242412 w 5238149"/>
              <a:gd name="connsiteY6" fmla="*/ 175790 h 1916483"/>
              <a:gd name="connsiteX7" fmla="*/ 801881 w 5238149"/>
              <a:gd name="connsiteY7" fmla="*/ 816345 h 1916483"/>
              <a:gd name="connsiteX8" fmla="*/ 483393 w 5238149"/>
              <a:gd name="connsiteY8" fmla="*/ 1269248 h 1916483"/>
              <a:gd name="connsiteX9" fmla="*/ 0 w 5238149"/>
              <a:gd name="connsiteY9" fmla="*/ 1845510 h 1916483"/>
              <a:gd name="connsiteX10" fmla="*/ 1209074 w 5238149"/>
              <a:gd name="connsiteY10" fmla="*/ 1916483 h 1916483"/>
              <a:gd name="connsiteX0" fmla="*/ 1209074 w 5238149"/>
              <a:gd name="connsiteY0" fmla="*/ 1916496 h 1916496"/>
              <a:gd name="connsiteX1" fmla="*/ 3614137 w 5238149"/>
              <a:gd name="connsiteY1" fmla="*/ 1911733 h 1916496"/>
              <a:gd name="connsiteX2" fmla="*/ 5238149 w 5238149"/>
              <a:gd name="connsiteY2" fmla="*/ 273433 h 1916496"/>
              <a:gd name="connsiteX3" fmla="*/ 3404587 w 5238149"/>
              <a:gd name="connsiteY3" fmla="*/ 40071 h 1916496"/>
              <a:gd name="connsiteX4" fmla="*/ 2752125 w 5238149"/>
              <a:gd name="connsiteY4" fmla="*/ 54358 h 1916496"/>
              <a:gd name="connsiteX5" fmla="*/ 1473995 w 5238149"/>
              <a:gd name="connsiteY5" fmla="*/ 56 h 1916496"/>
              <a:gd name="connsiteX6" fmla="*/ 1242412 w 5238149"/>
              <a:gd name="connsiteY6" fmla="*/ 175803 h 1916496"/>
              <a:gd name="connsiteX7" fmla="*/ 801881 w 5238149"/>
              <a:gd name="connsiteY7" fmla="*/ 816358 h 1916496"/>
              <a:gd name="connsiteX8" fmla="*/ 483393 w 5238149"/>
              <a:gd name="connsiteY8" fmla="*/ 1269261 h 1916496"/>
              <a:gd name="connsiteX9" fmla="*/ 0 w 5238149"/>
              <a:gd name="connsiteY9" fmla="*/ 1845523 h 1916496"/>
              <a:gd name="connsiteX10" fmla="*/ 1209074 w 5238149"/>
              <a:gd name="connsiteY10" fmla="*/ 1916496 h 1916496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2125 w 5238149"/>
              <a:gd name="connsiteY4" fmla="*/ 54343 h 1916481"/>
              <a:gd name="connsiteX5" fmla="*/ 1473995 w 5238149"/>
              <a:gd name="connsiteY5" fmla="*/ 41 h 1916481"/>
              <a:gd name="connsiteX6" fmla="*/ 1242412 w 5238149"/>
              <a:gd name="connsiteY6" fmla="*/ 175788 h 1916481"/>
              <a:gd name="connsiteX7" fmla="*/ 801881 w 5238149"/>
              <a:gd name="connsiteY7" fmla="*/ 816343 h 1916481"/>
              <a:gd name="connsiteX8" fmla="*/ 483393 w 5238149"/>
              <a:gd name="connsiteY8" fmla="*/ 1269246 h 1916481"/>
              <a:gd name="connsiteX9" fmla="*/ 0 w 5238149"/>
              <a:gd name="connsiteY9" fmla="*/ 1845508 h 1916481"/>
              <a:gd name="connsiteX10" fmla="*/ 1209074 w 5238149"/>
              <a:gd name="connsiteY10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2125 w 5238149"/>
              <a:gd name="connsiteY4" fmla="*/ 54343 h 1916481"/>
              <a:gd name="connsiteX5" fmla="*/ 1473995 w 5238149"/>
              <a:gd name="connsiteY5" fmla="*/ 41 h 1916481"/>
              <a:gd name="connsiteX6" fmla="*/ 1242412 w 5238149"/>
              <a:gd name="connsiteY6" fmla="*/ 175788 h 1916481"/>
              <a:gd name="connsiteX7" fmla="*/ 801881 w 5238149"/>
              <a:gd name="connsiteY7" fmla="*/ 816343 h 1916481"/>
              <a:gd name="connsiteX8" fmla="*/ 483393 w 5238149"/>
              <a:gd name="connsiteY8" fmla="*/ 1269246 h 1916481"/>
              <a:gd name="connsiteX9" fmla="*/ 0 w 5238149"/>
              <a:gd name="connsiteY9" fmla="*/ 1845508 h 1916481"/>
              <a:gd name="connsiteX10" fmla="*/ 1209074 w 5238149"/>
              <a:gd name="connsiteY10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0345 w 5238149"/>
              <a:gd name="connsiteY4" fmla="*/ 30997 h 1916481"/>
              <a:gd name="connsiteX5" fmla="*/ 2752125 w 5238149"/>
              <a:gd name="connsiteY5" fmla="*/ 54343 h 1916481"/>
              <a:gd name="connsiteX6" fmla="*/ 1473995 w 5238149"/>
              <a:gd name="connsiteY6" fmla="*/ 41 h 1916481"/>
              <a:gd name="connsiteX7" fmla="*/ 1242412 w 5238149"/>
              <a:gd name="connsiteY7" fmla="*/ 175788 h 1916481"/>
              <a:gd name="connsiteX8" fmla="*/ 801881 w 5238149"/>
              <a:gd name="connsiteY8" fmla="*/ 816343 h 1916481"/>
              <a:gd name="connsiteX9" fmla="*/ 483393 w 5238149"/>
              <a:gd name="connsiteY9" fmla="*/ 1269246 h 1916481"/>
              <a:gd name="connsiteX10" fmla="*/ 0 w 5238149"/>
              <a:gd name="connsiteY10" fmla="*/ 1845508 h 1916481"/>
              <a:gd name="connsiteX11" fmla="*/ 1209074 w 5238149"/>
              <a:gd name="connsiteY11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3064670 w 5238149"/>
              <a:gd name="connsiteY4" fmla="*/ 54809 h 1916481"/>
              <a:gd name="connsiteX5" fmla="*/ 2752125 w 5238149"/>
              <a:gd name="connsiteY5" fmla="*/ 54343 h 1916481"/>
              <a:gd name="connsiteX6" fmla="*/ 1473995 w 5238149"/>
              <a:gd name="connsiteY6" fmla="*/ 41 h 1916481"/>
              <a:gd name="connsiteX7" fmla="*/ 1242412 w 5238149"/>
              <a:gd name="connsiteY7" fmla="*/ 175788 h 1916481"/>
              <a:gd name="connsiteX8" fmla="*/ 801881 w 5238149"/>
              <a:gd name="connsiteY8" fmla="*/ 816343 h 1916481"/>
              <a:gd name="connsiteX9" fmla="*/ 483393 w 5238149"/>
              <a:gd name="connsiteY9" fmla="*/ 1269246 h 1916481"/>
              <a:gd name="connsiteX10" fmla="*/ 0 w 5238149"/>
              <a:gd name="connsiteY10" fmla="*/ 1845508 h 1916481"/>
              <a:gd name="connsiteX11" fmla="*/ 1209074 w 5238149"/>
              <a:gd name="connsiteY11" fmla="*/ 1916481 h 1916481"/>
              <a:gd name="connsiteX0" fmla="*/ 1209074 w 5238149"/>
              <a:gd name="connsiteY0" fmla="*/ 1916538 h 1916538"/>
              <a:gd name="connsiteX1" fmla="*/ 3614137 w 5238149"/>
              <a:gd name="connsiteY1" fmla="*/ 1911775 h 1916538"/>
              <a:gd name="connsiteX2" fmla="*/ 5238149 w 5238149"/>
              <a:gd name="connsiteY2" fmla="*/ 273475 h 1916538"/>
              <a:gd name="connsiteX3" fmla="*/ 3404587 w 5238149"/>
              <a:gd name="connsiteY3" fmla="*/ 40113 h 1916538"/>
              <a:gd name="connsiteX4" fmla="*/ 3064670 w 5238149"/>
              <a:gd name="connsiteY4" fmla="*/ 54866 h 1916538"/>
              <a:gd name="connsiteX5" fmla="*/ 2378269 w 5238149"/>
              <a:gd name="connsiteY5" fmla="*/ 21063 h 1916538"/>
              <a:gd name="connsiteX6" fmla="*/ 1473995 w 5238149"/>
              <a:gd name="connsiteY6" fmla="*/ 98 h 1916538"/>
              <a:gd name="connsiteX7" fmla="*/ 1242412 w 5238149"/>
              <a:gd name="connsiteY7" fmla="*/ 175845 h 1916538"/>
              <a:gd name="connsiteX8" fmla="*/ 801881 w 5238149"/>
              <a:gd name="connsiteY8" fmla="*/ 816400 h 1916538"/>
              <a:gd name="connsiteX9" fmla="*/ 483393 w 5238149"/>
              <a:gd name="connsiteY9" fmla="*/ 1269303 h 1916538"/>
              <a:gd name="connsiteX10" fmla="*/ 0 w 5238149"/>
              <a:gd name="connsiteY10" fmla="*/ 1845565 h 1916538"/>
              <a:gd name="connsiteX11" fmla="*/ 1209074 w 5238149"/>
              <a:gd name="connsiteY11" fmla="*/ 1916538 h 1916538"/>
              <a:gd name="connsiteX0" fmla="*/ 1209074 w 5238149"/>
              <a:gd name="connsiteY0" fmla="*/ 1916538 h 1916538"/>
              <a:gd name="connsiteX1" fmla="*/ 3614137 w 5238149"/>
              <a:gd name="connsiteY1" fmla="*/ 1911775 h 1916538"/>
              <a:gd name="connsiteX2" fmla="*/ 5238149 w 5238149"/>
              <a:gd name="connsiteY2" fmla="*/ 273475 h 1916538"/>
              <a:gd name="connsiteX3" fmla="*/ 3783205 w 5238149"/>
              <a:gd name="connsiteY3" fmla="*/ 71069 h 1916538"/>
              <a:gd name="connsiteX4" fmla="*/ 3064670 w 5238149"/>
              <a:gd name="connsiteY4" fmla="*/ 54866 h 1916538"/>
              <a:gd name="connsiteX5" fmla="*/ 2378269 w 5238149"/>
              <a:gd name="connsiteY5" fmla="*/ 21063 h 1916538"/>
              <a:gd name="connsiteX6" fmla="*/ 1473995 w 5238149"/>
              <a:gd name="connsiteY6" fmla="*/ 98 h 1916538"/>
              <a:gd name="connsiteX7" fmla="*/ 1242412 w 5238149"/>
              <a:gd name="connsiteY7" fmla="*/ 175845 h 1916538"/>
              <a:gd name="connsiteX8" fmla="*/ 801881 w 5238149"/>
              <a:gd name="connsiteY8" fmla="*/ 816400 h 1916538"/>
              <a:gd name="connsiteX9" fmla="*/ 483393 w 5238149"/>
              <a:gd name="connsiteY9" fmla="*/ 1269303 h 1916538"/>
              <a:gd name="connsiteX10" fmla="*/ 0 w 5238149"/>
              <a:gd name="connsiteY10" fmla="*/ 1845565 h 1916538"/>
              <a:gd name="connsiteX11" fmla="*/ 1209074 w 5238149"/>
              <a:gd name="connsiteY11" fmla="*/ 1916538 h 1916538"/>
              <a:gd name="connsiteX0" fmla="*/ 1209074 w 5409599"/>
              <a:gd name="connsiteY0" fmla="*/ 1916538 h 1916538"/>
              <a:gd name="connsiteX1" fmla="*/ 3614137 w 5409599"/>
              <a:gd name="connsiteY1" fmla="*/ 1911775 h 1916538"/>
              <a:gd name="connsiteX2" fmla="*/ 5409599 w 5409599"/>
              <a:gd name="connsiteY2" fmla="*/ 97262 h 1916538"/>
              <a:gd name="connsiteX3" fmla="*/ 3783205 w 5409599"/>
              <a:gd name="connsiteY3" fmla="*/ 71069 h 1916538"/>
              <a:gd name="connsiteX4" fmla="*/ 3064670 w 5409599"/>
              <a:gd name="connsiteY4" fmla="*/ 54866 h 1916538"/>
              <a:gd name="connsiteX5" fmla="*/ 2378269 w 5409599"/>
              <a:gd name="connsiteY5" fmla="*/ 21063 h 1916538"/>
              <a:gd name="connsiteX6" fmla="*/ 1473995 w 5409599"/>
              <a:gd name="connsiteY6" fmla="*/ 98 h 1916538"/>
              <a:gd name="connsiteX7" fmla="*/ 1242412 w 5409599"/>
              <a:gd name="connsiteY7" fmla="*/ 175845 h 1916538"/>
              <a:gd name="connsiteX8" fmla="*/ 801881 w 5409599"/>
              <a:gd name="connsiteY8" fmla="*/ 816400 h 1916538"/>
              <a:gd name="connsiteX9" fmla="*/ 483393 w 5409599"/>
              <a:gd name="connsiteY9" fmla="*/ 1269303 h 1916538"/>
              <a:gd name="connsiteX10" fmla="*/ 0 w 5409599"/>
              <a:gd name="connsiteY10" fmla="*/ 1845565 h 1916538"/>
              <a:gd name="connsiteX11" fmla="*/ 1209074 w 5409599"/>
              <a:gd name="connsiteY11" fmla="*/ 1916538 h 1916538"/>
              <a:gd name="connsiteX0" fmla="*/ 1209074 w 5409599"/>
              <a:gd name="connsiteY0" fmla="*/ 1916538 h 1916538"/>
              <a:gd name="connsiteX1" fmla="*/ 3614137 w 5409599"/>
              <a:gd name="connsiteY1" fmla="*/ 1911775 h 1916538"/>
              <a:gd name="connsiteX2" fmla="*/ 5409599 w 5409599"/>
              <a:gd name="connsiteY2" fmla="*/ 97262 h 1916538"/>
              <a:gd name="connsiteX3" fmla="*/ 3064670 w 5409599"/>
              <a:gd name="connsiteY3" fmla="*/ 54866 h 1916538"/>
              <a:gd name="connsiteX4" fmla="*/ 2378269 w 5409599"/>
              <a:gd name="connsiteY4" fmla="*/ 21063 h 1916538"/>
              <a:gd name="connsiteX5" fmla="*/ 1473995 w 5409599"/>
              <a:gd name="connsiteY5" fmla="*/ 98 h 1916538"/>
              <a:gd name="connsiteX6" fmla="*/ 1242412 w 5409599"/>
              <a:gd name="connsiteY6" fmla="*/ 175845 h 1916538"/>
              <a:gd name="connsiteX7" fmla="*/ 801881 w 5409599"/>
              <a:gd name="connsiteY7" fmla="*/ 816400 h 1916538"/>
              <a:gd name="connsiteX8" fmla="*/ 483393 w 5409599"/>
              <a:gd name="connsiteY8" fmla="*/ 1269303 h 1916538"/>
              <a:gd name="connsiteX9" fmla="*/ 0 w 5409599"/>
              <a:gd name="connsiteY9" fmla="*/ 1845565 h 1916538"/>
              <a:gd name="connsiteX10" fmla="*/ 1209074 w 5409599"/>
              <a:gd name="connsiteY10" fmla="*/ 1916538 h 1916538"/>
              <a:gd name="connsiteX0" fmla="*/ 1209074 w 3614137"/>
              <a:gd name="connsiteY0" fmla="*/ 1916538 h 1916538"/>
              <a:gd name="connsiteX1" fmla="*/ 3614137 w 3614137"/>
              <a:gd name="connsiteY1" fmla="*/ 1911775 h 1916538"/>
              <a:gd name="connsiteX2" fmla="*/ 3348800 w 3614137"/>
              <a:gd name="connsiteY2" fmla="*/ 61328 h 1916538"/>
              <a:gd name="connsiteX3" fmla="*/ 3064670 w 3614137"/>
              <a:gd name="connsiteY3" fmla="*/ 54866 h 1916538"/>
              <a:gd name="connsiteX4" fmla="*/ 2378269 w 3614137"/>
              <a:gd name="connsiteY4" fmla="*/ 21063 h 1916538"/>
              <a:gd name="connsiteX5" fmla="*/ 1473995 w 3614137"/>
              <a:gd name="connsiteY5" fmla="*/ 98 h 1916538"/>
              <a:gd name="connsiteX6" fmla="*/ 1242412 w 3614137"/>
              <a:gd name="connsiteY6" fmla="*/ 175845 h 1916538"/>
              <a:gd name="connsiteX7" fmla="*/ 801881 w 3614137"/>
              <a:gd name="connsiteY7" fmla="*/ 816400 h 1916538"/>
              <a:gd name="connsiteX8" fmla="*/ 483393 w 3614137"/>
              <a:gd name="connsiteY8" fmla="*/ 1269303 h 1916538"/>
              <a:gd name="connsiteX9" fmla="*/ 0 w 3614137"/>
              <a:gd name="connsiteY9" fmla="*/ 1845565 h 1916538"/>
              <a:gd name="connsiteX10" fmla="*/ 1209074 w 3614137"/>
              <a:gd name="connsiteY10" fmla="*/ 1916538 h 1916538"/>
              <a:gd name="connsiteX0" fmla="*/ 1209074 w 3348800"/>
              <a:gd name="connsiteY0" fmla="*/ 1916538 h 1916538"/>
              <a:gd name="connsiteX1" fmla="*/ 2858743 w 3348800"/>
              <a:gd name="connsiteY1" fmla="*/ 1875842 h 1916538"/>
              <a:gd name="connsiteX2" fmla="*/ 3348800 w 3348800"/>
              <a:gd name="connsiteY2" fmla="*/ 61328 h 1916538"/>
              <a:gd name="connsiteX3" fmla="*/ 3064670 w 3348800"/>
              <a:gd name="connsiteY3" fmla="*/ 54866 h 1916538"/>
              <a:gd name="connsiteX4" fmla="*/ 2378269 w 3348800"/>
              <a:gd name="connsiteY4" fmla="*/ 21063 h 1916538"/>
              <a:gd name="connsiteX5" fmla="*/ 1473995 w 3348800"/>
              <a:gd name="connsiteY5" fmla="*/ 98 h 1916538"/>
              <a:gd name="connsiteX6" fmla="*/ 1242412 w 3348800"/>
              <a:gd name="connsiteY6" fmla="*/ 175845 h 1916538"/>
              <a:gd name="connsiteX7" fmla="*/ 801881 w 3348800"/>
              <a:gd name="connsiteY7" fmla="*/ 816400 h 1916538"/>
              <a:gd name="connsiteX8" fmla="*/ 483393 w 3348800"/>
              <a:gd name="connsiteY8" fmla="*/ 1269303 h 1916538"/>
              <a:gd name="connsiteX9" fmla="*/ 0 w 3348800"/>
              <a:gd name="connsiteY9" fmla="*/ 1845565 h 1916538"/>
              <a:gd name="connsiteX10" fmla="*/ 1209074 w 3348800"/>
              <a:gd name="connsiteY10" fmla="*/ 1916538 h 1916538"/>
              <a:gd name="connsiteX0" fmla="*/ 1250847 w 3348800"/>
              <a:gd name="connsiteY0" fmla="*/ 1837484 h 1875842"/>
              <a:gd name="connsiteX1" fmla="*/ 2858743 w 3348800"/>
              <a:gd name="connsiteY1" fmla="*/ 1875842 h 1875842"/>
              <a:gd name="connsiteX2" fmla="*/ 3348800 w 3348800"/>
              <a:gd name="connsiteY2" fmla="*/ 61328 h 1875842"/>
              <a:gd name="connsiteX3" fmla="*/ 3064670 w 3348800"/>
              <a:gd name="connsiteY3" fmla="*/ 54866 h 1875842"/>
              <a:gd name="connsiteX4" fmla="*/ 2378269 w 3348800"/>
              <a:gd name="connsiteY4" fmla="*/ 21063 h 1875842"/>
              <a:gd name="connsiteX5" fmla="*/ 1473995 w 3348800"/>
              <a:gd name="connsiteY5" fmla="*/ 98 h 1875842"/>
              <a:gd name="connsiteX6" fmla="*/ 1242412 w 3348800"/>
              <a:gd name="connsiteY6" fmla="*/ 175845 h 1875842"/>
              <a:gd name="connsiteX7" fmla="*/ 801881 w 3348800"/>
              <a:gd name="connsiteY7" fmla="*/ 816400 h 1875842"/>
              <a:gd name="connsiteX8" fmla="*/ 483393 w 3348800"/>
              <a:gd name="connsiteY8" fmla="*/ 1269303 h 1875842"/>
              <a:gd name="connsiteX9" fmla="*/ 0 w 3348800"/>
              <a:gd name="connsiteY9" fmla="*/ 1845565 h 1875842"/>
              <a:gd name="connsiteX10" fmla="*/ 1250847 w 3348800"/>
              <a:gd name="connsiteY10" fmla="*/ 1837484 h 1875842"/>
              <a:gd name="connsiteX0" fmla="*/ 1250847 w 3348800"/>
              <a:gd name="connsiteY0" fmla="*/ 1837484 h 1877905"/>
              <a:gd name="connsiteX1" fmla="*/ 2858743 w 3348800"/>
              <a:gd name="connsiteY1" fmla="*/ 1875842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50847 w 3348800"/>
              <a:gd name="connsiteY10" fmla="*/ 1837484 h 1877905"/>
              <a:gd name="connsiteX0" fmla="*/ 1266512 w 3348800"/>
              <a:gd name="connsiteY0" fmla="*/ 1869824 h 1877905"/>
              <a:gd name="connsiteX1" fmla="*/ 2858743 w 3348800"/>
              <a:gd name="connsiteY1" fmla="*/ 1875842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66512 w 3348800"/>
              <a:gd name="connsiteY10" fmla="*/ 1869824 h 1877905"/>
              <a:gd name="connsiteX0" fmla="*/ 1266512 w 3348800"/>
              <a:gd name="connsiteY0" fmla="*/ 1869824 h 1877905"/>
              <a:gd name="connsiteX1" fmla="*/ 2895294 w 3348800"/>
              <a:gd name="connsiteY1" fmla="*/ 1870451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66512 w 3348800"/>
              <a:gd name="connsiteY10" fmla="*/ 1869824 h 1877905"/>
              <a:gd name="connsiteX0" fmla="*/ 1274344 w 3348800"/>
              <a:gd name="connsiteY0" fmla="*/ 1923725 h 1923725"/>
              <a:gd name="connsiteX1" fmla="*/ 2895294 w 3348800"/>
              <a:gd name="connsiteY1" fmla="*/ 1870451 h 1923725"/>
              <a:gd name="connsiteX2" fmla="*/ 3348800 w 3348800"/>
              <a:gd name="connsiteY2" fmla="*/ 61328 h 1923725"/>
              <a:gd name="connsiteX3" fmla="*/ 3064670 w 3348800"/>
              <a:gd name="connsiteY3" fmla="*/ 54866 h 1923725"/>
              <a:gd name="connsiteX4" fmla="*/ 2378269 w 3348800"/>
              <a:gd name="connsiteY4" fmla="*/ 21063 h 1923725"/>
              <a:gd name="connsiteX5" fmla="*/ 1473995 w 3348800"/>
              <a:gd name="connsiteY5" fmla="*/ 98 h 1923725"/>
              <a:gd name="connsiteX6" fmla="*/ 1242412 w 3348800"/>
              <a:gd name="connsiteY6" fmla="*/ 175845 h 1923725"/>
              <a:gd name="connsiteX7" fmla="*/ 801881 w 3348800"/>
              <a:gd name="connsiteY7" fmla="*/ 816400 h 1923725"/>
              <a:gd name="connsiteX8" fmla="*/ 483393 w 3348800"/>
              <a:gd name="connsiteY8" fmla="*/ 1269303 h 1923725"/>
              <a:gd name="connsiteX9" fmla="*/ 0 w 3348800"/>
              <a:gd name="connsiteY9" fmla="*/ 1877905 h 1923725"/>
              <a:gd name="connsiteX10" fmla="*/ 1274344 w 3348800"/>
              <a:gd name="connsiteY10" fmla="*/ 1923725 h 1923725"/>
              <a:gd name="connsiteX0" fmla="*/ 1274344 w 3348800"/>
              <a:gd name="connsiteY0" fmla="*/ 1923725 h 1923725"/>
              <a:gd name="connsiteX1" fmla="*/ 2871796 w 3348800"/>
              <a:gd name="connsiteY1" fmla="*/ 1918961 h 1923725"/>
              <a:gd name="connsiteX2" fmla="*/ 3348800 w 3348800"/>
              <a:gd name="connsiteY2" fmla="*/ 61328 h 1923725"/>
              <a:gd name="connsiteX3" fmla="*/ 3064670 w 3348800"/>
              <a:gd name="connsiteY3" fmla="*/ 54866 h 1923725"/>
              <a:gd name="connsiteX4" fmla="*/ 2378269 w 3348800"/>
              <a:gd name="connsiteY4" fmla="*/ 21063 h 1923725"/>
              <a:gd name="connsiteX5" fmla="*/ 1473995 w 3348800"/>
              <a:gd name="connsiteY5" fmla="*/ 98 h 1923725"/>
              <a:gd name="connsiteX6" fmla="*/ 1242412 w 3348800"/>
              <a:gd name="connsiteY6" fmla="*/ 175845 h 1923725"/>
              <a:gd name="connsiteX7" fmla="*/ 801881 w 3348800"/>
              <a:gd name="connsiteY7" fmla="*/ 816400 h 1923725"/>
              <a:gd name="connsiteX8" fmla="*/ 483393 w 3348800"/>
              <a:gd name="connsiteY8" fmla="*/ 1269303 h 1923725"/>
              <a:gd name="connsiteX9" fmla="*/ 0 w 3348800"/>
              <a:gd name="connsiteY9" fmla="*/ 1877905 h 1923725"/>
              <a:gd name="connsiteX10" fmla="*/ 1274344 w 3348800"/>
              <a:gd name="connsiteY10" fmla="*/ 1923725 h 1923725"/>
              <a:gd name="connsiteX0" fmla="*/ 1282176 w 3356632"/>
              <a:gd name="connsiteY0" fmla="*/ 1923725 h 1926415"/>
              <a:gd name="connsiteX1" fmla="*/ 2879628 w 3356632"/>
              <a:gd name="connsiteY1" fmla="*/ 1918961 h 1926415"/>
              <a:gd name="connsiteX2" fmla="*/ 3356632 w 3356632"/>
              <a:gd name="connsiteY2" fmla="*/ 61328 h 1926415"/>
              <a:gd name="connsiteX3" fmla="*/ 3072502 w 3356632"/>
              <a:gd name="connsiteY3" fmla="*/ 54866 h 1926415"/>
              <a:gd name="connsiteX4" fmla="*/ 2386101 w 3356632"/>
              <a:gd name="connsiteY4" fmla="*/ 21063 h 1926415"/>
              <a:gd name="connsiteX5" fmla="*/ 1481827 w 3356632"/>
              <a:gd name="connsiteY5" fmla="*/ 98 h 1926415"/>
              <a:gd name="connsiteX6" fmla="*/ 1250244 w 3356632"/>
              <a:gd name="connsiteY6" fmla="*/ 175845 h 1926415"/>
              <a:gd name="connsiteX7" fmla="*/ 809713 w 3356632"/>
              <a:gd name="connsiteY7" fmla="*/ 816400 h 1926415"/>
              <a:gd name="connsiteX8" fmla="*/ 491225 w 3356632"/>
              <a:gd name="connsiteY8" fmla="*/ 1269303 h 1926415"/>
              <a:gd name="connsiteX9" fmla="*/ 0 w 3356632"/>
              <a:gd name="connsiteY9" fmla="*/ 1926415 h 1926415"/>
              <a:gd name="connsiteX10" fmla="*/ 1282176 w 3356632"/>
              <a:gd name="connsiteY10" fmla="*/ 1923725 h 1926415"/>
              <a:gd name="connsiteX0" fmla="*/ 1282176 w 3356632"/>
              <a:gd name="connsiteY0" fmla="*/ 2027133 h 2029823"/>
              <a:gd name="connsiteX1" fmla="*/ 2879628 w 3356632"/>
              <a:gd name="connsiteY1" fmla="*/ 2022369 h 2029823"/>
              <a:gd name="connsiteX2" fmla="*/ 3356632 w 3356632"/>
              <a:gd name="connsiteY2" fmla="*/ 164736 h 2029823"/>
              <a:gd name="connsiteX3" fmla="*/ 3072502 w 3356632"/>
              <a:gd name="connsiteY3" fmla="*/ 158274 h 2029823"/>
              <a:gd name="connsiteX4" fmla="*/ 2386101 w 3356632"/>
              <a:gd name="connsiteY4" fmla="*/ 124471 h 2029823"/>
              <a:gd name="connsiteX5" fmla="*/ 1202599 w 3356632"/>
              <a:gd name="connsiteY5" fmla="*/ 17 h 2029823"/>
              <a:gd name="connsiteX6" fmla="*/ 1250244 w 3356632"/>
              <a:gd name="connsiteY6" fmla="*/ 279253 h 2029823"/>
              <a:gd name="connsiteX7" fmla="*/ 809713 w 3356632"/>
              <a:gd name="connsiteY7" fmla="*/ 919808 h 2029823"/>
              <a:gd name="connsiteX8" fmla="*/ 491225 w 3356632"/>
              <a:gd name="connsiteY8" fmla="*/ 1372711 h 2029823"/>
              <a:gd name="connsiteX9" fmla="*/ 0 w 3356632"/>
              <a:gd name="connsiteY9" fmla="*/ 2029823 h 2029823"/>
              <a:gd name="connsiteX10" fmla="*/ 1282176 w 3356632"/>
              <a:gd name="connsiteY10" fmla="*/ 2027133 h 2029823"/>
              <a:gd name="connsiteX0" fmla="*/ 1282176 w 3356632"/>
              <a:gd name="connsiteY0" fmla="*/ 2030400 h 2033090"/>
              <a:gd name="connsiteX1" fmla="*/ 2879628 w 3356632"/>
              <a:gd name="connsiteY1" fmla="*/ 2025636 h 2033090"/>
              <a:gd name="connsiteX2" fmla="*/ 3356632 w 3356632"/>
              <a:gd name="connsiteY2" fmla="*/ 168003 h 2033090"/>
              <a:gd name="connsiteX3" fmla="*/ 3072502 w 3356632"/>
              <a:gd name="connsiteY3" fmla="*/ 161541 h 2033090"/>
              <a:gd name="connsiteX4" fmla="*/ 2386101 w 3356632"/>
              <a:gd name="connsiteY4" fmla="*/ 127738 h 2033090"/>
              <a:gd name="connsiteX5" fmla="*/ 1202599 w 3356632"/>
              <a:gd name="connsiteY5" fmla="*/ 3284 h 2033090"/>
              <a:gd name="connsiteX6" fmla="*/ 979477 w 3356632"/>
              <a:gd name="connsiteY6" fmla="*/ 291144 h 2033090"/>
              <a:gd name="connsiteX7" fmla="*/ 809713 w 3356632"/>
              <a:gd name="connsiteY7" fmla="*/ 923075 h 2033090"/>
              <a:gd name="connsiteX8" fmla="*/ 491225 w 3356632"/>
              <a:gd name="connsiteY8" fmla="*/ 1375978 h 2033090"/>
              <a:gd name="connsiteX9" fmla="*/ 0 w 3356632"/>
              <a:gd name="connsiteY9" fmla="*/ 2033090 h 2033090"/>
              <a:gd name="connsiteX10" fmla="*/ 1282176 w 3356632"/>
              <a:gd name="connsiteY10" fmla="*/ 2030400 h 2033090"/>
              <a:gd name="connsiteX0" fmla="*/ 1282176 w 3356632"/>
              <a:gd name="connsiteY0" fmla="*/ 2021952 h 2024642"/>
              <a:gd name="connsiteX1" fmla="*/ 2879628 w 3356632"/>
              <a:gd name="connsiteY1" fmla="*/ 2017188 h 2024642"/>
              <a:gd name="connsiteX2" fmla="*/ 3356632 w 3356632"/>
              <a:gd name="connsiteY2" fmla="*/ 159555 h 2024642"/>
              <a:gd name="connsiteX3" fmla="*/ 3072502 w 3356632"/>
              <a:gd name="connsiteY3" fmla="*/ 153093 h 2024642"/>
              <a:gd name="connsiteX4" fmla="*/ 2386101 w 3356632"/>
              <a:gd name="connsiteY4" fmla="*/ 119290 h 2024642"/>
              <a:gd name="connsiteX5" fmla="*/ 1227983 w 3356632"/>
              <a:gd name="connsiteY5" fmla="*/ 3460 h 2024642"/>
              <a:gd name="connsiteX6" fmla="*/ 979477 w 3356632"/>
              <a:gd name="connsiteY6" fmla="*/ 282696 h 2024642"/>
              <a:gd name="connsiteX7" fmla="*/ 809713 w 3356632"/>
              <a:gd name="connsiteY7" fmla="*/ 914627 h 2024642"/>
              <a:gd name="connsiteX8" fmla="*/ 491225 w 3356632"/>
              <a:gd name="connsiteY8" fmla="*/ 1367530 h 2024642"/>
              <a:gd name="connsiteX9" fmla="*/ 0 w 3356632"/>
              <a:gd name="connsiteY9" fmla="*/ 2024642 h 2024642"/>
              <a:gd name="connsiteX10" fmla="*/ 1282176 w 3356632"/>
              <a:gd name="connsiteY10" fmla="*/ 2021952 h 2024642"/>
              <a:gd name="connsiteX0" fmla="*/ 1282176 w 3356632"/>
              <a:gd name="connsiteY0" fmla="*/ 2022228 h 2024918"/>
              <a:gd name="connsiteX1" fmla="*/ 2879628 w 3356632"/>
              <a:gd name="connsiteY1" fmla="*/ 2017464 h 2024918"/>
              <a:gd name="connsiteX2" fmla="*/ 3356632 w 3356632"/>
              <a:gd name="connsiteY2" fmla="*/ 159831 h 2024918"/>
              <a:gd name="connsiteX3" fmla="*/ 3072502 w 3356632"/>
              <a:gd name="connsiteY3" fmla="*/ 153369 h 2024918"/>
              <a:gd name="connsiteX4" fmla="*/ 2386101 w 3356632"/>
              <a:gd name="connsiteY4" fmla="*/ 119566 h 2024918"/>
              <a:gd name="connsiteX5" fmla="*/ 1227983 w 3356632"/>
              <a:gd name="connsiteY5" fmla="*/ 3736 h 2024918"/>
              <a:gd name="connsiteX6" fmla="*/ 979477 w 3356632"/>
              <a:gd name="connsiteY6" fmla="*/ 282972 h 2024918"/>
              <a:gd name="connsiteX7" fmla="*/ 809713 w 3356632"/>
              <a:gd name="connsiteY7" fmla="*/ 914903 h 2024918"/>
              <a:gd name="connsiteX8" fmla="*/ 491225 w 3356632"/>
              <a:gd name="connsiteY8" fmla="*/ 1367806 h 2024918"/>
              <a:gd name="connsiteX9" fmla="*/ 0 w 3356632"/>
              <a:gd name="connsiteY9" fmla="*/ 2024918 h 2024918"/>
              <a:gd name="connsiteX10" fmla="*/ 1282176 w 3356632"/>
              <a:gd name="connsiteY10" fmla="*/ 2022228 h 2024918"/>
              <a:gd name="connsiteX0" fmla="*/ 1282176 w 3356632"/>
              <a:gd name="connsiteY0" fmla="*/ 2022228 h 2024918"/>
              <a:gd name="connsiteX1" fmla="*/ 2879628 w 3356632"/>
              <a:gd name="connsiteY1" fmla="*/ 2017464 h 2024918"/>
              <a:gd name="connsiteX2" fmla="*/ 3356632 w 3356632"/>
              <a:gd name="connsiteY2" fmla="*/ 159831 h 2024918"/>
              <a:gd name="connsiteX3" fmla="*/ 3072502 w 3356632"/>
              <a:gd name="connsiteY3" fmla="*/ 153369 h 2024918"/>
              <a:gd name="connsiteX4" fmla="*/ 2386101 w 3356632"/>
              <a:gd name="connsiteY4" fmla="*/ 119566 h 2024918"/>
              <a:gd name="connsiteX5" fmla="*/ 1227983 w 3356632"/>
              <a:gd name="connsiteY5" fmla="*/ 3736 h 2024918"/>
              <a:gd name="connsiteX6" fmla="*/ 979477 w 3356632"/>
              <a:gd name="connsiteY6" fmla="*/ 282972 h 2024918"/>
              <a:gd name="connsiteX7" fmla="*/ 699714 w 3356632"/>
              <a:gd name="connsiteY7" fmla="*/ 897655 h 2024918"/>
              <a:gd name="connsiteX8" fmla="*/ 491225 w 3356632"/>
              <a:gd name="connsiteY8" fmla="*/ 1367806 h 2024918"/>
              <a:gd name="connsiteX9" fmla="*/ 0 w 3356632"/>
              <a:gd name="connsiteY9" fmla="*/ 2024918 h 2024918"/>
              <a:gd name="connsiteX10" fmla="*/ 1282176 w 3356632"/>
              <a:gd name="connsiteY10" fmla="*/ 2022228 h 2024918"/>
              <a:gd name="connsiteX0" fmla="*/ 1282176 w 3356632"/>
              <a:gd name="connsiteY0" fmla="*/ 2022228 h 2024918"/>
              <a:gd name="connsiteX1" fmla="*/ 2879628 w 3356632"/>
              <a:gd name="connsiteY1" fmla="*/ 2017464 h 2024918"/>
              <a:gd name="connsiteX2" fmla="*/ 3356632 w 3356632"/>
              <a:gd name="connsiteY2" fmla="*/ 159831 h 2024918"/>
              <a:gd name="connsiteX3" fmla="*/ 3072502 w 3356632"/>
              <a:gd name="connsiteY3" fmla="*/ 153369 h 2024918"/>
              <a:gd name="connsiteX4" fmla="*/ 2386101 w 3356632"/>
              <a:gd name="connsiteY4" fmla="*/ 119566 h 2024918"/>
              <a:gd name="connsiteX5" fmla="*/ 1227983 w 3356632"/>
              <a:gd name="connsiteY5" fmla="*/ 3736 h 2024918"/>
              <a:gd name="connsiteX6" fmla="*/ 979477 w 3356632"/>
              <a:gd name="connsiteY6" fmla="*/ 282972 h 2024918"/>
              <a:gd name="connsiteX7" fmla="*/ 699714 w 3356632"/>
              <a:gd name="connsiteY7" fmla="*/ 897655 h 2024918"/>
              <a:gd name="connsiteX8" fmla="*/ 440456 w 3356632"/>
              <a:gd name="connsiteY8" fmla="*/ 1376430 h 2024918"/>
              <a:gd name="connsiteX9" fmla="*/ 0 w 3356632"/>
              <a:gd name="connsiteY9" fmla="*/ 2024918 h 2024918"/>
              <a:gd name="connsiteX10" fmla="*/ 1282176 w 3356632"/>
              <a:gd name="connsiteY10" fmla="*/ 2022228 h 2024918"/>
              <a:gd name="connsiteX0" fmla="*/ 1197561 w 3272017"/>
              <a:gd name="connsiteY0" fmla="*/ 2022228 h 2022228"/>
              <a:gd name="connsiteX1" fmla="*/ 2795013 w 3272017"/>
              <a:gd name="connsiteY1" fmla="*/ 2017464 h 2022228"/>
              <a:gd name="connsiteX2" fmla="*/ 3272017 w 3272017"/>
              <a:gd name="connsiteY2" fmla="*/ 159831 h 2022228"/>
              <a:gd name="connsiteX3" fmla="*/ 2987887 w 3272017"/>
              <a:gd name="connsiteY3" fmla="*/ 153369 h 2022228"/>
              <a:gd name="connsiteX4" fmla="*/ 2301486 w 3272017"/>
              <a:gd name="connsiteY4" fmla="*/ 119566 h 2022228"/>
              <a:gd name="connsiteX5" fmla="*/ 1143368 w 3272017"/>
              <a:gd name="connsiteY5" fmla="*/ 3736 h 2022228"/>
              <a:gd name="connsiteX6" fmla="*/ 894862 w 3272017"/>
              <a:gd name="connsiteY6" fmla="*/ 282972 h 2022228"/>
              <a:gd name="connsiteX7" fmla="*/ 615099 w 3272017"/>
              <a:gd name="connsiteY7" fmla="*/ 897655 h 2022228"/>
              <a:gd name="connsiteX8" fmla="*/ 355841 w 3272017"/>
              <a:gd name="connsiteY8" fmla="*/ 1376430 h 2022228"/>
              <a:gd name="connsiteX9" fmla="*/ 0 w 3272017"/>
              <a:gd name="connsiteY9" fmla="*/ 2007670 h 2022228"/>
              <a:gd name="connsiteX10" fmla="*/ 1197561 w 3272017"/>
              <a:gd name="connsiteY10" fmla="*/ 2022228 h 2022228"/>
              <a:gd name="connsiteX0" fmla="*/ 1197561 w 3272017"/>
              <a:gd name="connsiteY0" fmla="*/ 2022228 h 2022228"/>
              <a:gd name="connsiteX1" fmla="*/ 2795013 w 3272017"/>
              <a:gd name="connsiteY1" fmla="*/ 2017464 h 2022228"/>
              <a:gd name="connsiteX2" fmla="*/ 3272017 w 3272017"/>
              <a:gd name="connsiteY2" fmla="*/ 159831 h 2022228"/>
              <a:gd name="connsiteX3" fmla="*/ 2987887 w 3272017"/>
              <a:gd name="connsiteY3" fmla="*/ 153369 h 2022228"/>
              <a:gd name="connsiteX4" fmla="*/ 2301486 w 3272017"/>
              <a:gd name="connsiteY4" fmla="*/ 119566 h 2022228"/>
              <a:gd name="connsiteX5" fmla="*/ 1143368 w 3272017"/>
              <a:gd name="connsiteY5" fmla="*/ 3736 h 2022228"/>
              <a:gd name="connsiteX6" fmla="*/ 894862 w 3272017"/>
              <a:gd name="connsiteY6" fmla="*/ 282972 h 2022228"/>
              <a:gd name="connsiteX7" fmla="*/ 538946 w 3272017"/>
              <a:gd name="connsiteY7" fmla="*/ 889031 h 2022228"/>
              <a:gd name="connsiteX8" fmla="*/ 355841 w 3272017"/>
              <a:gd name="connsiteY8" fmla="*/ 1376430 h 2022228"/>
              <a:gd name="connsiteX9" fmla="*/ 0 w 3272017"/>
              <a:gd name="connsiteY9" fmla="*/ 2007670 h 2022228"/>
              <a:gd name="connsiteX10" fmla="*/ 1197561 w 3272017"/>
              <a:gd name="connsiteY10" fmla="*/ 2022228 h 2022228"/>
              <a:gd name="connsiteX0" fmla="*/ 1197561 w 3272017"/>
              <a:gd name="connsiteY0" fmla="*/ 2022228 h 2022228"/>
              <a:gd name="connsiteX1" fmla="*/ 2795013 w 3272017"/>
              <a:gd name="connsiteY1" fmla="*/ 2017464 h 2022228"/>
              <a:gd name="connsiteX2" fmla="*/ 3272017 w 3272017"/>
              <a:gd name="connsiteY2" fmla="*/ 159831 h 2022228"/>
              <a:gd name="connsiteX3" fmla="*/ 2987887 w 3272017"/>
              <a:gd name="connsiteY3" fmla="*/ 153369 h 2022228"/>
              <a:gd name="connsiteX4" fmla="*/ 2301486 w 3272017"/>
              <a:gd name="connsiteY4" fmla="*/ 119566 h 2022228"/>
              <a:gd name="connsiteX5" fmla="*/ 1143368 w 3272017"/>
              <a:gd name="connsiteY5" fmla="*/ 3736 h 2022228"/>
              <a:gd name="connsiteX6" fmla="*/ 894862 w 3272017"/>
              <a:gd name="connsiteY6" fmla="*/ 282972 h 2022228"/>
              <a:gd name="connsiteX7" fmla="*/ 538946 w 3272017"/>
              <a:gd name="connsiteY7" fmla="*/ 889031 h 2022228"/>
              <a:gd name="connsiteX8" fmla="*/ 305073 w 3272017"/>
              <a:gd name="connsiteY8" fmla="*/ 1376430 h 2022228"/>
              <a:gd name="connsiteX9" fmla="*/ 0 w 3272017"/>
              <a:gd name="connsiteY9" fmla="*/ 2007670 h 2022228"/>
              <a:gd name="connsiteX10" fmla="*/ 1197561 w 3272017"/>
              <a:gd name="connsiteY10" fmla="*/ 2022228 h 2022228"/>
              <a:gd name="connsiteX0" fmla="*/ 1197561 w 3272017"/>
              <a:gd name="connsiteY0" fmla="*/ 2021347 h 2021347"/>
              <a:gd name="connsiteX1" fmla="*/ 2795013 w 3272017"/>
              <a:gd name="connsiteY1" fmla="*/ 2016583 h 2021347"/>
              <a:gd name="connsiteX2" fmla="*/ 3272017 w 3272017"/>
              <a:gd name="connsiteY2" fmla="*/ 158950 h 2021347"/>
              <a:gd name="connsiteX3" fmla="*/ 2987887 w 3272017"/>
              <a:gd name="connsiteY3" fmla="*/ 152488 h 2021347"/>
              <a:gd name="connsiteX4" fmla="*/ 2301486 w 3272017"/>
              <a:gd name="connsiteY4" fmla="*/ 118685 h 2021347"/>
              <a:gd name="connsiteX5" fmla="*/ 1143368 w 3272017"/>
              <a:gd name="connsiteY5" fmla="*/ 2855 h 2021347"/>
              <a:gd name="connsiteX6" fmla="*/ 869477 w 3272017"/>
              <a:gd name="connsiteY6" fmla="*/ 264843 h 2021347"/>
              <a:gd name="connsiteX7" fmla="*/ 538946 w 3272017"/>
              <a:gd name="connsiteY7" fmla="*/ 888150 h 2021347"/>
              <a:gd name="connsiteX8" fmla="*/ 305073 w 3272017"/>
              <a:gd name="connsiteY8" fmla="*/ 1375549 h 2021347"/>
              <a:gd name="connsiteX9" fmla="*/ 0 w 3272017"/>
              <a:gd name="connsiteY9" fmla="*/ 2006789 h 2021347"/>
              <a:gd name="connsiteX10" fmla="*/ 1197561 w 3272017"/>
              <a:gd name="connsiteY10" fmla="*/ 2021347 h 202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2017" h="2021347">
                <a:moveTo>
                  <a:pt x="1197561" y="2021347"/>
                </a:moveTo>
                <a:lnTo>
                  <a:pt x="2795013" y="2016583"/>
                </a:lnTo>
                <a:lnTo>
                  <a:pt x="3272017" y="158950"/>
                </a:lnTo>
                <a:lnTo>
                  <a:pt x="2987887" y="152488"/>
                </a:lnTo>
                <a:lnTo>
                  <a:pt x="2301486" y="118685"/>
                </a:lnTo>
                <a:cubicBezTo>
                  <a:pt x="2023875" y="118047"/>
                  <a:pt x="1382036" y="-21505"/>
                  <a:pt x="1143368" y="2855"/>
                </a:cubicBezTo>
                <a:cubicBezTo>
                  <a:pt x="904700" y="27215"/>
                  <a:pt x="991915" y="201498"/>
                  <a:pt x="869477" y="264843"/>
                </a:cubicBezTo>
                <a:lnTo>
                  <a:pt x="538946" y="888150"/>
                </a:lnTo>
                <a:lnTo>
                  <a:pt x="305073" y="1375549"/>
                </a:lnTo>
                <a:lnTo>
                  <a:pt x="0" y="2006789"/>
                </a:lnTo>
                <a:lnTo>
                  <a:pt x="1197561" y="20213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1545C33-8CF3-1397-59CF-FDCCE8A982D2}"/>
              </a:ext>
            </a:extLst>
          </p:cNvPr>
          <p:cNvCxnSpPr>
            <a:cxnSpLocks/>
          </p:cNvCxnSpPr>
          <p:nvPr/>
        </p:nvCxnSpPr>
        <p:spPr>
          <a:xfrm>
            <a:off x="2855464" y="3309098"/>
            <a:ext cx="3718249" cy="0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EE6D0F59-0668-8A06-A715-A5B7DE66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Bipath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F49D977-D641-E4AB-5E52-3DB48EB0409D}"/>
              </a:ext>
            </a:extLst>
          </p:cNvPr>
          <p:cNvSpPr/>
          <p:nvPr/>
        </p:nvSpPr>
        <p:spPr>
          <a:xfrm>
            <a:off x="5991095" y="2920246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C73D345-6A0A-67BD-BD8C-E7006F9C1389}"/>
              </a:ext>
            </a:extLst>
          </p:cNvPr>
          <p:cNvSpPr/>
          <p:nvPr/>
        </p:nvSpPr>
        <p:spPr>
          <a:xfrm>
            <a:off x="5455135" y="171774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7A64B84-0289-6045-6E08-ECDC9CE9ACA6}"/>
              </a:ext>
            </a:extLst>
          </p:cNvPr>
          <p:cNvSpPr/>
          <p:nvPr/>
        </p:nvSpPr>
        <p:spPr>
          <a:xfrm>
            <a:off x="4137615" y="2625823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C7DA44A-8732-EA49-8214-702B610ADC76}"/>
              </a:ext>
            </a:extLst>
          </p:cNvPr>
          <p:cNvSpPr/>
          <p:nvPr/>
        </p:nvSpPr>
        <p:spPr>
          <a:xfrm>
            <a:off x="5189312" y="489490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F276967-2FFB-D20F-CA9E-CCFFA6A051B8}"/>
              </a:ext>
            </a:extLst>
          </p:cNvPr>
          <p:cNvSpPr/>
          <p:nvPr/>
        </p:nvSpPr>
        <p:spPr>
          <a:xfrm>
            <a:off x="5652774" y="384459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C72DA7-9D9B-9958-EB5B-8E31E88E9863}"/>
              </a:ext>
            </a:extLst>
          </p:cNvPr>
          <p:cNvSpPr/>
          <p:nvPr/>
        </p:nvSpPr>
        <p:spPr>
          <a:xfrm>
            <a:off x="6593938" y="510033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EDEF57C-69C8-39AE-2490-FC48F47270B5}"/>
              </a:ext>
            </a:extLst>
          </p:cNvPr>
          <p:cNvSpPr/>
          <p:nvPr/>
        </p:nvSpPr>
        <p:spPr>
          <a:xfrm>
            <a:off x="6576798" y="3529938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E5DD9EE-0992-4841-A22D-E5DFCE7B77FE}"/>
              </a:ext>
            </a:extLst>
          </p:cNvPr>
          <p:cNvSpPr/>
          <p:nvPr/>
        </p:nvSpPr>
        <p:spPr>
          <a:xfrm>
            <a:off x="3606736" y="2364272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8001"/>
              </a:solidFill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809AA40-618C-D6D5-2435-7A1D3D37C6D1}"/>
              </a:ext>
            </a:extLst>
          </p:cNvPr>
          <p:cNvSpPr/>
          <p:nvPr/>
        </p:nvSpPr>
        <p:spPr>
          <a:xfrm>
            <a:off x="4433809" y="4631266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27B2E04-5A27-35FF-DAE1-463B98C9796C}"/>
              </a:ext>
            </a:extLst>
          </p:cNvPr>
          <p:cNvSpPr/>
          <p:nvPr/>
        </p:nvSpPr>
        <p:spPr>
          <a:xfrm>
            <a:off x="5629025" y="547995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/>
              <p:nvPr/>
            </p:nvSpPr>
            <p:spPr>
              <a:xfrm>
                <a:off x="5669472" y="5504874"/>
                <a:ext cx="206999" cy="209207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952493"/>
                  </a:gs>
                  <a:gs pos="0">
                    <a:schemeClr val="accent1"/>
                  </a:gs>
                  <a:gs pos="100000">
                    <a:schemeClr val="tx2"/>
                  </a:gs>
                </a:gsLst>
                <a:lin ang="10800000" scaled="1"/>
                <a:tileRect/>
              </a:grad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472" y="5504874"/>
                <a:ext cx="206999" cy="20920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e 23">
            <a:extLst>
              <a:ext uri="{FF2B5EF4-FFF2-40B4-BE49-F238E27FC236}">
                <a16:creationId xmlns:a16="http://schemas.microsoft.com/office/drawing/2014/main" id="{9E9358E7-BAA8-FC60-AE81-B3ED0B055EDD}"/>
              </a:ext>
            </a:extLst>
          </p:cNvPr>
          <p:cNvSpPr/>
          <p:nvPr/>
        </p:nvSpPr>
        <p:spPr>
          <a:xfrm>
            <a:off x="6612433" y="3554601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05A17DE-550A-29D2-1299-CB261BF246BE}"/>
              </a:ext>
            </a:extLst>
          </p:cNvPr>
          <p:cNvSpPr/>
          <p:nvPr/>
        </p:nvSpPr>
        <p:spPr>
          <a:xfrm>
            <a:off x="6629683" y="5125822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F8F59F3-4B8C-D14A-CE15-FD646F33BDF7}"/>
              </a:ext>
            </a:extLst>
          </p:cNvPr>
          <p:cNvSpPr/>
          <p:nvPr/>
        </p:nvSpPr>
        <p:spPr>
          <a:xfrm>
            <a:off x="5694003" y="3863701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98C06A5-8698-E0C5-1072-DBDF988DA5FF}"/>
              </a:ext>
            </a:extLst>
          </p:cNvPr>
          <p:cNvSpPr/>
          <p:nvPr/>
        </p:nvSpPr>
        <p:spPr>
          <a:xfrm>
            <a:off x="4474256" y="4653990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69F945B-8888-00F2-DA82-DED5CB9B47AF}"/>
              </a:ext>
            </a:extLst>
          </p:cNvPr>
          <p:cNvSpPr/>
          <p:nvPr/>
        </p:nvSpPr>
        <p:spPr>
          <a:xfrm>
            <a:off x="5225057" y="4918138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ECC99A4-E391-EAF2-D7E6-315346A71B1D}"/>
              </a:ext>
            </a:extLst>
          </p:cNvPr>
          <p:cNvCxnSpPr>
            <a:cxnSpLocks/>
            <a:stCxn id="20" idx="0"/>
            <a:endCxn id="30" idx="5"/>
          </p:cNvCxnSpPr>
          <p:nvPr/>
        </p:nvCxnSpPr>
        <p:spPr>
          <a:xfrm flipH="1" flipV="1">
            <a:off x="5401742" y="5096707"/>
            <a:ext cx="371230" cy="4081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D2EA6AC-5404-098C-88DA-1F19B1ACA52A}"/>
              </a:ext>
            </a:extLst>
          </p:cNvPr>
          <p:cNvCxnSpPr>
            <a:cxnSpLocks/>
            <a:stCxn id="30" idx="2"/>
            <a:endCxn id="29" idx="5"/>
          </p:cNvCxnSpPr>
          <p:nvPr/>
        </p:nvCxnSpPr>
        <p:spPr>
          <a:xfrm flipH="1" flipV="1">
            <a:off x="4650941" y="4832559"/>
            <a:ext cx="574116" cy="1901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2440354-B1FB-8366-4ABC-D4FAB4909A0D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4650941" y="4042270"/>
            <a:ext cx="1073376" cy="6423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DF7CC59-B63B-A048-E9D4-8EC8A6F22395}"/>
              </a:ext>
            </a:extLst>
          </p:cNvPr>
          <p:cNvCxnSpPr>
            <a:cxnSpLocks/>
            <a:stCxn id="25" idx="7"/>
            <a:endCxn id="24" idx="4"/>
          </p:cNvCxnSpPr>
          <p:nvPr/>
        </p:nvCxnSpPr>
        <p:spPr>
          <a:xfrm flipH="1" flipV="1">
            <a:off x="6715933" y="3763808"/>
            <a:ext cx="90435" cy="139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18F3489-0266-AE2B-0206-E1FB5CEC0197}"/>
              </a:ext>
            </a:extLst>
          </p:cNvPr>
          <p:cNvCxnSpPr>
            <a:cxnSpLocks/>
            <a:stCxn id="20" idx="6"/>
            <a:endCxn id="25" idx="3"/>
          </p:cNvCxnSpPr>
          <p:nvPr/>
        </p:nvCxnSpPr>
        <p:spPr>
          <a:xfrm flipV="1">
            <a:off x="5876471" y="5304391"/>
            <a:ext cx="783526" cy="305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76250A5-1A43-BE4C-7AC0-1C91D9EFF3EA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4422745" y="1501005"/>
            <a:ext cx="1301572" cy="239333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BF544801-6410-1FAD-FF06-11A337E39F14}"/>
              </a:ext>
            </a:extLst>
          </p:cNvPr>
          <p:cNvSpPr/>
          <p:nvPr/>
        </p:nvSpPr>
        <p:spPr>
          <a:xfrm>
            <a:off x="5296252" y="319162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88EDCD4B-B903-70E0-6FA9-68D99D1214C2}"/>
              </a:ext>
            </a:extLst>
          </p:cNvPr>
          <p:cNvSpPr/>
          <p:nvPr/>
        </p:nvSpPr>
        <p:spPr>
          <a:xfrm>
            <a:off x="5328556" y="3219793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254B67EB-16C9-9995-1BB5-AB579D4A86A2}"/>
              </a:ext>
            </a:extLst>
          </p:cNvPr>
          <p:cNvCxnSpPr>
            <a:cxnSpLocks/>
            <a:stCxn id="24" idx="2"/>
            <a:endCxn id="23" idx="5"/>
          </p:cNvCxnSpPr>
          <p:nvPr/>
        </p:nvCxnSpPr>
        <p:spPr>
          <a:xfrm flipH="1" flipV="1">
            <a:off x="5505241" y="3398362"/>
            <a:ext cx="1107192" cy="26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4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1068A1E0-FB48-FFA2-0D4E-0C06B3404147}"/>
              </a:ext>
            </a:extLst>
          </p:cNvPr>
          <p:cNvSpPr/>
          <p:nvPr/>
        </p:nvSpPr>
        <p:spPr>
          <a:xfrm flipH="1">
            <a:off x="2482418" y="1557727"/>
            <a:ext cx="2946623" cy="1786004"/>
          </a:xfrm>
          <a:custGeom>
            <a:avLst/>
            <a:gdLst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966787 w 4995862"/>
              <a:gd name="connsiteY7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5363 w 4995862"/>
              <a:gd name="connsiteY7" fmla="*/ 1433977 h 1885950"/>
              <a:gd name="connsiteX8" fmla="*/ 966787 w 4995862"/>
              <a:gd name="connsiteY8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176813 w 4995862"/>
              <a:gd name="connsiteY7" fmla="*/ 1476840 h 1885950"/>
              <a:gd name="connsiteX8" fmla="*/ 966787 w 4995862"/>
              <a:gd name="connsiteY8" fmla="*/ 1885950 h 1885950"/>
              <a:gd name="connsiteX0" fmla="*/ 970949 w 5000024"/>
              <a:gd name="connsiteY0" fmla="*/ 1885950 h 1885950"/>
              <a:gd name="connsiteX1" fmla="*/ 3376012 w 5000024"/>
              <a:gd name="connsiteY1" fmla="*/ 1881187 h 1885950"/>
              <a:gd name="connsiteX2" fmla="*/ 5000024 w 5000024"/>
              <a:gd name="connsiteY2" fmla="*/ 242887 h 1885950"/>
              <a:gd name="connsiteX3" fmla="*/ 3166462 w 5000024"/>
              <a:gd name="connsiteY3" fmla="*/ 9525 h 1885950"/>
              <a:gd name="connsiteX4" fmla="*/ 3214087 w 5000024"/>
              <a:gd name="connsiteY4" fmla="*/ 0 h 1885950"/>
              <a:gd name="connsiteX5" fmla="*/ 751874 w 5000024"/>
              <a:gd name="connsiteY5" fmla="*/ 219075 h 1885950"/>
              <a:gd name="connsiteX6" fmla="*/ 4162 w 5000024"/>
              <a:gd name="connsiteY6" fmla="*/ 1428750 h 1885950"/>
              <a:gd name="connsiteX7" fmla="*/ 0 w 5000024"/>
              <a:gd name="connsiteY7" fmla="*/ 1424452 h 1885950"/>
              <a:gd name="connsiteX8" fmla="*/ 180975 w 5000024"/>
              <a:gd name="connsiteY8" fmla="*/ 1476840 h 1885950"/>
              <a:gd name="connsiteX9" fmla="*/ 970949 w 5000024"/>
              <a:gd name="connsiteY9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133950 w 4995862"/>
              <a:gd name="connsiteY7" fmla="*/ 1253002 h 1885950"/>
              <a:gd name="connsiteX8" fmla="*/ 176813 w 4995862"/>
              <a:gd name="connsiteY8" fmla="*/ 1476840 h 1885950"/>
              <a:gd name="connsiteX9" fmla="*/ 966787 w 499586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42863 w 4861912"/>
              <a:gd name="connsiteY8" fmla="*/ 1476840 h 1885950"/>
              <a:gd name="connsiteX9" fmla="*/ 832837 w 486191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290513 w 4861912"/>
              <a:gd name="connsiteY8" fmla="*/ 1793546 h 1885950"/>
              <a:gd name="connsiteX9" fmla="*/ 832837 w 486191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176213 w 4861912"/>
              <a:gd name="connsiteY8" fmla="*/ 1826884 h 1885950"/>
              <a:gd name="connsiteX9" fmla="*/ 832837 w 4861912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413737 w 5238149"/>
              <a:gd name="connsiteY6" fmla="*/ 95726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599475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666150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671037 w 5238149"/>
              <a:gd name="connsiteY5" fmla="*/ 421481 h 1885950"/>
              <a:gd name="connsiteX6" fmla="*/ 666150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671037 w 5238149"/>
              <a:gd name="connsiteY6" fmla="*/ 421481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749493 w 5238149"/>
              <a:gd name="connsiteY6" fmla="*/ 128588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666150 w 5238149"/>
              <a:gd name="connsiteY7" fmla="*/ 7477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801881 w 5238149"/>
              <a:gd name="connsiteY7" fmla="*/ 7858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242412 w 5238149"/>
              <a:gd name="connsiteY6" fmla="*/ 145257 h 1885950"/>
              <a:gd name="connsiteX7" fmla="*/ 801881 w 5238149"/>
              <a:gd name="connsiteY7" fmla="*/ 7858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965873 h 1965873"/>
              <a:gd name="connsiteX1" fmla="*/ 3614137 w 5238149"/>
              <a:gd name="connsiteY1" fmla="*/ 1961110 h 1965873"/>
              <a:gd name="connsiteX2" fmla="*/ 5238149 w 5238149"/>
              <a:gd name="connsiteY2" fmla="*/ 322810 h 1965873"/>
              <a:gd name="connsiteX3" fmla="*/ 3404587 w 5238149"/>
              <a:gd name="connsiteY3" fmla="*/ 89448 h 1965873"/>
              <a:gd name="connsiteX4" fmla="*/ 3452212 w 5238149"/>
              <a:gd name="connsiteY4" fmla="*/ 79923 h 1965873"/>
              <a:gd name="connsiteX5" fmla="*/ 1609726 w 5238149"/>
              <a:gd name="connsiteY5" fmla="*/ 35145 h 1965873"/>
              <a:gd name="connsiteX6" fmla="*/ 1242412 w 5238149"/>
              <a:gd name="connsiteY6" fmla="*/ 225180 h 1965873"/>
              <a:gd name="connsiteX7" fmla="*/ 801881 w 5238149"/>
              <a:gd name="connsiteY7" fmla="*/ 865735 h 1965873"/>
              <a:gd name="connsiteX8" fmla="*/ 483393 w 5238149"/>
              <a:gd name="connsiteY8" fmla="*/ 1318638 h 1965873"/>
              <a:gd name="connsiteX9" fmla="*/ 0 w 5238149"/>
              <a:gd name="connsiteY9" fmla="*/ 1894900 h 1965873"/>
              <a:gd name="connsiteX10" fmla="*/ 1209074 w 5238149"/>
              <a:gd name="connsiteY10" fmla="*/ 1965873 h 1965873"/>
              <a:gd name="connsiteX0" fmla="*/ 1209074 w 5238149"/>
              <a:gd name="connsiteY0" fmla="*/ 1965873 h 1965873"/>
              <a:gd name="connsiteX1" fmla="*/ 3614137 w 5238149"/>
              <a:gd name="connsiteY1" fmla="*/ 1961110 h 1965873"/>
              <a:gd name="connsiteX2" fmla="*/ 5238149 w 5238149"/>
              <a:gd name="connsiteY2" fmla="*/ 322810 h 1965873"/>
              <a:gd name="connsiteX3" fmla="*/ 3404587 w 5238149"/>
              <a:gd name="connsiteY3" fmla="*/ 89448 h 1965873"/>
              <a:gd name="connsiteX4" fmla="*/ 3452212 w 5238149"/>
              <a:gd name="connsiteY4" fmla="*/ 79923 h 1965873"/>
              <a:gd name="connsiteX5" fmla="*/ 1609726 w 5238149"/>
              <a:gd name="connsiteY5" fmla="*/ 35145 h 1965873"/>
              <a:gd name="connsiteX6" fmla="*/ 1242412 w 5238149"/>
              <a:gd name="connsiteY6" fmla="*/ 225180 h 1965873"/>
              <a:gd name="connsiteX7" fmla="*/ 801881 w 5238149"/>
              <a:gd name="connsiteY7" fmla="*/ 865735 h 1965873"/>
              <a:gd name="connsiteX8" fmla="*/ 483393 w 5238149"/>
              <a:gd name="connsiteY8" fmla="*/ 1318638 h 1965873"/>
              <a:gd name="connsiteX9" fmla="*/ 0 w 5238149"/>
              <a:gd name="connsiteY9" fmla="*/ 1894900 h 1965873"/>
              <a:gd name="connsiteX10" fmla="*/ 1209074 w 5238149"/>
              <a:gd name="connsiteY10" fmla="*/ 1965873 h 1965873"/>
              <a:gd name="connsiteX0" fmla="*/ 1209074 w 5238149"/>
              <a:gd name="connsiteY0" fmla="*/ 1930741 h 1930741"/>
              <a:gd name="connsiteX1" fmla="*/ 3614137 w 5238149"/>
              <a:gd name="connsiteY1" fmla="*/ 1925978 h 1930741"/>
              <a:gd name="connsiteX2" fmla="*/ 5238149 w 5238149"/>
              <a:gd name="connsiteY2" fmla="*/ 287678 h 1930741"/>
              <a:gd name="connsiteX3" fmla="*/ 3404587 w 5238149"/>
              <a:gd name="connsiteY3" fmla="*/ 54316 h 1930741"/>
              <a:gd name="connsiteX4" fmla="*/ 3452212 w 5238149"/>
              <a:gd name="connsiteY4" fmla="*/ 44791 h 1930741"/>
              <a:gd name="connsiteX5" fmla="*/ 1609726 w 5238149"/>
              <a:gd name="connsiteY5" fmla="*/ 13 h 1930741"/>
              <a:gd name="connsiteX6" fmla="*/ 1242412 w 5238149"/>
              <a:gd name="connsiteY6" fmla="*/ 190048 h 1930741"/>
              <a:gd name="connsiteX7" fmla="*/ 801881 w 5238149"/>
              <a:gd name="connsiteY7" fmla="*/ 830603 h 1930741"/>
              <a:gd name="connsiteX8" fmla="*/ 483393 w 5238149"/>
              <a:gd name="connsiteY8" fmla="*/ 1283506 h 1930741"/>
              <a:gd name="connsiteX9" fmla="*/ 0 w 5238149"/>
              <a:gd name="connsiteY9" fmla="*/ 1859768 h 1930741"/>
              <a:gd name="connsiteX10" fmla="*/ 1209074 w 5238149"/>
              <a:gd name="connsiteY10" fmla="*/ 1930741 h 1930741"/>
              <a:gd name="connsiteX0" fmla="*/ 1209074 w 5238149"/>
              <a:gd name="connsiteY0" fmla="*/ 1930741 h 1930741"/>
              <a:gd name="connsiteX1" fmla="*/ 3614137 w 5238149"/>
              <a:gd name="connsiteY1" fmla="*/ 1925978 h 1930741"/>
              <a:gd name="connsiteX2" fmla="*/ 5238149 w 5238149"/>
              <a:gd name="connsiteY2" fmla="*/ 287678 h 1930741"/>
              <a:gd name="connsiteX3" fmla="*/ 3404587 w 5238149"/>
              <a:gd name="connsiteY3" fmla="*/ 54316 h 1930741"/>
              <a:gd name="connsiteX4" fmla="*/ 3452212 w 5238149"/>
              <a:gd name="connsiteY4" fmla="*/ 44791 h 1930741"/>
              <a:gd name="connsiteX5" fmla="*/ 1609726 w 5238149"/>
              <a:gd name="connsiteY5" fmla="*/ 13 h 1930741"/>
              <a:gd name="connsiteX6" fmla="*/ 1242412 w 5238149"/>
              <a:gd name="connsiteY6" fmla="*/ 190048 h 1930741"/>
              <a:gd name="connsiteX7" fmla="*/ 801881 w 5238149"/>
              <a:gd name="connsiteY7" fmla="*/ 830603 h 1930741"/>
              <a:gd name="connsiteX8" fmla="*/ 483393 w 5238149"/>
              <a:gd name="connsiteY8" fmla="*/ 1283506 h 1930741"/>
              <a:gd name="connsiteX9" fmla="*/ 0 w 5238149"/>
              <a:gd name="connsiteY9" fmla="*/ 1859768 h 1930741"/>
              <a:gd name="connsiteX10" fmla="*/ 1209074 w 5238149"/>
              <a:gd name="connsiteY10" fmla="*/ 1930741 h 1930741"/>
              <a:gd name="connsiteX0" fmla="*/ 1209074 w 5238149"/>
              <a:gd name="connsiteY0" fmla="*/ 1916454 h 1916454"/>
              <a:gd name="connsiteX1" fmla="*/ 3614137 w 5238149"/>
              <a:gd name="connsiteY1" fmla="*/ 1911691 h 1916454"/>
              <a:gd name="connsiteX2" fmla="*/ 5238149 w 5238149"/>
              <a:gd name="connsiteY2" fmla="*/ 273391 h 1916454"/>
              <a:gd name="connsiteX3" fmla="*/ 3404587 w 5238149"/>
              <a:gd name="connsiteY3" fmla="*/ 40029 h 1916454"/>
              <a:gd name="connsiteX4" fmla="*/ 3452212 w 5238149"/>
              <a:gd name="connsiteY4" fmla="*/ 30504 h 1916454"/>
              <a:gd name="connsiteX5" fmla="*/ 1473995 w 5238149"/>
              <a:gd name="connsiteY5" fmla="*/ 14 h 1916454"/>
              <a:gd name="connsiteX6" fmla="*/ 1242412 w 5238149"/>
              <a:gd name="connsiteY6" fmla="*/ 175761 h 1916454"/>
              <a:gd name="connsiteX7" fmla="*/ 801881 w 5238149"/>
              <a:gd name="connsiteY7" fmla="*/ 816316 h 1916454"/>
              <a:gd name="connsiteX8" fmla="*/ 483393 w 5238149"/>
              <a:gd name="connsiteY8" fmla="*/ 1269219 h 1916454"/>
              <a:gd name="connsiteX9" fmla="*/ 0 w 5238149"/>
              <a:gd name="connsiteY9" fmla="*/ 1845481 h 1916454"/>
              <a:gd name="connsiteX10" fmla="*/ 1209074 w 5238149"/>
              <a:gd name="connsiteY10" fmla="*/ 1916454 h 1916454"/>
              <a:gd name="connsiteX0" fmla="*/ 1209074 w 5238149"/>
              <a:gd name="connsiteY0" fmla="*/ 1916452 h 1916452"/>
              <a:gd name="connsiteX1" fmla="*/ 3614137 w 5238149"/>
              <a:gd name="connsiteY1" fmla="*/ 1911689 h 1916452"/>
              <a:gd name="connsiteX2" fmla="*/ 5238149 w 5238149"/>
              <a:gd name="connsiteY2" fmla="*/ 273389 h 1916452"/>
              <a:gd name="connsiteX3" fmla="*/ 3404587 w 5238149"/>
              <a:gd name="connsiteY3" fmla="*/ 40027 h 1916452"/>
              <a:gd name="connsiteX4" fmla="*/ 2752125 w 5238149"/>
              <a:gd name="connsiteY4" fmla="*/ 66221 h 1916452"/>
              <a:gd name="connsiteX5" fmla="*/ 1473995 w 5238149"/>
              <a:gd name="connsiteY5" fmla="*/ 12 h 1916452"/>
              <a:gd name="connsiteX6" fmla="*/ 1242412 w 5238149"/>
              <a:gd name="connsiteY6" fmla="*/ 175759 h 1916452"/>
              <a:gd name="connsiteX7" fmla="*/ 801881 w 5238149"/>
              <a:gd name="connsiteY7" fmla="*/ 816314 h 1916452"/>
              <a:gd name="connsiteX8" fmla="*/ 483393 w 5238149"/>
              <a:gd name="connsiteY8" fmla="*/ 1269217 h 1916452"/>
              <a:gd name="connsiteX9" fmla="*/ 0 w 5238149"/>
              <a:gd name="connsiteY9" fmla="*/ 1845479 h 1916452"/>
              <a:gd name="connsiteX10" fmla="*/ 1209074 w 5238149"/>
              <a:gd name="connsiteY10" fmla="*/ 1916452 h 1916452"/>
              <a:gd name="connsiteX0" fmla="*/ 1209074 w 5238149"/>
              <a:gd name="connsiteY0" fmla="*/ 1916483 h 1916483"/>
              <a:gd name="connsiteX1" fmla="*/ 3614137 w 5238149"/>
              <a:gd name="connsiteY1" fmla="*/ 1911720 h 1916483"/>
              <a:gd name="connsiteX2" fmla="*/ 5238149 w 5238149"/>
              <a:gd name="connsiteY2" fmla="*/ 273420 h 1916483"/>
              <a:gd name="connsiteX3" fmla="*/ 3404587 w 5238149"/>
              <a:gd name="connsiteY3" fmla="*/ 40058 h 1916483"/>
              <a:gd name="connsiteX4" fmla="*/ 2752125 w 5238149"/>
              <a:gd name="connsiteY4" fmla="*/ 66252 h 1916483"/>
              <a:gd name="connsiteX5" fmla="*/ 1473995 w 5238149"/>
              <a:gd name="connsiteY5" fmla="*/ 43 h 1916483"/>
              <a:gd name="connsiteX6" fmla="*/ 1242412 w 5238149"/>
              <a:gd name="connsiteY6" fmla="*/ 175790 h 1916483"/>
              <a:gd name="connsiteX7" fmla="*/ 801881 w 5238149"/>
              <a:gd name="connsiteY7" fmla="*/ 816345 h 1916483"/>
              <a:gd name="connsiteX8" fmla="*/ 483393 w 5238149"/>
              <a:gd name="connsiteY8" fmla="*/ 1269248 h 1916483"/>
              <a:gd name="connsiteX9" fmla="*/ 0 w 5238149"/>
              <a:gd name="connsiteY9" fmla="*/ 1845510 h 1916483"/>
              <a:gd name="connsiteX10" fmla="*/ 1209074 w 5238149"/>
              <a:gd name="connsiteY10" fmla="*/ 1916483 h 1916483"/>
              <a:gd name="connsiteX0" fmla="*/ 1209074 w 5238149"/>
              <a:gd name="connsiteY0" fmla="*/ 1916496 h 1916496"/>
              <a:gd name="connsiteX1" fmla="*/ 3614137 w 5238149"/>
              <a:gd name="connsiteY1" fmla="*/ 1911733 h 1916496"/>
              <a:gd name="connsiteX2" fmla="*/ 5238149 w 5238149"/>
              <a:gd name="connsiteY2" fmla="*/ 273433 h 1916496"/>
              <a:gd name="connsiteX3" fmla="*/ 3404587 w 5238149"/>
              <a:gd name="connsiteY3" fmla="*/ 40071 h 1916496"/>
              <a:gd name="connsiteX4" fmla="*/ 2752125 w 5238149"/>
              <a:gd name="connsiteY4" fmla="*/ 54358 h 1916496"/>
              <a:gd name="connsiteX5" fmla="*/ 1473995 w 5238149"/>
              <a:gd name="connsiteY5" fmla="*/ 56 h 1916496"/>
              <a:gd name="connsiteX6" fmla="*/ 1242412 w 5238149"/>
              <a:gd name="connsiteY6" fmla="*/ 175803 h 1916496"/>
              <a:gd name="connsiteX7" fmla="*/ 801881 w 5238149"/>
              <a:gd name="connsiteY7" fmla="*/ 816358 h 1916496"/>
              <a:gd name="connsiteX8" fmla="*/ 483393 w 5238149"/>
              <a:gd name="connsiteY8" fmla="*/ 1269261 h 1916496"/>
              <a:gd name="connsiteX9" fmla="*/ 0 w 5238149"/>
              <a:gd name="connsiteY9" fmla="*/ 1845523 h 1916496"/>
              <a:gd name="connsiteX10" fmla="*/ 1209074 w 5238149"/>
              <a:gd name="connsiteY10" fmla="*/ 1916496 h 1916496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2125 w 5238149"/>
              <a:gd name="connsiteY4" fmla="*/ 54343 h 1916481"/>
              <a:gd name="connsiteX5" fmla="*/ 1473995 w 5238149"/>
              <a:gd name="connsiteY5" fmla="*/ 41 h 1916481"/>
              <a:gd name="connsiteX6" fmla="*/ 1242412 w 5238149"/>
              <a:gd name="connsiteY6" fmla="*/ 175788 h 1916481"/>
              <a:gd name="connsiteX7" fmla="*/ 801881 w 5238149"/>
              <a:gd name="connsiteY7" fmla="*/ 816343 h 1916481"/>
              <a:gd name="connsiteX8" fmla="*/ 483393 w 5238149"/>
              <a:gd name="connsiteY8" fmla="*/ 1269246 h 1916481"/>
              <a:gd name="connsiteX9" fmla="*/ 0 w 5238149"/>
              <a:gd name="connsiteY9" fmla="*/ 1845508 h 1916481"/>
              <a:gd name="connsiteX10" fmla="*/ 1209074 w 5238149"/>
              <a:gd name="connsiteY10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2125 w 5238149"/>
              <a:gd name="connsiteY4" fmla="*/ 54343 h 1916481"/>
              <a:gd name="connsiteX5" fmla="*/ 1473995 w 5238149"/>
              <a:gd name="connsiteY5" fmla="*/ 41 h 1916481"/>
              <a:gd name="connsiteX6" fmla="*/ 1242412 w 5238149"/>
              <a:gd name="connsiteY6" fmla="*/ 175788 h 1916481"/>
              <a:gd name="connsiteX7" fmla="*/ 801881 w 5238149"/>
              <a:gd name="connsiteY7" fmla="*/ 816343 h 1916481"/>
              <a:gd name="connsiteX8" fmla="*/ 483393 w 5238149"/>
              <a:gd name="connsiteY8" fmla="*/ 1269246 h 1916481"/>
              <a:gd name="connsiteX9" fmla="*/ 0 w 5238149"/>
              <a:gd name="connsiteY9" fmla="*/ 1845508 h 1916481"/>
              <a:gd name="connsiteX10" fmla="*/ 1209074 w 5238149"/>
              <a:gd name="connsiteY10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0345 w 5238149"/>
              <a:gd name="connsiteY4" fmla="*/ 30997 h 1916481"/>
              <a:gd name="connsiteX5" fmla="*/ 2752125 w 5238149"/>
              <a:gd name="connsiteY5" fmla="*/ 54343 h 1916481"/>
              <a:gd name="connsiteX6" fmla="*/ 1473995 w 5238149"/>
              <a:gd name="connsiteY6" fmla="*/ 41 h 1916481"/>
              <a:gd name="connsiteX7" fmla="*/ 1242412 w 5238149"/>
              <a:gd name="connsiteY7" fmla="*/ 175788 h 1916481"/>
              <a:gd name="connsiteX8" fmla="*/ 801881 w 5238149"/>
              <a:gd name="connsiteY8" fmla="*/ 816343 h 1916481"/>
              <a:gd name="connsiteX9" fmla="*/ 483393 w 5238149"/>
              <a:gd name="connsiteY9" fmla="*/ 1269246 h 1916481"/>
              <a:gd name="connsiteX10" fmla="*/ 0 w 5238149"/>
              <a:gd name="connsiteY10" fmla="*/ 1845508 h 1916481"/>
              <a:gd name="connsiteX11" fmla="*/ 1209074 w 5238149"/>
              <a:gd name="connsiteY11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3064670 w 5238149"/>
              <a:gd name="connsiteY4" fmla="*/ 54809 h 1916481"/>
              <a:gd name="connsiteX5" fmla="*/ 2752125 w 5238149"/>
              <a:gd name="connsiteY5" fmla="*/ 54343 h 1916481"/>
              <a:gd name="connsiteX6" fmla="*/ 1473995 w 5238149"/>
              <a:gd name="connsiteY6" fmla="*/ 41 h 1916481"/>
              <a:gd name="connsiteX7" fmla="*/ 1242412 w 5238149"/>
              <a:gd name="connsiteY7" fmla="*/ 175788 h 1916481"/>
              <a:gd name="connsiteX8" fmla="*/ 801881 w 5238149"/>
              <a:gd name="connsiteY8" fmla="*/ 816343 h 1916481"/>
              <a:gd name="connsiteX9" fmla="*/ 483393 w 5238149"/>
              <a:gd name="connsiteY9" fmla="*/ 1269246 h 1916481"/>
              <a:gd name="connsiteX10" fmla="*/ 0 w 5238149"/>
              <a:gd name="connsiteY10" fmla="*/ 1845508 h 1916481"/>
              <a:gd name="connsiteX11" fmla="*/ 1209074 w 5238149"/>
              <a:gd name="connsiteY11" fmla="*/ 1916481 h 1916481"/>
              <a:gd name="connsiteX0" fmla="*/ 1209074 w 5238149"/>
              <a:gd name="connsiteY0" fmla="*/ 1916538 h 1916538"/>
              <a:gd name="connsiteX1" fmla="*/ 3614137 w 5238149"/>
              <a:gd name="connsiteY1" fmla="*/ 1911775 h 1916538"/>
              <a:gd name="connsiteX2" fmla="*/ 5238149 w 5238149"/>
              <a:gd name="connsiteY2" fmla="*/ 273475 h 1916538"/>
              <a:gd name="connsiteX3" fmla="*/ 3404587 w 5238149"/>
              <a:gd name="connsiteY3" fmla="*/ 40113 h 1916538"/>
              <a:gd name="connsiteX4" fmla="*/ 3064670 w 5238149"/>
              <a:gd name="connsiteY4" fmla="*/ 54866 h 1916538"/>
              <a:gd name="connsiteX5" fmla="*/ 2378269 w 5238149"/>
              <a:gd name="connsiteY5" fmla="*/ 21063 h 1916538"/>
              <a:gd name="connsiteX6" fmla="*/ 1473995 w 5238149"/>
              <a:gd name="connsiteY6" fmla="*/ 98 h 1916538"/>
              <a:gd name="connsiteX7" fmla="*/ 1242412 w 5238149"/>
              <a:gd name="connsiteY7" fmla="*/ 175845 h 1916538"/>
              <a:gd name="connsiteX8" fmla="*/ 801881 w 5238149"/>
              <a:gd name="connsiteY8" fmla="*/ 816400 h 1916538"/>
              <a:gd name="connsiteX9" fmla="*/ 483393 w 5238149"/>
              <a:gd name="connsiteY9" fmla="*/ 1269303 h 1916538"/>
              <a:gd name="connsiteX10" fmla="*/ 0 w 5238149"/>
              <a:gd name="connsiteY10" fmla="*/ 1845565 h 1916538"/>
              <a:gd name="connsiteX11" fmla="*/ 1209074 w 5238149"/>
              <a:gd name="connsiteY11" fmla="*/ 1916538 h 1916538"/>
              <a:gd name="connsiteX0" fmla="*/ 1209074 w 5238149"/>
              <a:gd name="connsiteY0" fmla="*/ 1916538 h 1916538"/>
              <a:gd name="connsiteX1" fmla="*/ 3614137 w 5238149"/>
              <a:gd name="connsiteY1" fmla="*/ 1911775 h 1916538"/>
              <a:gd name="connsiteX2" fmla="*/ 5238149 w 5238149"/>
              <a:gd name="connsiteY2" fmla="*/ 273475 h 1916538"/>
              <a:gd name="connsiteX3" fmla="*/ 3783205 w 5238149"/>
              <a:gd name="connsiteY3" fmla="*/ 71069 h 1916538"/>
              <a:gd name="connsiteX4" fmla="*/ 3064670 w 5238149"/>
              <a:gd name="connsiteY4" fmla="*/ 54866 h 1916538"/>
              <a:gd name="connsiteX5" fmla="*/ 2378269 w 5238149"/>
              <a:gd name="connsiteY5" fmla="*/ 21063 h 1916538"/>
              <a:gd name="connsiteX6" fmla="*/ 1473995 w 5238149"/>
              <a:gd name="connsiteY6" fmla="*/ 98 h 1916538"/>
              <a:gd name="connsiteX7" fmla="*/ 1242412 w 5238149"/>
              <a:gd name="connsiteY7" fmla="*/ 175845 h 1916538"/>
              <a:gd name="connsiteX8" fmla="*/ 801881 w 5238149"/>
              <a:gd name="connsiteY8" fmla="*/ 816400 h 1916538"/>
              <a:gd name="connsiteX9" fmla="*/ 483393 w 5238149"/>
              <a:gd name="connsiteY9" fmla="*/ 1269303 h 1916538"/>
              <a:gd name="connsiteX10" fmla="*/ 0 w 5238149"/>
              <a:gd name="connsiteY10" fmla="*/ 1845565 h 1916538"/>
              <a:gd name="connsiteX11" fmla="*/ 1209074 w 5238149"/>
              <a:gd name="connsiteY11" fmla="*/ 1916538 h 1916538"/>
              <a:gd name="connsiteX0" fmla="*/ 1209074 w 5409599"/>
              <a:gd name="connsiteY0" fmla="*/ 1916538 h 1916538"/>
              <a:gd name="connsiteX1" fmla="*/ 3614137 w 5409599"/>
              <a:gd name="connsiteY1" fmla="*/ 1911775 h 1916538"/>
              <a:gd name="connsiteX2" fmla="*/ 5409599 w 5409599"/>
              <a:gd name="connsiteY2" fmla="*/ 97262 h 1916538"/>
              <a:gd name="connsiteX3" fmla="*/ 3783205 w 5409599"/>
              <a:gd name="connsiteY3" fmla="*/ 71069 h 1916538"/>
              <a:gd name="connsiteX4" fmla="*/ 3064670 w 5409599"/>
              <a:gd name="connsiteY4" fmla="*/ 54866 h 1916538"/>
              <a:gd name="connsiteX5" fmla="*/ 2378269 w 5409599"/>
              <a:gd name="connsiteY5" fmla="*/ 21063 h 1916538"/>
              <a:gd name="connsiteX6" fmla="*/ 1473995 w 5409599"/>
              <a:gd name="connsiteY6" fmla="*/ 98 h 1916538"/>
              <a:gd name="connsiteX7" fmla="*/ 1242412 w 5409599"/>
              <a:gd name="connsiteY7" fmla="*/ 175845 h 1916538"/>
              <a:gd name="connsiteX8" fmla="*/ 801881 w 5409599"/>
              <a:gd name="connsiteY8" fmla="*/ 816400 h 1916538"/>
              <a:gd name="connsiteX9" fmla="*/ 483393 w 5409599"/>
              <a:gd name="connsiteY9" fmla="*/ 1269303 h 1916538"/>
              <a:gd name="connsiteX10" fmla="*/ 0 w 5409599"/>
              <a:gd name="connsiteY10" fmla="*/ 1845565 h 1916538"/>
              <a:gd name="connsiteX11" fmla="*/ 1209074 w 5409599"/>
              <a:gd name="connsiteY11" fmla="*/ 1916538 h 1916538"/>
              <a:gd name="connsiteX0" fmla="*/ 1209074 w 5409599"/>
              <a:gd name="connsiteY0" fmla="*/ 1916538 h 1916538"/>
              <a:gd name="connsiteX1" fmla="*/ 3614137 w 5409599"/>
              <a:gd name="connsiteY1" fmla="*/ 1911775 h 1916538"/>
              <a:gd name="connsiteX2" fmla="*/ 5409599 w 5409599"/>
              <a:gd name="connsiteY2" fmla="*/ 97262 h 1916538"/>
              <a:gd name="connsiteX3" fmla="*/ 3064670 w 5409599"/>
              <a:gd name="connsiteY3" fmla="*/ 54866 h 1916538"/>
              <a:gd name="connsiteX4" fmla="*/ 2378269 w 5409599"/>
              <a:gd name="connsiteY4" fmla="*/ 21063 h 1916538"/>
              <a:gd name="connsiteX5" fmla="*/ 1473995 w 5409599"/>
              <a:gd name="connsiteY5" fmla="*/ 98 h 1916538"/>
              <a:gd name="connsiteX6" fmla="*/ 1242412 w 5409599"/>
              <a:gd name="connsiteY6" fmla="*/ 175845 h 1916538"/>
              <a:gd name="connsiteX7" fmla="*/ 801881 w 5409599"/>
              <a:gd name="connsiteY7" fmla="*/ 816400 h 1916538"/>
              <a:gd name="connsiteX8" fmla="*/ 483393 w 5409599"/>
              <a:gd name="connsiteY8" fmla="*/ 1269303 h 1916538"/>
              <a:gd name="connsiteX9" fmla="*/ 0 w 5409599"/>
              <a:gd name="connsiteY9" fmla="*/ 1845565 h 1916538"/>
              <a:gd name="connsiteX10" fmla="*/ 1209074 w 5409599"/>
              <a:gd name="connsiteY10" fmla="*/ 1916538 h 1916538"/>
              <a:gd name="connsiteX0" fmla="*/ 1209074 w 3614137"/>
              <a:gd name="connsiteY0" fmla="*/ 1916538 h 1916538"/>
              <a:gd name="connsiteX1" fmla="*/ 3614137 w 3614137"/>
              <a:gd name="connsiteY1" fmla="*/ 1911775 h 1916538"/>
              <a:gd name="connsiteX2" fmla="*/ 3348800 w 3614137"/>
              <a:gd name="connsiteY2" fmla="*/ 61328 h 1916538"/>
              <a:gd name="connsiteX3" fmla="*/ 3064670 w 3614137"/>
              <a:gd name="connsiteY3" fmla="*/ 54866 h 1916538"/>
              <a:gd name="connsiteX4" fmla="*/ 2378269 w 3614137"/>
              <a:gd name="connsiteY4" fmla="*/ 21063 h 1916538"/>
              <a:gd name="connsiteX5" fmla="*/ 1473995 w 3614137"/>
              <a:gd name="connsiteY5" fmla="*/ 98 h 1916538"/>
              <a:gd name="connsiteX6" fmla="*/ 1242412 w 3614137"/>
              <a:gd name="connsiteY6" fmla="*/ 175845 h 1916538"/>
              <a:gd name="connsiteX7" fmla="*/ 801881 w 3614137"/>
              <a:gd name="connsiteY7" fmla="*/ 816400 h 1916538"/>
              <a:gd name="connsiteX8" fmla="*/ 483393 w 3614137"/>
              <a:gd name="connsiteY8" fmla="*/ 1269303 h 1916538"/>
              <a:gd name="connsiteX9" fmla="*/ 0 w 3614137"/>
              <a:gd name="connsiteY9" fmla="*/ 1845565 h 1916538"/>
              <a:gd name="connsiteX10" fmla="*/ 1209074 w 3614137"/>
              <a:gd name="connsiteY10" fmla="*/ 1916538 h 1916538"/>
              <a:gd name="connsiteX0" fmla="*/ 1209074 w 3348800"/>
              <a:gd name="connsiteY0" fmla="*/ 1916538 h 1916538"/>
              <a:gd name="connsiteX1" fmla="*/ 2858743 w 3348800"/>
              <a:gd name="connsiteY1" fmla="*/ 1875842 h 1916538"/>
              <a:gd name="connsiteX2" fmla="*/ 3348800 w 3348800"/>
              <a:gd name="connsiteY2" fmla="*/ 61328 h 1916538"/>
              <a:gd name="connsiteX3" fmla="*/ 3064670 w 3348800"/>
              <a:gd name="connsiteY3" fmla="*/ 54866 h 1916538"/>
              <a:gd name="connsiteX4" fmla="*/ 2378269 w 3348800"/>
              <a:gd name="connsiteY4" fmla="*/ 21063 h 1916538"/>
              <a:gd name="connsiteX5" fmla="*/ 1473995 w 3348800"/>
              <a:gd name="connsiteY5" fmla="*/ 98 h 1916538"/>
              <a:gd name="connsiteX6" fmla="*/ 1242412 w 3348800"/>
              <a:gd name="connsiteY6" fmla="*/ 175845 h 1916538"/>
              <a:gd name="connsiteX7" fmla="*/ 801881 w 3348800"/>
              <a:gd name="connsiteY7" fmla="*/ 816400 h 1916538"/>
              <a:gd name="connsiteX8" fmla="*/ 483393 w 3348800"/>
              <a:gd name="connsiteY8" fmla="*/ 1269303 h 1916538"/>
              <a:gd name="connsiteX9" fmla="*/ 0 w 3348800"/>
              <a:gd name="connsiteY9" fmla="*/ 1845565 h 1916538"/>
              <a:gd name="connsiteX10" fmla="*/ 1209074 w 3348800"/>
              <a:gd name="connsiteY10" fmla="*/ 1916538 h 1916538"/>
              <a:gd name="connsiteX0" fmla="*/ 1250847 w 3348800"/>
              <a:gd name="connsiteY0" fmla="*/ 1837484 h 1875842"/>
              <a:gd name="connsiteX1" fmla="*/ 2858743 w 3348800"/>
              <a:gd name="connsiteY1" fmla="*/ 1875842 h 1875842"/>
              <a:gd name="connsiteX2" fmla="*/ 3348800 w 3348800"/>
              <a:gd name="connsiteY2" fmla="*/ 61328 h 1875842"/>
              <a:gd name="connsiteX3" fmla="*/ 3064670 w 3348800"/>
              <a:gd name="connsiteY3" fmla="*/ 54866 h 1875842"/>
              <a:gd name="connsiteX4" fmla="*/ 2378269 w 3348800"/>
              <a:gd name="connsiteY4" fmla="*/ 21063 h 1875842"/>
              <a:gd name="connsiteX5" fmla="*/ 1473995 w 3348800"/>
              <a:gd name="connsiteY5" fmla="*/ 98 h 1875842"/>
              <a:gd name="connsiteX6" fmla="*/ 1242412 w 3348800"/>
              <a:gd name="connsiteY6" fmla="*/ 175845 h 1875842"/>
              <a:gd name="connsiteX7" fmla="*/ 801881 w 3348800"/>
              <a:gd name="connsiteY7" fmla="*/ 816400 h 1875842"/>
              <a:gd name="connsiteX8" fmla="*/ 483393 w 3348800"/>
              <a:gd name="connsiteY8" fmla="*/ 1269303 h 1875842"/>
              <a:gd name="connsiteX9" fmla="*/ 0 w 3348800"/>
              <a:gd name="connsiteY9" fmla="*/ 1845565 h 1875842"/>
              <a:gd name="connsiteX10" fmla="*/ 1250847 w 3348800"/>
              <a:gd name="connsiteY10" fmla="*/ 1837484 h 1875842"/>
              <a:gd name="connsiteX0" fmla="*/ 1250847 w 3348800"/>
              <a:gd name="connsiteY0" fmla="*/ 1837484 h 1877905"/>
              <a:gd name="connsiteX1" fmla="*/ 2858743 w 3348800"/>
              <a:gd name="connsiteY1" fmla="*/ 1875842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50847 w 3348800"/>
              <a:gd name="connsiteY10" fmla="*/ 1837484 h 1877905"/>
              <a:gd name="connsiteX0" fmla="*/ 1266512 w 3348800"/>
              <a:gd name="connsiteY0" fmla="*/ 1869824 h 1877905"/>
              <a:gd name="connsiteX1" fmla="*/ 2858743 w 3348800"/>
              <a:gd name="connsiteY1" fmla="*/ 1875842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66512 w 3348800"/>
              <a:gd name="connsiteY10" fmla="*/ 1869824 h 1877905"/>
              <a:gd name="connsiteX0" fmla="*/ 1266512 w 3348800"/>
              <a:gd name="connsiteY0" fmla="*/ 1869824 h 1877905"/>
              <a:gd name="connsiteX1" fmla="*/ 2895294 w 3348800"/>
              <a:gd name="connsiteY1" fmla="*/ 1870451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66512 w 3348800"/>
              <a:gd name="connsiteY10" fmla="*/ 1869824 h 1877905"/>
              <a:gd name="connsiteX0" fmla="*/ 1274344 w 3348800"/>
              <a:gd name="connsiteY0" fmla="*/ 1923725 h 1923725"/>
              <a:gd name="connsiteX1" fmla="*/ 2895294 w 3348800"/>
              <a:gd name="connsiteY1" fmla="*/ 1870451 h 1923725"/>
              <a:gd name="connsiteX2" fmla="*/ 3348800 w 3348800"/>
              <a:gd name="connsiteY2" fmla="*/ 61328 h 1923725"/>
              <a:gd name="connsiteX3" fmla="*/ 3064670 w 3348800"/>
              <a:gd name="connsiteY3" fmla="*/ 54866 h 1923725"/>
              <a:gd name="connsiteX4" fmla="*/ 2378269 w 3348800"/>
              <a:gd name="connsiteY4" fmla="*/ 21063 h 1923725"/>
              <a:gd name="connsiteX5" fmla="*/ 1473995 w 3348800"/>
              <a:gd name="connsiteY5" fmla="*/ 98 h 1923725"/>
              <a:gd name="connsiteX6" fmla="*/ 1242412 w 3348800"/>
              <a:gd name="connsiteY6" fmla="*/ 175845 h 1923725"/>
              <a:gd name="connsiteX7" fmla="*/ 801881 w 3348800"/>
              <a:gd name="connsiteY7" fmla="*/ 816400 h 1923725"/>
              <a:gd name="connsiteX8" fmla="*/ 483393 w 3348800"/>
              <a:gd name="connsiteY8" fmla="*/ 1269303 h 1923725"/>
              <a:gd name="connsiteX9" fmla="*/ 0 w 3348800"/>
              <a:gd name="connsiteY9" fmla="*/ 1877905 h 1923725"/>
              <a:gd name="connsiteX10" fmla="*/ 1274344 w 3348800"/>
              <a:gd name="connsiteY10" fmla="*/ 1923725 h 1923725"/>
              <a:gd name="connsiteX0" fmla="*/ 1274344 w 3348800"/>
              <a:gd name="connsiteY0" fmla="*/ 1923725 h 1923725"/>
              <a:gd name="connsiteX1" fmla="*/ 2871796 w 3348800"/>
              <a:gd name="connsiteY1" fmla="*/ 1918961 h 1923725"/>
              <a:gd name="connsiteX2" fmla="*/ 3348800 w 3348800"/>
              <a:gd name="connsiteY2" fmla="*/ 61328 h 1923725"/>
              <a:gd name="connsiteX3" fmla="*/ 3064670 w 3348800"/>
              <a:gd name="connsiteY3" fmla="*/ 54866 h 1923725"/>
              <a:gd name="connsiteX4" fmla="*/ 2378269 w 3348800"/>
              <a:gd name="connsiteY4" fmla="*/ 21063 h 1923725"/>
              <a:gd name="connsiteX5" fmla="*/ 1473995 w 3348800"/>
              <a:gd name="connsiteY5" fmla="*/ 98 h 1923725"/>
              <a:gd name="connsiteX6" fmla="*/ 1242412 w 3348800"/>
              <a:gd name="connsiteY6" fmla="*/ 175845 h 1923725"/>
              <a:gd name="connsiteX7" fmla="*/ 801881 w 3348800"/>
              <a:gd name="connsiteY7" fmla="*/ 816400 h 1923725"/>
              <a:gd name="connsiteX8" fmla="*/ 483393 w 3348800"/>
              <a:gd name="connsiteY8" fmla="*/ 1269303 h 1923725"/>
              <a:gd name="connsiteX9" fmla="*/ 0 w 3348800"/>
              <a:gd name="connsiteY9" fmla="*/ 1877905 h 1923725"/>
              <a:gd name="connsiteX10" fmla="*/ 1274344 w 3348800"/>
              <a:gd name="connsiteY10" fmla="*/ 1923725 h 1923725"/>
              <a:gd name="connsiteX0" fmla="*/ 1282176 w 3356632"/>
              <a:gd name="connsiteY0" fmla="*/ 1923725 h 1926415"/>
              <a:gd name="connsiteX1" fmla="*/ 2879628 w 3356632"/>
              <a:gd name="connsiteY1" fmla="*/ 1918961 h 1926415"/>
              <a:gd name="connsiteX2" fmla="*/ 3356632 w 3356632"/>
              <a:gd name="connsiteY2" fmla="*/ 61328 h 1926415"/>
              <a:gd name="connsiteX3" fmla="*/ 3072502 w 3356632"/>
              <a:gd name="connsiteY3" fmla="*/ 54866 h 1926415"/>
              <a:gd name="connsiteX4" fmla="*/ 2386101 w 3356632"/>
              <a:gd name="connsiteY4" fmla="*/ 21063 h 1926415"/>
              <a:gd name="connsiteX5" fmla="*/ 1481827 w 3356632"/>
              <a:gd name="connsiteY5" fmla="*/ 98 h 1926415"/>
              <a:gd name="connsiteX6" fmla="*/ 1250244 w 3356632"/>
              <a:gd name="connsiteY6" fmla="*/ 175845 h 1926415"/>
              <a:gd name="connsiteX7" fmla="*/ 809713 w 3356632"/>
              <a:gd name="connsiteY7" fmla="*/ 816400 h 1926415"/>
              <a:gd name="connsiteX8" fmla="*/ 491225 w 3356632"/>
              <a:gd name="connsiteY8" fmla="*/ 1269303 h 1926415"/>
              <a:gd name="connsiteX9" fmla="*/ 0 w 3356632"/>
              <a:gd name="connsiteY9" fmla="*/ 1926415 h 1926415"/>
              <a:gd name="connsiteX10" fmla="*/ 1282176 w 3356632"/>
              <a:gd name="connsiteY10" fmla="*/ 1923725 h 1926415"/>
              <a:gd name="connsiteX0" fmla="*/ 1282176 w 3356632"/>
              <a:gd name="connsiteY0" fmla="*/ 2027133 h 2029823"/>
              <a:gd name="connsiteX1" fmla="*/ 2879628 w 3356632"/>
              <a:gd name="connsiteY1" fmla="*/ 2022369 h 2029823"/>
              <a:gd name="connsiteX2" fmla="*/ 3356632 w 3356632"/>
              <a:gd name="connsiteY2" fmla="*/ 164736 h 2029823"/>
              <a:gd name="connsiteX3" fmla="*/ 3072502 w 3356632"/>
              <a:gd name="connsiteY3" fmla="*/ 158274 h 2029823"/>
              <a:gd name="connsiteX4" fmla="*/ 2386101 w 3356632"/>
              <a:gd name="connsiteY4" fmla="*/ 124471 h 2029823"/>
              <a:gd name="connsiteX5" fmla="*/ 1202599 w 3356632"/>
              <a:gd name="connsiteY5" fmla="*/ 17 h 2029823"/>
              <a:gd name="connsiteX6" fmla="*/ 1250244 w 3356632"/>
              <a:gd name="connsiteY6" fmla="*/ 279253 h 2029823"/>
              <a:gd name="connsiteX7" fmla="*/ 809713 w 3356632"/>
              <a:gd name="connsiteY7" fmla="*/ 919808 h 2029823"/>
              <a:gd name="connsiteX8" fmla="*/ 491225 w 3356632"/>
              <a:gd name="connsiteY8" fmla="*/ 1372711 h 2029823"/>
              <a:gd name="connsiteX9" fmla="*/ 0 w 3356632"/>
              <a:gd name="connsiteY9" fmla="*/ 2029823 h 2029823"/>
              <a:gd name="connsiteX10" fmla="*/ 1282176 w 3356632"/>
              <a:gd name="connsiteY10" fmla="*/ 2027133 h 2029823"/>
              <a:gd name="connsiteX0" fmla="*/ 1282176 w 3356632"/>
              <a:gd name="connsiteY0" fmla="*/ 2030400 h 2033090"/>
              <a:gd name="connsiteX1" fmla="*/ 2879628 w 3356632"/>
              <a:gd name="connsiteY1" fmla="*/ 2025636 h 2033090"/>
              <a:gd name="connsiteX2" fmla="*/ 3356632 w 3356632"/>
              <a:gd name="connsiteY2" fmla="*/ 168003 h 2033090"/>
              <a:gd name="connsiteX3" fmla="*/ 3072502 w 3356632"/>
              <a:gd name="connsiteY3" fmla="*/ 161541 h 2033090"/>
              <a:gd name="connsiteX4" fmla="*/ 2386101 w 3356632"/>
              <a:gd name="connsiteY4" fmla="*/ 127738 h 2033090"/>
              <a:gd name="connsiteX5" fmla="*/ 1202599 w 3356632"/>
              <a:gd name="connsiteY5" fmla="*/ 3284 h 2033090"/>
              <a:gd name="connsiteX6" fmla="*/ 979477 w 3356632"/>
              <a:gd name="connsiteY6" fmla="*/ 291144 h 2033090"/>
              <a:gd name="connsiteX7" fmla="*/ 809713 w 3356632"/>
              <a:gd name="connsiteY7" fmla="*/ 923075 h 2033090"/>
              <a:gd name="connsiteX8" fmla="*/ 491225 w 3356632"/>
              <a:gd name="connsiteY8" fmla="*/ 1375978 h 2033090"/>
              <a:gd name="connsiteX9" fmla="*/ 0 w 3356632"/>
              <a:gd name="connsiteY9" fmla="*/ 2033090 h 2033090"/>
              <a:gd name="connsiteX10" fmla="*/ 1282176 w 3356632"/>
              <a:gd name="connsiteY10" fmla="*/ 2030400 h 2033090"/>
              <a:gd name="connsiteX0" fmla="*/ 1282176 w 3356632"/>
              <a:gd name="connsiteY0" fmla="*/ 2021952 h 2024642"/>
              <a:gd name="connsiteX1" fmla="*/ 2879628 w 3356632"/>
              <a:gd name="connsiteY1" fmla="*/ 2017188 h 2024642"/>
              <a:gd name="connsiteX2" fmla="*/ 3356632 w 3356632"/>
              <a:gd name="connsiteY2" fmla="*/ 159555 h 2024642"/>
              <a:gd name="connsiteX3" fmla="*/ 3072502 w 3356632"/>
              <a:gd name="connsiteY3" fmla="*/ 153093 h 2024642"/>
              <a:gd name="connsiteX4" fmla="*/ 2386101 w 3356632"/>
              <a:gd name="connsiteY4" fmla="*/ 119290 h 2024642"/>
              <a:gd name="connsiteX5" fmla="*/ 1227983 w 3356632"/>
              <a:gd name="connsiteY5" fmla="*/ 3460 h 2024642"/>
              <a:gd name="connsiteX6" fmla="*/ 979477 w 3356632"/>
              <a:gd name="connsiteY6" fmla="*/ 282696 h 2024642"/>
              <a:gd name="connsiteX7" fmla="*/ 809713 w 3356632"/>
              <a:gd name="connsiteY7" fmla="*/ 914627 h 2024642"/>
              <a:gd name="connsiteX8" fmla="*/ 491225 w 3356632"/>
              <a:gd name="connsiteY8" fmla="*/ 1367530 h 2024642"/>
              <a:gd name="connsiteX9" fmla="*/ 0 w 3356632"/>
              <a:gd name="connsiteY9" fmla="*/ 2024642 h 2024642"/>
              <a:gd name="connsiteX10" fmla="*/ 1282176 w 3356632"/>
              <a:gd name="connsiteY10" fmla="*/ 2021952 h 2024642"/>
              <a:gd name="connsiteX0" fmla="*/ 1282176 w 3356632"/>
              <a:gd name="connsiteY0" fmla="*/ 2022228 h 2024918"/>
              <a:gd name="connsiteX1" fmla="*/ 2879628 w 3356632"/>
              <a:gd name="connsiteY1" fmla="*/ 2017464 h 2024918"/>
              <a:gd name="connsiteX2" fmla="*/ 3356632 w 3356632"/>
              <a:gd name="connsiteY2" fmla="*/ 159831 h 2024918"/>
              <a:gd name="connsiteX3" fmla="*/ 3072502 w 3356632"/>
              <a:gd name="connsiteY3" fmla="*/ 153369 h 2024918"/>
              <a:gd name="connsiteX4" fmla="*/ 2386101 w 3356632"/>
              <a:gd name="connsiteY4" fmla="*/ 119566 h 2024918"/>
              <a:gd name="connsiteX5" fmla="*/ 1227983 w 3356632"/>
              <a:gd name="connsiteY5" fmla="*/ 3736 h 2024918"/>
              <a:gd name="connsiteX6" fmla="*/ 979477 w 3356632"/>
              <a:gd name="connsiteY6" fmla="*/ 282972 h 2024918"/>
              <a:gd name="connsiteX7" fmla="*/ 809713 w 3356632"/>
              <a:gd name="connsiteY7" fmla="*/ 914903 h 2024918"/>
              <a:gd name="connsiteX8" fmla="*/ 491225 w 3356632"/>
              <a:gd name="connsiteY8" fmla="*/ 1367806 h 2024918"/>
              <a:gd name="connsiteX9" fmla="*/ 0 w 3356632"/>
              <a:gd name="connsiteY9" fmla="*/ 2024918 h 2024918"/>
              <a:gd name="connsiteX10" fmla="*/ 1282176 w 3356632"/>
              <a:gd name="connsiteY10" fmla="*/ 2022228 h 2024918"/>
              <a:gd name="connsiteX0" fmla="*/ 1282176 w 3356632"/>
              <a:gd name="connsiteY0" fmla="*/ 2022228 h 2024918"/>
              <a:gd name="connsiteX1" fmla="*/ 2879628 w 3356632"/>
              <a:gd name="connsiteY1" fmla="*/ 2017464 h 2024918"/>
              <a:gd name="connsiteX2" fmla="*/ 3356632 w 3356632"/>
              <a:gd name="connsiteY2" fmla="*/ 159831 h 2024918"/>
              <a:gd name="connsiteX3" fmla="*/ 3072502 w 3356632"/>
              <a:gd name="connsiteY3" fmla="*/ 153369 h 2024918"/>
              <a:gd name="connsiteX4" fmla="*/ 2386101 w 3356632"/>
              <a:gd name="connsiteY4" fmla="*/ 119566 h 2024918"/>
              <a:gd name="connsiteX5" fmla="*/ 1227983 w 3356632"/>
              <a:gd name="connsiteY5" fmla="*/ 3736 h 2024918"/>
              <a:gd name="connsiteX6" fmla="*/ 979477 w 3356632"/>
              <a:gd name="connsiteY6" fmla="*/ 282972 h 2024918"/>
              <a:gd name="connsiteX7" fmla="*/ 699714 w 3356632"/>
              <a:gd name="connsiteY7" fmla="*/ 897655 h 2024918"/>
              <a:gd name="connsiteX8" fmla="*/ 491225 w 3356632"/>
              <a:gd name="connsiteY8" fmla="*/ 1367806 h 2024918"/>
              <a:gd name="connsiteX9" fmla="*/ 0 w 3356632"/>
              <a:gd name="connsiteY9" fmla="*/ 2024918 h 2024918"/>
              <a:gd name="connsiteX10" fmla="*/ 1282176 w 3356632"/>
              <a:gd name="connsiteY10" fmla="*/ 2022228 h 2024918"/>
              <a:gd name="connsiteX0" fmla="*/ 1282176 w 3356632"/>
              <a:gd name="connsiteY0" fmla="*/ 2022228 h 2024918"/>
              <a:gd name="connsiteX1" fmla="*/ 2879628 w 3356632"/>
              <a:gd name="connsiteY1" fmla="*/ 2017464 h 2024918"/>
              <a:gd name="connsiteX2" fmla="*/ 3356632 w 3356632"/>
              <a:gd name="connsiteY2" fmla="*/ 159831 h 2024918"/>
              <a:gd name="connsiteX3" fmla="*/ 3072502 w 3356632"/>
              <a:gd name="connsiteY3" fmla="*/ 153369 h 2024918"/>
              <a:gd name="connsiteX4" fmla="*/ 2386101 w 3356632"/>
              <a:gd name="connsiteY4" fmla="*/ 119566 h 2024918"/>
              <a:gd name="connsiteX5" fmla="*/ 1227983 w 3356632"/>
              <a:gd name="connsiteY5" fmla="*/ 3736 h 2024918"/>
              <a:gd name="connsiteX6" fmla="*/ 979477 w 3356632"/>
              <a:gd name="connsiteY6" fmla="*/ 282972 h 2024918"/>
              <a:gd name="connsiteX7" fmla="*/ 699714 w 3356632"/>
              <a:gd name="connsiteY7" fmla="*/ 897655 h 2024918"/>
              <a:gd name="connsiteX8" fmla="*/ 440456 w 3356632"/>
              <a:gd name="connsiteY8" fmla="*/ 1376430 h 2024918"/>
              <a:gd name="connsiteX9" fmla="*/ 0 w 3356632"/>
              <a:gd name="connsiteY9" fmla="*/ 2024918 h 2024918"/>
              <a:gd name="connsiteX10" fmla="*/ 1282176 w 3356632"/>
              <a:gd name="connsiteY10" fmla="*/ 2022228 h 2024918"/>
              <a:gd name="connsiteX0" fmla="*/ 1197561 w 3272017"/>
              <a:gd name="connsiteY0" fmla="*/ 2022228 h 2022228"/>
              <a:gd name="connsiteX1" fmla="*/ 2795013 w 3272017"/>
              <a:gd name="connsiteY1" fmla="*/ 2017464 h 2022228"/>
              <a:gd name="connsiteX2" fmla="*/ 3272017 w 3272017"/>
              <a:gd name="connsiteY2" fmla="*/ 159831 h 2022228"/>
              <a:gd name="connsiteX3" fmla="*/ 2987887 w 3272017"/>
              <a:gd name="connsiteY3" fmla="*/ 153369 h 2022228"/>
              <a:gd name="connsiteX4" fmla="*/ 2301486 w 3272017"/>
              <a:gd name="connsiteY4" fmla="*/ 119566 h 2022228"/>
              <a:gd name="connsiteX5" fmla="*/ 1143368 w 3272017"/>
              <a:gd name="connsiteY5" fmla="*/ 3736 h 2022228"/>
              <a:gd name="connsiteX6" fmla="*/ 894862 w 3272017"/>
              <a:gd name="connsiteY6" fmla="*/ 282972 h 2022228"/>
              <a:gd name="connsiteX7" fmla="*/ 615099 w 3272017"/>
              <a:gd name="connsiteY7" fmla="*/ 897655 h 2022228"/>
              <a:gd name="connsiteX8" fmla="*/ 355841 w 3272017"/>
              <a:gd name="connsiteY8" fmla="*/ 1376430 h 2022228"/>
              <a:gd name="connsiteX9" fmla="*/ 0 w 3272017"/>
              <a:gd name="connsiteY9" fmla="*/ 2007670 h 2022228"/>
              <a:gd name="connsiteX10" fmla="*/ 1197561 w 3272017"/>
              <a:gd name="connsiteY10" fmla="*/ 2022228 h 2022228"/>
              <a:gd name="connsiteX0" fmla="*/ 1197561 w 3272017"/>
              <a:gd name="connsiteY0" fmla="*/ 2022228 h 2022228"/>
              <a:gd name="connsiteX1" fmla="*/ 2795013 w 3272017"/>
              <a:gd name="connsiteY1" fmla="*/ 2017464 h 2022228"/>
              <a:gd name="connsiteX2" fmla="*/ 3272017 w 3272017"/>
              <a:gd name="connsiteY2" fmla="*/ 159831 h 2022228"/>
              <a:gd name="connsiteX3" fmla="*/ 2987887 w 3272017"/>
              <a:gd name="connsiteY3" fmla="*/ 153369 h 2022228"/>
              <a:gd name="connsiteX4" fmla="*/ 2301486 w 3272017"/>
              <a:gd name="connsiteY4" fmla="*/ 119566 h 2022228"/>
              <a:gd name="connsiteX5" fmla="*/ 1143368 w 3272017"/>
              <a:gd name="connsiteY5" fmla="*/ 3736 h 2022228"/>
              <a:gd name="connsiteX6" fmla="*/ 894862 w 3272017"/>
              <a:gd name="connsiteY6" fmla="*/ 282972 h 2022228"/>
              <a:gd name="connsiteX7" fmla="*/ 538946 w 3272017"/>
              <a:gd name="connsiteY7" fmla="*/ 889031 h 2022228"/>
              <a:gd name="connsiteX8" fmla="*/ 355841 w 3272017"/>
              <a:gd name="connsiteY8" fmla="*/ 1376430 h 2022228"/>
              <a:gd name="connsiteX9" fmla="*/ 0 w 3272017"/>
              <a:gd name="connsiteY9" fmla="*/ 2007670 h 2022228"/>
              <a:gd name="connsiteX10" fmla="*/ 1197561 w 3272017"/>
              <a:gd name="connsiteY10" fmla="*/ 2022228 h 2022228"/>
              <a:gd name="connsiteX0" fmla="*/ 1197561 w 3272017"/>
              <a:gd name="connsiteY0" fmla="*/ 2022228 h 2022228"/>
              <a:gd name="connsiteX1" fmla="*/ 2795013 w 3272017"/>
              <a:gd name="connsiteY1" fmla="*/ 2017464 h 2022228"/>
              <a:gd name="connsiteX2" fmla="*/ 3272017 w 3272017"/>
              <a:gd name="connsiteY2" fmla="*/ 159831 h 2022228"/>
              <a:gd name="connsiteX3" fmla="*/ 2987887 w 3272017"/>
              <a:gd name="connsiteY3" fmla="*/ 153369 h 2022228"/>
              <a:gd name="connsiteX4" fmla="*/ 2301486 w 3272017"/>
              <a:gd name="connsiteY4" fmla="*/ 119566 h 2022228"/>
              <a:gd name="connsiteX5" fmla="*/ 1143368 w 3272017"/>
              <a:gd name="connsiteY5" fmla="*/ 3736 h 2022228"/>
              <a:gd name="connsiteX6" fmla="*/ 894862 w 3272017"/>
              <a:gd name="connsiteY6" fmla="*/ 282972 h 2022228"/>
              <a:gd name="connsiteX7" fmla="*/ 538946 w 3272017"/>
              <a:gd name="connsiteY7" fmla="*/ 889031 h 2022228"/>
              <a:gd name="connsiteX8" fmla="*/ 305073 w 3272017"/>
              <a:gd name="connsiteY8" fmla="*/ 1376430 h 2022228"/>
              <a:gd name="connsiteX9" fmla="*/ 0 w 3272017"/>
              <a:gd name="connsiteY9" fmla="*/ 2007670 h 2022228"/>
              <a:gd name="connsiteX10" fmla="*/ 1197561 w 3272017"/>
              <a:gd name="connsiteY10" fmla="*/ 2022228 h 2022228"/>
              <a:gd name="connsiteX0" fmla="*/ 1197561 w 3272017"/>
              <a:gd name="connsiteY0" fmla="*/ 2021347 h 2021347"/>
              <a:gd name="connsiteX1" fmla="*/ 2795013 w 3272017"/>
              <a:gd name="connsiteY1" fmla="*/ 2016583 h 2021347"/>
              <a:gd name="connsiteX2" fmla="*/ 3272017 w 3272017"/>
              <a:gd name="connsiteY2" fmla="*/ 158950 h 2021347"/>
              <a:gd name="connsiteX3" fmla="*/ 2987887 w 3272017"/>
              <a:gd name="connsiteY3" fmla="*/ 152488 h 2021347"/>
              <a:gd name="connsiteX4" fmla="*/ 2301486 w 3272017"/>
              <a:gd name="connsiteY4" fmla="*/ 118685 h 2021347"/>
              <a:gd name="connsiteX5" fmla="*/ 1143368 w 3272017"/>
              <a:gd name="connsiteY5" fmla="*/ 2855 h 2021347"/>
              <a:gd name="connsiteX6" fmla="*/ 869477 w 3272017"/>
              <a:gd name="connsiteY6" fmla="*/ 264843 h 2021347"/>
              <a:gd name="connsiteX7" fmla="*/ 538946 w 3272017"/>
              <a:gd name="connsiteY7" fmla="*/ 888150 h 2021347"/>
              <a:gd name="connsiteX8" fmla="*/ 305073 w 3272017"/>
              <a:gd name="connsiteY8" fmla="*/ 1375549 h 2021347"/>
              <a:gd name="connsiteX9" fmla="*/ 0 w 3272017"/>
              <a:gd name="connsiteY9" fmla="*/ 2006789 h 2021347"/>
              <a:gd name="connsiteX10" fmla="*/ 1197561 w 3272017"/>
              <a:gd name="connsiteY10" fmla="*/ 2021347 h 202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2017" h="2021347">
                <a:moveTo>
                  <a:pt x="1197561" y="2021347"/>
                </a:moveTo>
                <a:lnTo>
                  <a:pt x="2795013" y="2016583"/>
                </a:lnTo>
                <a:lnTo>
                  <a:pt x="3272017" y="158950"/>
                </a:lnTo>
                <a:lnTo>
                  <a:pt x="2987887" y="152488"/>
                </a:lnTo>
                <a:lnTo>
                  <a:pt x="2301486" y="118685"/>
                </a:lnTo>
                <a:cubicBezTo>
                  <a:pt x="2023875" y="118047"/>
                  <a:pt x="1382036" y="-21505"/>
                  <a:pt x="1143368" y="2855"/>
                </a:cubicBezTo>
                <a:cubicBezTo>
                  <a:pt x="904700" y="27215"/>
                  <a:pt x="991915" y="201498"/>
                  <a:pt x="869477" y="264843"/>
                </a:cubicBezTo>
                <a:lnTo>
                  <a:pt x="538946" y="888150"/>
                </a:lnTo>
                <a:lnTo>
                  <a:pt x="305073" y="1375549"/>
                </a:lnTo>
                <a:lnTo>
                  <a:pt x="0" y="2006789"/>
                </a:lnTo>
                <a:lnTo>
                  <a:pt x="1197561" y="20213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1545C33-8CF3-1397-59CF-FDCCE8A982D2}"/>
              </a:ext>
            </a:extLst>
          </p:cNvPr>
          <p:cNvCxnSpPr>
            <a:cxnSpLocks/>
          </p:cNvCxnSpPr>
          <p:nvPr/>
        </p:nvCxnSpPr>
        <p:spPr>
          <a:xfrm>
            <a:off x="2855464" y="3309098"/>
            <a:ext cx="3718249" cy="0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EE6D0F59-0668-8A06-A715-A5B7DE66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Bipath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F49D977-D641-E4AB-5E52-3DB48EB0409D}"/>
              </a:ext>
            </a:extLst>
          </p:cNvPr>
          <p:cNvSpPr/>
          <p:nvPr/>
        </p:nvSpPr>
        <p:spPr>
          <a:xfrm>
            <a:off x="5991095" y="2920246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C73D345-6A0A-67BD-BD8C-E7006F9C1389}"/>
              </a:ext>
            </a:extLst>
          </p:cNvPr>
          <p:cNvSpPr/>
          <p:nvPr/>
        </p:nvSpPr>
        <p:spPr>
          <a:xfrm>
            <a:off x="5455135" y="171774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7A64B84-0289-6045-6E08-ECDC9CE9ACA6}"/>
              </a:ext>
            </a:extLst>
          </p:cNvPr>
          <p:cNvSpPr/>
          <p:nvPr/>
        </p:nvSpPr>
        <p:spPr>
          <a:xfrm>
            <a:off x="4257760" y="261093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C7DA44A-8732-EA49-8214-702B610ADC76}"/>
              </a:ext>
            </a:extLst>
          </p:cNvPr>
          <p:cNvSpPr/>
          <p:nvPr/>
        </p:nvSpPr>
        <p:spPr>
          <a:xfrm>
            <a:off x="5189312" y="489490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F276967-2FFB-D20F-CA9E-CCFFA6A051B8}"/>
              </a:ext>
            </a:extLst>
          </p:cNvPr>
          <p:cNvSpPr/>
          <p:nvPr/>
        </p:nvSpPr>
        <p:spPr>
          <a:xfrm>
            <a:off x="5652774" y="384459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C72DA7-9D9B-9958-EB5B-8E31E88E9863}"/>
              </a:ext>
            </a:extLst>
          </p:cNvPr>
          <p:cNvSpPr/>
          <p:nvPr/>
        </p:nvSpPr>
        <p:spPr>
          <a:xfrm>
            <a:off x="6593938" y="510033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EDEF57C-69C8-39AE-2490-FC48F47270B5}"/>
              </a:ext>
            </a:extLst>
          </p:cNvPr>
          <p:cNvSpPr/>
          <p:nvPr/>
        </p:nvSpPr>
        <p:spPr>
          <a:xfrm>
            <a:off x="6576798" y="3529938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E5DD9EE-0992-4841-A22D-E5DFCE7B77FE}"/>
              </a:ext>
            </a:extLst>
          </p:cNvPr>
          <p:cNvSpPr/>
          <p:nvPr/>
        </p:nvSpPr>
        <p:spPr>
          <a:xfrm>
            <a:off x="3606736" y="2364272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8001"/>
              </a:solidFill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809AA40-618C-D6D5-2435-7A1D3D37C6D1}"/>
              </a:ext>
            </a:extLst>
          </p:cNvPr>
          <p:cNvSpPr/>
          <p:nvPr/>
        </p:nvSpPr>
        <p:spPr>
          <a:xfrm>
            <a:off x="4433809" y="4631266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27B2E04-5A27-35FF-DAE1-463B98C9796C}"/>
              </a:ext>
            </a:extLst>
          </p:cNvPr>
          <p:cNvSpPr/>
          <p:nvPr/>
        </p:nvSpPr>
        <p:spPr>
          <a:xfrm>
            <a:off x="5629025" y="547995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/>
              <p:nvPr/>
            </p:nvSpPr>
            <p:spPr>
              <a:xfrm>
                <a:off x="5669472" y="5504874"/>
                <a:ext cx="206999" cy="209207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952493"/>
                  </a:gs>
                  <a:gs pos="0">
                    <a:schemeClr val="accent1"/>
                  </a:gs>
                  <a:gs pos="100000">
                    <a:schemeClr val="tx2"/>
                  </a:gs>
                </a:gsLst>
                <a:lin ang="10800000" scaled="1"/>
                <a:tileRect/>
              </a:grad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472" y="5504874"/>
                <a:ext cx="206999" cy="20920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e 23">
            <a:extLst>
              <a:ext uri="{FF2B5EF4-FFF2-40B4-BE49-F238E27FC236}">
                <a16:creationId xmlns:a16="http://schemas.microsoft.com/office/drawing/2014/main" id="{9E9358E7-BAA8-FC60-AE81-B3ED0B055EDD}"/>
              </a:ext>
            </a:extLst>
          </p:cNvPr>
          <p:cNvSpPr/>
          <p:nvPr/>
        </p:nvSpPr>
        <p:spPr>
          <a:xfrm>
            <a:off x="6612433" y="3554601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05A17DE-550A-29D2-1299-CB261BF246BE}"/>
              </a:ext>
            </a:extLst>
          </p:cNvPr>
          <p:cNvSpPr/>
          <p:nvPr/>
        </p:nvSpPr>
        <p:spPr>
          <a:xfrm>
            <a:off x="6629683" y="5125822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F8F59F3-4B8C-D14A-CE15-FD646F33BDF7}"/>
              </a:ext>
            </a:extLst>
          </p:cNvPr>
          <p:cNvSpPr/>
          <p:nvPr/>
        </p:nvSpPr>
        <p:spPr>
          <a:xfrm>
            <a:off x="5694003" y="3863701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98C06A5-8698-E0C5-1072-DBDF988DA5FF}"/>
              </a:ext>
            </a:extLst>
          </p:cNvPr>
          <p:cNvSpPr/>
          <p:nvPr/>
        </p:nvSpPr>
        <p:spPr>
          <a:xfrm>
            <a:off x="4474256" y="4653990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69F945B-8888-00F2-DA82-DED5CB9B47AF}"/>
              </a:ext>
            </a:extLst>
          </p:cNvPr>
          <p:cNvSpPr/>
          <p:nvPr/>
        </p:nvSpPr>
        <p:spPr>
          <a:xfrm>
            <a:off x="5225057" y="4918138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ECC99A4-E391-EAF2-D7E6-315346A71B1D}"/>
              </a:ext>
            </a:extLst>
          </p:cNvPr>
          <p:cNvCxnSpPr>
            <a:cxnSpLocks/>
            <a:stCxn id="20" idx="0"/>
            <a:endCxn id="30" idx="5"/>
          </p:cNvCxnSpPr>
          <p:nvPr/>
        </p:nvCxnSpPr>
        <p:spPr>
          <a:xfrm flipH="1" flipV="1">
            <a:off x="5401742" y="5096707"/>
            <a:ext cx="371230" cy="4081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D2EA6AC-5404-098C-88DA-1F19B1ACA52A}"/>
              </a:ext>
            </a:extLst>
          </p:cNvPr>
          <p:cNvCxnSpPr>
            <a:cxnSpLocks/>
            <a:stCxn id="30" idx="2"/>
            <a:endCxn id="29" idx="5"/>
          </p:cNvCxnSpPr>
          <p:nvPr/>
        </p:nvCxnSpPr>
        <p:spPr>
          <a:xfrm flipH="1" flipV="1">
            <a:off x="4650941" y="4832559"/>
            <a:ext cx="574116" cy="1901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2440354-B1FB-8366-4ABC-D4FAB4909A0D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4650941" y="4042270"/>
            <a:ext cx="1073376" cy="6423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DF7CC59-B63B-A048-E9D4-8EC8A6F22395}"/>
              </a:ext>
            </a:extLst>
          </p:cNvPr>
          <p:cNvCxnSpPr>
            <a:cxnSpLocks/>
            <a:stCxn id="25" idx="7"/>
            <a:endCxn id="24" idx="4"/>
          </p:cNvCxnSpPr>
          <p:nvPr/>
        </p:nvCxnSpPr>
        <p:spPr>
          <a:xfrm flipH="1" flipV="1">
            <a:off x="6715933" y="3763808"/>
            <a:ext cx="90435" cy="139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18F3489-0266-AE2B-0206-E1FB5CEC0197}"/>
              </a:ext>
            </a:extLst>
          </p:cNvPr>
          <p:cNvCxnSpPr>
            <a:cxnSpLocks/>
            <a:stCxn id="20" idx="6"/>
            <a:endCxn id="25" idx="3"/>
          </p:cNvCxnSpPr>
          <p:nvPr/>
        </p:nvCxnSpPr>
        <p:spPr>
          <a:xfrm flipV="1">
            <a:off x="5876471" y="5304391"/>
            <a:ext cx="783526" cy="305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76250A5-1A43-BE4C-7AC0-1C91D9EFF3EA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2979420" y="2226734"/>
            <a:ext cx="2744897" cy="1667605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BF544801-6410-1FAD-FF06-11A337E39F14}"/>
              </a:ext>
            </a:extLst>
          </p:cNvPr>
          <p:cNvSpPr/>
          <p:nvPr/>
        </p:nvSpPr>
        <p:spPr>
          <a:xfrm>
            <a:off x="5296252" y="319162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88EDCD4B-B903-70E0-6FA9-68D99D1214C2}"/>
              </a:ext>
            </a:extLst>
          </p:cNvPr>
          <p:cNvSpPr/>
          <p:nvPr/>
        </p:nvSpPr>
        <p:spPr>
          <a:xfrm>
            <a:off x="5328556" y="3219793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64B2A21-63E3-0CA6-BAF5-CD9319E221C7}"/>
              </a:ext>
            </a:extLst>
          </p:cNvPr>
          <p:cNvSpPr/>
          <p:nvPr/>
        </p:nvSpPr>
        <p:spPr>
          <a:xfrm>
            <a:off x="3643626" y="2385698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5FBEB36-83FD-5A34-189C-269C8C9B7279}"/>
              </a:ext>
            </a:extLst>
          </p:cNvPr>
          <p:cNvCxnSpPr>
            <a:cxnSpLocks/>
            <a:stCxn id="28" idx="1"/>
            <a:endCxn id="21" idx="5"/>
          </p:cNvCxnSpPr>
          <p:nvPr/>
        </p:nvCxnSpPr>
        <p:spPr>
          <a:xfrm flipH="1" flipV="1">
            <a:off x="3820311" y="2564267"/>
            <a:ext cx="1904006" cy="1330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A6E2BE5-6AE9-0335-C5DF-57D538664BC5}"/>
              </a:ext>
            </a:extLst>
          </p:cNvPr>
          <p:cNvCxnSpPr>
            <a:cxnSpLocks/>
            <a:stCxn id="21" idx="7"/>
            <a:endCxn id="37" idx="2"/>
          </p:cNvCxnSpPr>
          <p:nvPr/>
        </p:nvCxnSpPr>
        <p:spPr>
          <a:xfrm flipV="1">
            <a:off x="3820311" y="1844057"/>
            <a:ext cx="1671714" cy="5722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e 36">
                <a:extLst>
                  <a:ext uri="{FF2B5EF4-FFF2-40B4-BE49-F238E27FC236}">
                    <a16:creationId xmlns:a16="http://schemas.microsoft.com/office/drawing/2014/main" id="{D5AFFBB5-3685-F52D-1057-0E9EB3F464CB}"/>
                  </a:ext>
                </a:extLst>
              </p:cNvPr>
              <p:cNvSpPr/>
              <p:nvPr/>
            </p:nvSpPr>
            <p:spPr>
              <a:xfrm>
                <a:off x="5492025" y="1739453"/>
                <a:ext cx="206999" cy="209207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952493"/>
                  </a:gs>
                  <a:gs pos="0">
                    <a:schemeClr val="accent1"/>
                  </a:gs>
                  <a:gs pos="100000">
                    <a:schemeClr val="tx2"/>
                  </a:gs>
                </a:gsLst>
                <a:lin ang="10800000" scaled="1"/>
                <a:tileRect/>
              </a:grad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37" name="Ovale 36">
                <a:extLst>
                  <a:ext uri="{FF2B5EF4-FFF2-40B4-BE49-F238E27FC236}">
                    <a16:creationId xmlns:a16="http://schemas.microsoft.com/office/drawing/2014/main" id="{D5AFFBB5-3685-F52D-1057-0E9EB3F46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025" y="1739453"/>
                <a:ext cx="206999" cy="20920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254B67EB-16C9-9995-1BB5-AB579D4A86A2}"/>
              </a:ext>
            </a:extLst>
          </p:cNvPr>
          <p:cNvCxnSpPr>
            <a:cxnSpLocks/>
            <a:stCxn id="24" idx="2"/>
            <a:endCxn id="23" idx="5"/>
          </p:cNvCxnSpPr>
          <p:nvPr/>
        </p:nvCxnSpPr>
        <p:spPr>
          <a:xfrm flipH="1" flipV="1">
            <a:off x="5505241" y="3398362"/>
            <a:ext cx="1107192" cy="26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>
            <a:extLst>
              <a:ext uri="{FF2B5EF4-FFF2-40B4-BE49-F238E27FC236}">
                <a16:creationId xmlns:a16="http://schemas.microsoft.com/office/drawing/2014/main" id="{989D6B1C-5497-1C47-90BF-6612098F49C8}"/>
              </a:ext>
            </a:extLst>
          </p:cNvPr>
          <p:cNvSpPr/>
          <p:nvPr/>
        </p:nvSpPr>
        <p:spPr>
          <a:xfrm>
            <a:off x="6029467" y="2936552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3CAC622F-CE3D-C5C9-E102-4D05DCE37C3B}"/>
              </a:ext>
            </a:extLst>
          </p:cNvPr>
          <p:cNvSpPr/>
          <p:nvPr/>
        </p:nvSpPr>
        <p:spPr>
          <a:xfrm>
            <a:off x="4302037" y="2625823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AF111FEE-70B8-0139-19DF-46F29D3B1BC2}"/>
              </a:ext>
            </a:extLst>
          </p:cNvPr>
          <p:cNvCxnSpPr>
            <a:cxnSpLocks/>
            <a:stCxn id="23" idx="7"/>
            <a:endCxn id="43" idx="2"/>
          </p:cNvCxnSpPr>
          <p:nvPr/>
        </p:nvCxnSpPr>
        <p:spPr>
          <a:xfrm flipV="1">
            <a:off x="5505241" y="3041156"/>
            <a:ext cx="524226" cy="209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53C02B52-8D79-B678-D615-2E2C85694685}"/>
              </a:ext>
            </a:extLst>
          </p:cNvPr>
          <p:cNvCxnSpPr>
            <a:cxnSpLocks/>
            <a:stCxn id="43" idx="2"/>
            <a:endCxn id="44" idx="6"/>
          </p:cNvCxnSpPr>
          <p:nvPr/>
        </p:nvCxnSpPr>
        <p:spPr>
          <a:xfrm flipH="1" flipV="1">
            <a:off x="4509036" y="2730427"/>
            <a:ext cx="1520431" cy="310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3EE736AC-F8DD-3E7E-A933-5DEC43688105}"/>
              </a:ext>
            </a:extLst>
          </p:cNvPr>
          <p:cNvCxnSpPr>
            <a:cxnSpLocks/>
            <a:stCxn id="44" idx="7"/>
            <a:endCxn id="37" idx="4"/>
          </p:cNvCxnSpPr>
          <p:nvPr/>
        </p:nvCxnSpPr>
        <p:spPr>
          <a:xfrm flipV="1">
            <a:off x="4478722" y="1948660"/>
            <a:ext cx="1116803" cy="70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6EDF2AA4-ED94-26BF-A03A-4A9AEFD26DD6}"/>
                  </a:ext>
                </a:extLst>
              </p:cNvPr>
              <p:cNvSpPr txBox="1"/>
              <p:nvPr/>
            </p:nvSpPr>
            <p:spPr>
              <a:xfrm>
                <a:off x="7176955" y="1982808"/>
                <a:ext cx="4710245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To enumerate </a:t>
                </a:r>
                <a:r>
                  <a:rPr kumimoji="0" lang="it-IT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we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try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to </a:t>
                </a:r>
                <a:r>
                  <a:rPr kumimoji="0" lang="it-IT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extend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each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path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of an</a:t>
                </a:r>
                <a:r>
                  <a:rPr kumimoji="0" lang="it-IT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extensible</a:t>
                </a:r>
                <a:r>
                  <a:rPr kumimoji="0" lang="it-IT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bipath</a:t>
                </a:r>
                <a:endParaRPr lang="it-IT" dirty="0"/>
              </a:p>
              <a:p>
                <a:endParaRPr lang="it-IT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sz="2000" dirty="0">
                    <a:solidFill>
                      <a:srgbClr val="0000CC"/>
                    </a:solidFill>
                  </a:rPr>
                  <a:t>Check </a:t>
                </a:r>
                <a:r>
                  <a:rPr lang="it-IT" sz="2000" dirty="0" err="1">
                    <a:solidFill>
                      <a:srgbClr val="0000CC"/>
                    </a:solidFill>
                  </a:rPr>
                  <a:t>if</a:t>
                </a:r>
                <a:r>
                  <a:rPr lang="it-IT" sz="2000" dirty="0">
                    <a:solidFill>
                      <a:srgbClr val="0000CC"/>
                    </a:solidFill>
                  </a:rPr>
                  <a:t> </a:t>
                </a:r>
                <a:r>
                  <a:rPr lang="it-IT" sz="2000" dirty="0" err="1">
                    <a:solidFill>
                      <a:srgbClr val="0000CC"/>
                    </a:solidFill>
                  </a:rPr>
                  <a:t>they</a:t>
                </a:r>
                <a:r>
                  <a:rPr lang="it-IT" sz="2000" dirty="0">
                    <a:solidFill>
                      <a:srgbClr val="0000CC"/>
                    </a:solidFill>
                  </a:rPr>
                  <a:t> cross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sz="2000" dirty="0">
                    <a:solidFill>
                      <a:srgbClr val="0000CC"/>
                    </a:solidFill>
                  </a:rPr>
                  <a:t>Check </a:t>
                </a:r>
                <a:r>
                  <a:rPr lang="it-IT" sz="2000" dirty="0" err="1">
                    <a:solidFill>
                      <a:srgbClr val="0000CC"/>
                    </a:solidFill>
                  </a:rPr>
                  <a:t>if</a:t>
                </a:r>
                <a:r>
                  <a:rPr lang="it-IT" sz="2000" dirty="0">
                    <a:solidFill>
                      <a:srgbClr val="0000CC"/>
                    </a:solidFill>
                  </a:rPr>
                  <a:t> the </a:t>
                </a:r>
                <a:r>
                  <a:rPr lang="it-IT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grey</a:t>
                </a:r>
                <a:r>
                  <a:rPr lang="it-IT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region</a:t>
                </a:r>
                <a:r>
                  <a:rPr lang="it-IT" sz="2000" dirty="0">
                    <a:solidFill>
                      <a:srgbClr val="0000CC"/>
                    </a:solidFill>
                  </a:rPr>
                  <a:t> </a:t>
                </a:r>
                <a:r>
                  <a:rPr lang="it-IT" sz="2000" dirty="0" err="1">
                    <a:solidFill>
                      <a:srgbClr val="0000CC"/>
                    </a:solidFill>
                  </a:rPr>
                  <a:t>is</a:t>
                </a:r>
                <a:r>
                  <a:rPr lang="it-IT" sz="2000" dirty="0">
                    <a:solidFill>
                      <a:srgbClr val="0000CC"/>
                    </a:solidFill>
                  </a:rPr>
                  <a:t> non-</a:t>
                </a:r>
                <a:r>
                  <a:rPr lang="it-IT" sz="2000" dirty="0" err="1">
                    <a:solidFill>
                      <a:srgbClr val="0000CC"/>
                    </a:solidFill>
                  </a:rPr>
                  <a:t>empty</a:t>
                </a:r>
                <a:endParaRPr lang="it-IT" sz="2000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it-IT" sz="2000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it-IT" sz="2000" dirty="0">
                  <a:solidFill>
                    <a:srgbClr val="0000CC"/>
                  </a:solidFill>
                </a:endParaRPr>
              </a:p>
              <a:p>
                <a:r>
                  <a:rPr lang="it-IT" sz="2400" dirty="0" err="1">
                    <a:solidFill>
                      <a:srgbClr val="0000CC"/>
                    </a:solidFill>
                  </a:rPr>
                  <a:t>Those</a:t>
                </a:r>
                <a:r>
                  <a:rPr lang="it-IT" sz="2400" dirty="0">
                    <a:solidFill>
                      <a:srgbClr val="0000CC"/>
                    </a:solidFill>
                  </a:rPr>
                  <a:t> checks are </a:t>
                </a:r>
                <a:r>
                  <a:rPr lang="it-IT" sz="2400" dirty="0" err="1">
                    <a:solidFill>
                      <a:srgbClr val="0000CC"/>
                    </a:solidFill>
                  </a:rPr>
                  <a:t>done</a:t>
                </a:r>
                <a:r>
                  <a:rPr lang="it-IT" sz="2400" dirty="0">
                    <a:solidFill>
                      <a:srgbClr val="0000CC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it-IT" sz="2400" dirty="0">
                    <a:solidFill>
                      <a:srgbClr val="0000CC"/>
                    </a:solidFill>
                  </a:rPr>
                  <a:t> </a:t>
                </a:r>
                <a:r>
                  <a:rPr lang="it-IT" sz="2400" dirty="0" err="1">
                    <a:solidFill>
                      <a:srgbClr val="0000CC"/>
                    </a:solidFill>
                  </a:rPr>
                  <a:t>using</a:t>
                </a:r>
                <a:r>
                  <a:rPr lang="it-IT" sz="2400" dirty="0">
                    <a:solidFill>
                      <a:srgbClr val="0000CC"/>
                    </a:solidFill>
                  </a:rPr>
                  <a:t> </a:t>
                </a:r>
                <a:r>
                  <a:rPr lang="it-IT" sz="2400" dirty="0" err="1">
                    <a:solidFill>
                      <a:srgbClr val="0000CC"/>
                    </a:solidFill>
                  </a:rPr>
                  <a:t>two</a:t>
                </a:r>
                <a:r>
                  <a:rPr lang="it-IT" sz="2400" dirty="0">
                    <a:solidFill>
                      <a:srgbClr val="0000CC"/>
                    </a:solidFill>
                  </a:rPr>
                  <a:t> </a:t>
                </a:r>
                <a:r>
                  <a:rPr lang="it-IT" sz="2400" dirty="0" err="1">
                    <a:solidFill>
                      <a:srgbClr val="0000CC"/>
                    </a:solidFill>
                  </a:rPr>
                  <a:t>tables</a:t>
                </a:r>
                <a:r>
                  <a:rPr lang="it-IT" sz="2400" dirty="0">
                    <a:solidFill>
                      <a:srgbClr val="0000CC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400" dirty="0">
                  <a:solidFill>
                    <a:srgbClr val="0000CC"/>
                  </a:solidFill>
                </a:endParaRPr>
              </a:p>
              <a:p>
                <a:r>
                  <a:rPr lang="it-IT" sz="2400" dirty="0">
                    <a:solidFill>
                      <a:srgbClr val="0000CC"/>
                    </a:solidFill>
                  </a:rPr>
                  <a:t>So </a:t>
                </a:r>
                <a:r>
                  <a:rPr lang="it-IT" sz="2400" dirty="0" err="1">
                    <a:solidFill>
                      <a:srgbClr val="0000CC"/>
                    </a:solidFill>
                  </a:rPr>
                  <a:t>we</a:t>
                </a:r>
                <a:r>
                  <a:rPr lang="it-IT" sz="2400" dirty="0">
                    <a:solidFill>
                      <a:srgbClr val="0000CC"/>
                    </a:solidFill>
                  </a:rPr>
                  <a:t> can enumerate with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it-IT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it-IT" sz="2400" dirty="0">
                    <a:solidFill>
                      <a:srgbClr val="0000CC"/>
                    </a:solidFill>
                  </a:rPr>
                  <a:t> worst-case delay</a:t>
                </a:r>
              </a:p>
            </p:txBody>
          </p:sp>
        </mc:Choice>
        <mc:Fallback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6EDF2AA4-ED94-26BF-A03A-4A9AEFD26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55" y="1982808"/>
                <a:ext cx="4710245" cy="3816429"/>
              </a:xfrm>
              <a:prstGeom prst="rect">
                <a:avLst/>
              </a:prstGeom>
              <a:blipFill>
                <a:blip r:embed="rId5"/>
                <a:stretch>
                  <a:fillRect l="-1940" t="-1118" r="-1164" b="-2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37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43" grpId="0" animBg="1"/>
      <p:bldP spid="44" grpId="0" animBg="1"/>
      <p:bldP spid="55" grpId="0" uiExpan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igura a mano libera: forma 85">
            <a:extLst>
              <a:ext uri="{FF2B5EF4-FFF2-40B4-BE49-F238E27FC236}">
                <a16:creationId xmlns:a16="http://schemas.microsoft.com/office/drawing/2014/main" id="{59121733-4193-0364-152B-FDDE1CD2D9B3}"/>
              </a:ext>
            </a:extLst>
          </p:cNvPr>
          <p:cNvSpPr/>
          <p:nvPr/>
        </p:nvSpPr>
        <p:spPr>
          <a:xfrm>
            <a:off x="903384" y="2577938"/>
            <a:ext cx="3061494" cy="1702124"/>
          </a:xfrm>
          <a:custGeom>
            <a:avLst/>
            <a:gdLst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966787 w 4995862"/>
              <a:gd name="connsiteY7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5363 w 4995862"/>
              <a:gd name="connsiteY7" fmla="*/ 1433977 h 1885950"/>
              <a:gd name="connsiteX8" fmla="*/ 966787 w 4995862"/>
              <a:gd name="connsiteY8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176813 w 4995862"/>
              <a:gd name="connsiteY7" fmla="*/ 1476840 h 1885950"/>
              <a:gd name="connsiteX8" fmla="*/ 966787 w 4995862"/>
              <a:gd name="connsiteY8" fmla="*/ 1885950 h 1885950"/>
              <a:gd name="connsiteX0" fmla="*/ 970949 w 5000024"/>
              <a:gd name="connsiteY0" fmla="*/ 1885950 h 1885950"/>
              <a:gd name="connsiteX1" fmla="*/ 3376012 w 5000024"/>
              <a:gd name="connsiteY1" fmla="*/ 1881187 h 1885950"/>
              <a:gd name="connsiteX2" fmla="*/ 5000024 w 5000024"/>
              <a:gd name="connsiteY2" fmla="*/ 242887 h 1885950"/>
              <a:gd name="connsiteX3" fmla="*/ 3166462 w 5000024"/>
              <a:gd name="connsiteY3" fmla="*/ 9525 h 1885950"/>
              <a:gd name="connsiteX4" fmla="*/ 3214087 w 5000024"/>
              <a:gd name="connsiteY4" fmla="*/ 0 h 1885950"/>
              <a:gd name="connsiteX5" fmla="*/ 751874 w 5000024"/>
              <a:gd name="connsiteY5" fmla="*/ 219075 h 1885950"/>
              <a:gd name="connsiteX6" fmla="*/ 4162 w 5000024"/>
              <a:gd name="connsiteY6" fmla="*/ 1428750 h 1885950"/>
              <a:gd name="connsiteX7" fmla="*/ 0 w 5000024"/>
              <a:gd name="connsiteY7" fmla="*/ 1424452 h 1885950"/>
              <a:gd name="connsiteX8" fmla="*/ 180975 w 5000024"/>
              <a:gd name="connsiteY8" fmla="*/ 1476840 h 1885950"/>
              <a:gd name="connsiteX9" fmla="*/ 970949 w 5000024"/>
              <a:gd name="connsiteY9" fmla="*/ 1885950 h 1885950"/>
              <a:gd name="connsiteX0" fmla="*/ 966787 w 4995862"/>
              <a:gd name="connsiteY0" fmla="*/ 1885950 h 1885950"/>
              <a:gd name="connsiteX1" fmla="*/ 3371850 w 4995862"/>
              <a:gd name="connsiteY1" fmla="*/ 1881187 h 1885950"/>
              <a:gd name="connsiteX2" fmla="*/ 4995862 w 4995862"/>
              <a:gd name="connsiteY2" fmla="*/ 242887 h 1885950"/>
              <a:gd name="connsiteX3" fmla="*/ 3162300 w 4995862"/>
              <a:gd name="connsiteY3" fmla="*/ 9525 h 1885950"/>
              <a:gd name="connsiteX4" fmla="*/ 3209925 w 4995862"/>
              <a:gd name="connsiteY4" fmla="*/ 0 h 1885950"/>
              <a:gd name="connsiteX5" fmla="*/ 747712 w 4995862"/>
              <a:gd name="connsiteY5" fmla="*/ 219075 h 1885950"/>
              <a:gd name="connsiteX6" fmla="*/ 0 w 4995862"/>
              <a:gd name="connsiteY6" fmla="*/ 1428750 h 1885950"/>
              <a:gd name="connsiteX7" fmla="*/ 133950 w 4995862"/>
              <a:gd name="connsiteY7" fmla="*/ 1253002 h 1885950"/>
              <a:gd name="connsiteX8" fmla="*/ 176813 w 4995862"/>
              <a:gd name="connsiteY8" fmla="*/ 1476840 h 1885950"/>
              <a:gd name="connsiteX9" fmla="*/ 966787 w 499586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42863 w 4861912"/>
              <a:gd name="connsiteY8" fmla="*/ 1476840 h 1885950"/>
              <a:gd name="connsiteX9" fmla="*/ 832837 w 486191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290513 w 4861912"/>
              <a:gd name="connsiteY8" fmla="*/ 1793546 h 1885950"/>
              <a:gd name="connsiteX9" fmla="*/ 832837 w 4861912"/>
              <a:gd name="connsiteY9" fmla="*/ 1885950 h 1885950"/>
              <a:gd name="connsiteX0" fmla="*/ 832837 w 4861912"/>
              <a:gd name="connsiteY0" fmla="*/ 1885950 h 1885950"/>
              <a:gd name="connsiteX1" fmla="*/ 3237900 w 4861912"/>
              <a:gd name="connsiteY1" fmla="*/ 1881187 h 1885950"/>
              <a:gd name="connsiteX2" fmla="*/ 4861912 w 4861912"/>
              <a:gd name="connsiteY2" fmla="*/ 242887 h 1885950"/>
              <a:gd name="connsiteX3" fmla="*/ 3028350 w 4861912"/>
              <a:gd name="connsiteY3" fmla="*/ 9525 h 1885950"/>
              <a:gd name="connsiteX4" fmla="*/ 3075975 w 4861912"/>
              <a:gd name="connsiteY4" fmla="*/ 0 h 1885950"/>
              <a:gd name="connsiteX5" fmla="*/ 613762 w 4861912"/>
              <a:gd name="connsiteY5" fmla="*/ 219075 h 1885950"/>
              <a:gd name="connsiteX6" fmla="*/ 37500 w 4861912"/>
              <a:gd name="connsiteY6" fmla="*/ 957262 h 1885950"/>
              <a:gd name="connsiteX7" fmla="*/ 0 w 4861912"/>
              <a:gd name="connsiteY7" fmla="*/ 1253002 h 1885950"/>
              <a:gd name="connsiteX8" fmla="*/ 176213 w 4861912"/>
              <a:gd name="connsiteY8" fmla="*/ 1826884 h 1885950"/>
              <a:gd name="connsiteX9" fmla="*/ 832837 w 4861912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413737 w 5238149"/>
              <a:gd name="connsiteY6" fmla="*/ 95726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599475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989999 w 5238149"/>
              <a:gd name="connsiteY5" fmla="*/ 219075 h 1885950"/>
              <a:gd name="connsiteX6" fmla="*/ 666150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671037 w 5238149"/>
              <a:gd name="connsiteY5" fmla="*/ 421481 h 1885950"/>
              <a:gd name="connsiteX6" fmla="*/ 666150 w 5238149"/>
              <a:gd name="connsiteY6" fmla="*/ 747712 h 1885950"/>
              <a:gd name="connsiteX7" fmla="*/ 376237 w 5238149"/>
              <a:gd name="connsiteY7" fmla="*/ 1253002 h 1885950"/>
              <a:gd name="connsiteX8" fmla="*/ 0 w 5238149"/>
              <a:gd name="connsiteY8" fmla="*/ 1814977 h 1885950"/>
              <a:gd name="connsiteX9" fmla="*/ 1209074 w 5238149"/>
              <a:gd name="connsiteY9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671037 w 5238149"/>
              <a:gd name="connsiteY6" fmla="*/ 421481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749493 w 5238149"/>
              <a:gd name="connsiteY6" fmla="*/ 128588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666150 w 5238149"/>
              <a:gd name="connsiteY7" fmla="*/ 747712 h 1885950"/>
              <a:gd name="connsiteX8" fmla="*/ 376237 w 5238149"/>
              <a:gd name="connsiteY8" fmla="*/ 1253002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666150 w 5238149"/>
              <a:gd name="connsiteY7" fmla="*/ 7477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142399 w 5238149"/>
              <a:gd name="connsiteY6" fmla="*/ 128588 h 1885950"/>
              <a:gd name="connsiteX7" fmla="*/ 801881 w 5238149"/>
              <a:gd name="connsiteY7" fmla="*/ 7858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885950 h 1885950"/>
              <a:gd name="connsiteX1" fmla="*/ 3614137 w 5238149"/>
              <a:gd name="connsiteY1" fmla="*/ 1881187 h 1885950"/>
              <a:gd name="connsiteX2" fmla="*/ 5238149 w 5238149"/>
              <a:gd name="connsiteY2" fmla="*/ 242887 h 1885950"/>
              <a:gd name="connsiteX3" fmla="*/ 3404587 w 5238149"/>
              <a:gd name="connsiteY3" fmla="*/ 9525 h 1885950"/>
              <a:gd name="connsiteX4" fmla="*/ 3452212 w 5238149"/>
              <a:gd name="connsiteY4" fmla="*/ 0 h 1885950"/>
              <a:gd name="connsiteX5" fmla="*/ 1276351 w 5238149"/>
              <a:gd name="connsiteY5" fmla="*/ 95715 h 1885950"/>
              <a:gd name="connsiteX6" fmla="*/ 1242412 w 5238149"/>
              <a:gd name="connsiteY6" fmla="*/ 145257 h 1885950"/>
              <a:gd name="connsiteX7" fmla="*/ 801881 w 5238149"/>
              <a:gd name="connsiteY7" fmla="*/ 785812 h 1885950"/>
              <a:gd name="connsiteX8" fmla="*/ 483393 w 5238149"/>
              <a:gd name="connsiteY8" fmla="*/ 1238715 h 1885950"/>
              <a:gd name="connsiteX9" fmla="*/ 0 w 5238149"/>
              <a:gd name="connsiteY9" fmla="*/ 1814977 h 1885950"/>
              <a:gd name="connsiteX10" fmla="*/ 1209074 w 5238149"/>
              <a:gd name="connsiteY10" fmla="*/ 1885950 h 1885950"/>
              <a:gd name="connsiteX0" fmla="*/ 1209074 w 5238149"/>
              <a:gd name="connsiteY0" fmla="*/ 1965873 h 1965873"/>
              <a:gd name="connsiteX1" fmla="*/ 3614137 w 5238149"/>
              <a:gd name="connsiteY1" fmla="*/ 1961110 h 1965873"/>
              <a:gd name="connsiteX2" fmla="*/ 5238149 w 5238149"/>
              <a:gd name="connsiteY2" fmla="*/ 322810 h 1965873"/>
              <a:gd name="connsiteX3" fmla="*/ 3404587 w 5238149"/>
              <a:gd name="connsiteY3" fmla="*/ 89448 h 1965873"/>
              <a:gd name="connsiteX4" fmla="*/ 3452212 w 5238149"/>
              <a:gd name="connsiteY4" fmla="*/ 79923 h 1965873"/>
              <a:gd name="connsiteX5" fmla="*/ 1609726 w 5238149"/>
              <a:gd name="connsiteY5" fmla="*/ 35145 h 1965873"/>
              <a:gd name="connsiteX6" fmla="*/ 1242412 w 5238149"/>
              <a:gd name="connsiteY6" fmla="*/ 225180 h 1965873"/>
              <a:gd name="connsiteX7" fmla="*/ 801881 w 5238149"/>
              <a:gd name="connsiteY7" fmla="*/ 865735 h 1965873"/>
              <a:gd name="connsiteX8" fmla="*/ 483393 w 5238149"/>
              <a:gd name="connsiteY8" fmla="*/ 1318638 h 1965873"/>
              <a:gd name="connsiteX9" fmla="*/ 0 w 5238149"/>
              <a:gd name="connsiteY9" fmla="*/ 1894900 h 1965873"/>
              <a:gd name="connsiteX10" fmla="*/ 1209074 w 5238149"/>
              <a:gd name="connsiteY10" fmla="*/ 1965873 h 1965873"/>
              <a:gd name="connsiteX0" fmla="*/ 1209074 w 5238149"/>
              <a:gd name="connsiteY0" fmla="*/ 1965873 h 1965873"/>
              <a:gd name="connsiteX1" fmla="*/ 3614137 w 5238149"/>
              <a:gd name="connsiteY1" fmla="*/ 1961110 h 1965873"/>
              <a:gd name="connsiteX2" fmla="*/ 5238149 w 5238149"/>
              <a:gd name="connsiteY2" fmla="*/ 322810 h 1965873"/>
              <a:gd name="connsiteX3" fmla="*/ 3404587 w 5238149"/>
              <a:gd name="connsiteY3" fmla="*/ 89448 h 1965873"/>
              <a:gd name="connsiteX4" fmla="*/ 3452212 w 5238149"/>
              <a:gd name="connsiteY4" fmla="*/ 79923 h 1965873"/>
              <a:gd name="connsiteX5" fmla="*/ 1609726 w 5238149"/>
              <a:gd name="connsiteY5" fmla="*/ 35145 h 1965873"/>
              <a:gd name="connsiteX6" fmla="*/ 1242412 w 5238149"/>
              <a:gd name="connsiteY6" fmla="*/ 225180 h 1965873"/>
              <a:gd name="connsiteX7" fmla="*/ 801881 w 5238149"/>
              <a:gd name="connsiteY7" fmla="*/ 865735 h 1965873"/>
              <a:gd name="connsiteX8" fmla="*/ 483393 w 5238149"/>
              <a:gd name="connsiteY8" fmla="*/ 1318638 h 1965873"/>
              <a:gd name="connsiteX9" fmla="*/ 0 w 5238149"/>
              <a:gd name="connsiteY9" fmla="*/ 1894900 h 1965873"/>
              <a:gd name="connsiteX10" fmla="*/ 1209074 w 5238149"/>
              <a:gd name="connsiteY10" fmla="*/ 1965873 h 1965873"/>
              <a:gd name="connsiteX0" fmla="*/ 1209074 w 5238149"/>
              <a:gd name="connsiteY0" fmla="*/ 1930741 h 1930741"/>
              <a:gd name="connsiteX1" fmla="*/ 3614137 w 5238149"/>
              <a:gd name="connsiteY1" fmla="*/ 1925978 h 1930741"/>
              <a:gd name="connsiteX2" fmla="*/ 5238149 w 5238149"/>
              <a:gd name="connsiteY2" fmla="*/ 287678 h 1930741"/>
              <a:gd name="connsiteX3" fmla="*/ 3404587 w 5238149"/>
              <a:gd name="connsiteY3" fmla="*/ 54316 h 1930741"/>
              <a:gd name="connsiteX4" fmla="*/ 3452212 w 5238149"/>
              <a:gd name="connsiteY4" fmla="*/ 44791 h 1930741"/>
              <a:gd name="connsiteX5" fmla="*/ 1609726 w 5238149"/>
              <a:gd name="connsiteY5" fmla="*/ 13 h 1930741"/>
              <a:gd name="connsiteX6" fmla="*/ 1242412 w 5238149"/>
              <a:gd name="connsiteY6" fmla="*/ 190048 h 1930741"/>
              <a:gd name="connsiteX7" fmla="*/ 801881 w 5238149"/>
              <a:gd name="connsiteY7" fmla="*/ 830603 h 1930741"/>
              <a:gd name="connsiteX8" fmla="*/ 483393 w 5238149"/>
              <a:gd name="connsiteY8" fmla="*/ 1283506 h 1930741"/>
              <a:gd name="connsiteX9" fmla="*/ 0 w 5238149"/>
              <a:gd name="connsiteY9" fmla="*/ 1859768 h 1930741"/>
              <a:gd name="connsiteX10" fmla="*/ 1209074 w 5238149"/>
              <a:gd name="connsiteY10" fmla="*/ 1930741 h 1930741"/>
              <a:gd name="connsiteX0" fmla="*/ 1209074 w 5238149"/>
              <a:gd name="connsiteY0" fmla="*/ 1930741 h 1930741"/>
              <a:gd name="connsiteX1" fmla="*/ 3614137 w 5238149"/>
              <a:gd name="connsiteY1" fmla="*/ 1925978 h 1930741"/>
              <a:gd name="connsiteX2" fmla="*/ 5238149 w 5238149"/>
              <a:gd name="connsiteY2" fmla="*/ 287678 h 1930741"/>
              <a:gd name="connsiteX3" fmla="*/ 3404587 w 5238149"/>
              <a:gd name="connsiteY3" fmla="*/ 54316 h 1930741"/>
              <a:gd name="connsiteX4" fmla="*/ 3452212 w 5238149"/>
              <a:gd name="connsiteY4" fmla="*/ 44791 h 1930741"/>
              <a:gd name="connsiteX5" fmla="*/ 1609726 w 5238149"/>
              <a:gd name="connsiteY5" fmla="*/ 13 h 1930741"/>
              <a:gd name="connsiteX6" fmla="*/ 1242412 w 5238149"/>
              <a:gd name="connsiteY6" fmla="*/ 190048 h 1930741"/>
              <a:gd name="connsiteX7" fmla="*/ 801881 w 5238149"/>
              <a:gd name="connsiteY7" fmla="*/ 830603 h 1930741"/>
              <a:gd name="connsiteX8" fmla="*/ 483393 w 5238149"/>
              <a:gd name="connsiteY8" fmla="*/ 1283506 h 1930741"/>
              <a:gd name="connsiteX9" fmla="*/ 0 w 5238149"/>
              <a:gd name="connsiteY9" fmla="*/ 1859768 h 1930741"/>
              <a:gd name="connsiteX10" fmla="*/ 1209074 w 5238149"/>
              <a:gd name="connsiteY10" fmla="*/ 1930741 h 1930741"/>
              <a:gd name="connsiteX0" fmla="*/ 1209074 w 5238149"/>
              <a:gd name="connsiteY0" fmla="*/ 1916454 h 1916454"/>
              <a:gd name="connsiteX1" fmla="*/ 3614137 w 5238149"/>
              <a:gd name="connsiteY1" fmla="*/ 1911691 h 1916454"/>
              <a:gd name="connsiteX2" fmla="*/ 5238149 w 5238149"/>
              <a:gd name="connsiteY2" fmla="*/ 273391 h 1916454"/>
              <a:gd name="connsiteX3" fmla="*/ 3404587 w 5238149"/>
              <a:gd name="connsiteY3" fmla="*/ 40029 h 1916454"/>
              <a:gd name="connsiteX4" fmla="*/ 3452212 w 5238149"/>
              <a:gd name="connsiteY4" fmla="*/ 30504 h 1916454"/>
              <a:gd name="connsiteX5" fmla="*/ 1473995 w 5238149"/>
              <a:gd name="connsiteY5" fmla="*/ 14 h 1916454"/>
              <a:gd name="connsiteX6" fmla="*/ 1242412 w 5238149"/>
              <a:gd name="connsiteY6" fmla="*/ 175761 h 1916454"/>
              <a:gd name="connsiteX7" fmla="*/ 801881 w 5238149"/>
              <a:gd name="connsiteY7" fmla="*/ 816316 h 1916454"/>
              <a:gd name="connsiteX8" fmla="*/ 483393 w 5238149"/>
              <a:gd name="connsiteY8" fmla="*/ 1269219 h 1916454"/>
              <a:gd name="connsiteX9" fmla="*/ 0 w 5238149"/>
              <a:gd name="connsiteY9" fmla="*/ 1845481 h 1916454"/>
              <a:gd name="connsiteX10" fmla="*/ 1209074 w 5238149"/>
              <a:gd name="connsiteY10" fmla="*/ 1916454 h 1916454"/>
              <a:gd name="connsiteX0" fmla="*/ 1209074 w 5238149"/>
              <a:gd name="connsiteY0" fmla="*/ 1916452 h 1916452"/>
              <a:gd name="connsiteX1" fmla="*/ 3614137 w 5238149"/>
              <a:gd name="connsiteY1" fmla="*/ 1911689 h 1916452"/>
              <a:gd name="connsiteX2" fmla="*/ 5238149 w 5238149"/>
              <a:gd name="connsiteY2" fmla="*/ 273389 h 1916452"/>
              <a:gd name="connsiteX3" fmla="*/ 3404587 w 5238149"/>
              <a:gd name="connsiteY3" fmla="*/ 40027 h 1916452"/>
              <a:gd name="connsiteX4" fmla="*/ 2752125 w 5238149"/>
              <a:gd name="connsiteY4" fmla="*/ 66221 h 1916452"/>
              <a:gd name="connsiteX5" fmla="*/ 1473995 w 5238149"/>
              <a:gd name="connsiteY5" fmla="*/ 12 h 1916452"/>
              <a:gd name="connsiteX6" fmla="*/ 1242412 w 5238149"/>
              <a:gd name="connsiteY6" fmla="*/ 175759 h 1916452"/>
              <a:gd name="connsiteX7" fmla="*/ 801881 w 5238149"/>
              <a:gd name="connsiteY7" fmla="*/ 816314 h 1916452"/>
              <a:gd name="connsiteX8" fmla="*/ 483393 w 5238149"/>
              <a:gd name="connsiteY8" fmla="*/ 1269217 h 1916452"/>
              <a:gd name="connsiteX9" fmla="*/ 0 w 5238149"/>
              <a:gd name="connsiteY9" fmla="*/ 1845479 h 1916452"/>
              <a:gd name="connsiteX10" fmla="*/ 1209074 w 5238149"/>
              <a:gd name="connsiteY10" fmla="*/ 1916452 h 1916452"/>
              <a:gd name="connsiteX0" fmla="*/ 1209074 w 5238149"/>
              <a:gd name="connsiteY0" fmla="*/ 1916483 h 1916483"/>
              <a:gd name="connsiteX1" fmla="*/ 3614137 w 5238149"/>
              <a:gd name="connsiteY1" fmla="*/ 1911720 h 1916483"/>
              <a:gd name="connsiteX2" fmla="*/ 5238149 w 5238149"/>
              <a:gd name="connsiteY2" fmla="*/ 273420 h 1916483"/>
              <a:gd name="connsiteX3" fmla="*/ 3404587 w 5238149"/>
              <a:gd name="connsiteY3" fmla="*/ 40058 h 1916483"/>
              <a:gd name="connsiteX4" fmla="*/ 2752125 w 5238149"/>
              <a:gd name="connsiteY4" fmla="*/ 66252 h 1916483"/>
              <a:gd name="connsiteX5" fmla="*/ 1473995 w 5238149"/>
              <a:gd name="connsiteY5" fmla="*/ 43 h 1916483"/>
              <a:gd name="connsiteX6" fmla="*/ 1242412 w 5238149"/>
              <a:gd name="connsiteY6" fmla="*/ 175790 h 1916483"/>
              <a:gd name="connsiteX7" fmla="*/ 801881 w 5238149"/>
              <a:gd name="connsiteY7" fmla="*/ 816345 h 1916483"/>
              <a:gd name="connsiteX8" fmla="*/ 483393 w 5238149"/>
              <a:gd name="connsiteY8" fmla="*/ 1269248 h 1916483"/>
              <a:gd name="connsiteX9" fmla="*/ 0 w 5238149"/>
              <a:gd name="connsiteY9" fmla="*/ 1845510 h 1916483"/>
              <a:gd name="connsiteX10" fmla="*/ 1209074 w 5238149"/>
              <a:gd name="connsiteY10" fmla="*/ 1916483 h 1916483"/>
              <a:gd name="connsiteX0" fmla="*/ 1209074 w 5238149"/>
              <a:gd name="connsiteY0" fmla="*/ 1916496 h 1916496"/>
              <a:gd name="connsiteX1" fmla="*/ 3614137 w 5238149"/>
              <a:gd name="connsiteY1" fmla="*/ 1911733 h 1916496"/>
              <a:gd name="connsiteX2" fmla="*/ 5238149 w 5238149"/>
              <a:gd name="connsiteY2" fmla="*/ 273433 h 1916496"/>
              <a:gd name="connsiteX3" fmla="*/ 3404587 w 5238149"/>
              <a:gd name="connsiteY3" fmla="*/ 40071 h 1916496"/>
              <a:gd name="connsiteX4" fmla="*/ 2752125 w 5238149"/>
              <a:gd name="connsiteY4" fmla="*/ 54358 h 1916496"/>
              <a:gd name="connsiteX5" fmla="*/ 1473995 w 5238149"/>
              <a:gd name="connsiteY5" fmla="*/ 56 h 1916496"/>
              <a:gd name="connsiteX6" fmla="*/ 1242412 w 5238149"/>
              <a:gd name="connsiteY6" fmla="*/ 175803 h 1916496"/>
              <a:gd name="connsiteX7" fmla="*/ 801881 w 5238149"/>
              <a:gd name="connsiteY7" fmla="*/ 816358 h 1916496"/>
              <a:gd name="connsiteX8" fmla="*/ 483393 w 5238149"/>
              <a:gd name="connsiteY8" fmla="*/ 1269261 h 1916496"/>
              <a:gd name="connsiteX9" fmla="*/ 0 w 5238149"/>
              <a:gd name="connsiteY9" fmla="*/ 1845523 h 1916496"/>
              <a:gd name="connsiteX10" fmla="*/ 1209074 w 5238149"/>
              <a:gd name="connsiteY10" fmla="*/ 1916496 h 1916496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2125 w 5238149"/>
              <a:gd name="connsiteY4" fmla="*/ 54343 h 1916481"/>
              <a:gd name="connsiteX5" fmla="*/ 1473995 w 5238149"/>
              <a:gd name="connsiteY5" fmla="*/ 41 h 1916481"/>
              <a:gd name="connsiteX6" fmla="*/ 1242412 w 5238149"/>
              <a:gd name="connsiteY6" fmla="*/ 175788 h 1916481"/>
              <a:gd name="connsiteX7" fmla="*/ 801881 w 5238149"/>
              <a:gd name="connsiteY7" fmla="*/ 816343 h 1916481"/>
              <a:gd name="connsiteX8" fmla="*/ 483393 w 5238149"/>
              <a:gd name="connsiteY8" fmla="*/ 1269246 h 1916481"/>
              <a:gd name="connsiteX9" fmla="*/ 0 w 5238149"/>
              <a:gd name="connsiteY9" fmla="*/ 1845508 h 1916481"/>
              <a:gd name="connsiteX10" fmla="*/ 1209074 w 5238149"/>
              <a:gd name="connsiteY10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2125 w 5238149"/>
              <a:gd name="connsiteY4" fmla="*/ 54343 h 1916481"/>
              <a:gd name="connsiteX5" fmla="*/ 1473995 w 5238149"/>
              <a:gd name="connsiteY5" fmla="*/ 41 h 1916481"/>
              <a:gd name="connsiteX6" fmla="*/ 1242412 w 5238149"/>
              <a:gd name="connsiteY6" fmla="*/ 175788 h 1916481"/>
              <a:gd name="connsiteX7" fmla="*/ 801881 w 5238149"/>
              <a:gd name="connsiteY7" fmla="*/ 816343 h 1916481"/>
              <a:gd name="connsiteX8" fmla="*/ 483393 w 5238149"/>
              <a:gd name="connsiteY8" fmla="*/ 1269246 h 1916481"/>
              <a:gd name="connsiteX9" fmla="*/ 0 w 5238149"/>
              <a:gd name="connsiteY9" fmla="*/ 1845508 h 1916481"/>
              <a:gd name="connsiteX10" fmla="*/ 1209074 w 5238149"/>
              <a:gd name="connsiteY10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2750345 w 5238149"/>
              <a:gd name="connsiteY4" fmla="*/ 30997 h 1916481"/>
              <a:gd name="connsiteX5" fmla="*/ 2752125 w 5238149"/>
              <a:gd name="connsiteY5" fmla="*/ 54343 h 1916481"/>
              <a:gd name="connsiteX6" fmla="*/ 1473995 w 5238149"/>
              <a:gd name="connsiteY6" fmla="*/ 41 h 1916481"/>
              <a:gd name="connsiteX7" fmla="*/ 1242412 w 5238149"/>
              <a:gd name="connsiteY7" fmla="*/ 175788 h 1916481"/>
              <a:gd name="connsiteX8" fmla="*/ 801881 w 5238149"/>
              <a:gd name="connsiteY8" fmla="*/ 816343 h 1916481"/>
              <a:gd name="connsiteX9" fmla="*/ 483393 w 5238149"/>
              <a:gd name="connsiteY9" fmla="*/ 1269246 h 1916481"/>
              <a:gd name="connsiteX10" fmla="*/ 0 w 5238149"/>
              <a:gd name="connsiteY10" fmla="*/ 1845508 h 1916481"/>
              <a:gd name="connsiteX11" fmla="*/ 1209074 w 5238149"/>
              <a:gd name="connsiteY11" fmla="*/ 1916481 h 1916481"/>
              <a:gd name="connsiteX0" fmla="*/ 1209074 w 5238149"/>
              <a:gd name="connsiteY0" fmla="*/ 1916481 h 1916481"/>
              <a:gd name="connsiteX1" fmla="*/ 3614137 w 5238149"/>
              <a:gd name="connsiteY1" fmla="*/ 1911718 h 1916481"/>
              <a:gd name="connsiteX2" fmla="*/ 5238149 w 5238149"/>
              <a:gd name="connsiteY2" fmla="*/ 273418 h 1916481"/>
              <a:gd name="connsiteX3" fmla="*/ 3404587 w 5238149"/>
              <a:gd name="connsiteY3" fmla="*/ 40056 h 1916481"/>
              <a:gd name="connsiteX4" fmla="*/ 3064670 w 5238149"/>
              <a:gd name="connsiteY4" fmla="*/ 54809 h 1916481"/>
              <a:gd name="connsiteX5" fmla="*/ 2752125 w 5238149"/>
              <a:gd name="connsiteY5" fmla="*/ 54343 h 1916481"/>
              <a:gd name="connsiteX6" fmla="*/ 1473995 w 5238149"/>
              <a:gd name="connsiteY6" fmla="*/ 41 h 1916481"/>
              <a:gd name="connsiteX7" fmla="*/ 1242412 w 5238149"/>
              <a:gd name="connsiteY7" fmla="*/ 175788 h 1916481"/>
              <a:gd name="connsiteX8" fmla="*/ 801881 w 5238149"/>
              <a:gd name="connsiteY8" fmla="*/ 816343 h 1916481"/>
              <a:gd name="connsiteX9" fmla="*/ 483393 w 5238149"/>
              <a:gd name="connsiteY9" fmla="*/ 1269246 h 1916481"/>
              <a:gd name="connsiteX10" fmla="*/ 0 w 5238149"/>
              <a:gd name="connsiteY10" fmla="*/ 1845508 h 1916481"/>
              <a:gd name="connsiteX11" fmla="*/ 1209074 w 5238149"/>
              <a:gd name="connsiteY11" fmla="*/ 1916481 h 1916481"/>
              <a:gd name="connsiteX0" fmla="*/ 1209074 w 5238149"/>
              <a:gd name="connsiteY0" fmla="*/ 1916538 h 1916538"/>
              <a:gd name="connsiteX1" fmla="*/ 3614137 w 5238149"/>
              <a:gd name="connsiteY1" fmla="*/ 1911775 h 1916538"/>
              <a:gd name="connsiteX2" fmla="*/ 5238149 w 5238149"/>
              <a:gd name="connsiteY2" fmla="*/ 273475 h 1916538"/>
              <a:gd name="connsiteX3" fmla="*/ 3404587 w 5238149"/>
              <a:gd name="connsiteY3" fmla="*/ 40113 h 1916538"/>
              <a:gd name="connsiteX4" fmla="*/ 3064670 w 5238149"/>
              <a:gd name="connsiteY4" fmla="*/ 54866 h 1916538"/>
              <a:gd name="connsiteX5" fmla="*/ 2378269 w 5238149"/>
              <a:gd name="connsiteY5" fmla="*/ 21063 h 1916538"/>
              <a:gd name="connsiteX6" fmla="*/ 1473995 w 5238149"/>
              <a:gd name="connsiteY6" fmla="*/ 98 h 1916538"/>
              <a:gd name="connsiteX7" fmla="*/ 1242412 w 5238149"/>
              <a:gd name="connsiteY7" fmla="*/ 175845 h 1916538"/>
              <a:gd name="connsiteX8" fmla="*/ 801881 w 5238149"/>
              <a:gd name="connsiteY8" fmla="*/ 816400 h 1916538"/>
              <a:gd name="connsiteX9" fmla="*/ 483393 w 5238149"/>
              <a:gd name="connsiteY9" fmla="*/ 1269303 h 1916538"/>
              <a:gd name="connsiteX10" fmla="*/ 0 w 5238149"/>
              <a:gd name="connsiteY10" fmla="*/ 1845565 h 1916538"/>
              <a:gd name="connsiteX11" fmla="*/ 1209074 w 5238149"/>
              <a:gd name="connsiteY11" fmla="*/ 1916538 h 1916538"/>
              <a:gd name="connsiteX0" fmla="*/ 1209074 w 5238149"/>
              <a:gd name="connsiteY0" fmla="*/ 1916538 h 1916538"/>
              <a:gd name="connsiteX1" fmla="*/ 3614137 w 5238149"/>
              <a:gd name="connsiteY1" fmla="*/ 1911775 h 1916538"/>
              <a:gd name="connsiteX2" fmla="*/ 5238149 w 5238149"/>
              <a:gd name="connsiteY2" fmla="*/ 273475 h 1916538"/>
              <a:gd name="connsiteX3" fmla="*/ 3783205 w 5238149"/>
              <a:gd name="connsiteY3" fmla="*/ 71069 h 1916538"/>
              <a:gd name="connsiteX4" fmla="*/ 3064670 w 5238149"/>
              <a:gd name="connsiteY4" fmla="*/ 54866 h 1916538"/>
              <a:gd name="connsiteX5" fmla="*/ 2378269 w 5238149"/>
              <a:gd name="connsiteY5" fmla="*/ 21063 h 1916538"/>
              <a:gd name="connsiteX6" fmla="*/ 1473995 w 5238149"/>
              <a:gd name="connsiteY6" fmla="*/ 98 h 1916538"/>
              <a:gd name="connsiteX7" fmla="*/ 1242412 w 5238149"/>
              <a:gd name="connsiteY7" fmla="*/ 175845 h 1916538"/>
              <a:gd name="connsiteX8" fmla="*/ 801881 w 5238149"/>
              <a:gd name="connsiteY8" fmla="*/ 816400 h 1916538"/>
              <a:gd name="connsiteX9" fmla="*/ 483393 w 5238149"/>
              <a:gd name="connsiteY9" fmla="*/ 1269303 h 1916538"/>
              <a:gd name="connsiteX10" fmla="*/ 0 w 5238149"/>
              <a:gd name="connsiteY10" fmla="*/ 1845565 h 1916538"/>
              <a:gd name="connsiteX11" fmla="*/ 1209074 w 5238149"/>
              <a:gd name="connsiteY11" fmla="*/ 1916538 h 1916538"/>
              <a:gd name="connsiteX0" fmla="*/ 1209074 w 5409599"/>
              <a:gd name="connsiteY0" fmla="*/ 1916538 h 1916538"/>
              <a:gd name="connsiteX1" fmla="*/ 3614137 w 5409599"/>
              <a:gd name="connsiteY1" fmla="*/ 1911775 h 1916538"/>
              <a:gd name="connsiteX2" fmla="*/ 5409599 w 5409599"/>
              <a:gd name="connsiteY2" fmla="*/ 97262 h 1916538"/>
              <a:gd name="connsiteX3" fmla="*/ 3783205 w 5409599"/>
              <a:gd name="connsiteY3" fmla="*/ 71069 h 1916538"/>
              <a:gd name="connsiteX4" fmla="*/ 3064670 w 5409599"/>
              <a:gd name="connsiteY4" fmla="*/ 54866 h 1916538"/>
              <a:gd name="connsiteX5" fmla="*/ 2378269 w 5409599"/>
              <a:gd name="connsiteY5" fmla="*/ 21063 h 1916538"/>
              <a:gd name="connsiteX6" fmla="*/ 1473995 w 5409599"/>
              <a:gd name="connsiteY6" fmla="*/ 98 h 1916538"/>
              <a:gd name="connsiteX7" fmla="*/ 1242412 w 5409599"/>
              <a:gd name="connsiteY7" fmla="*/ 175845 h 1916538"/>
              <a:gd name="connsiteX8" fmla="*/ 801881 w 5409599"/>
              <a:gd name="connsiteY8" fmla="*/ 816400 h 1916538"/>
              <a:gd name="connsiteX9" fmla="*/ 483393 w 5409599"/>
              <a:gd name="connsiteY9" fmla="*/ 1269303 h 1916538"/>
              <a:gd name="connsiteX10" fmla="*/ 0 w 5409599"/>
              <a:gd name="connsiteY10" fmla="*/ 1845565 h 1916538"/>
              <a:gd name="connsiteX11" fmla="*/ 1209074 w 5409599"/>
              <a:gd name="connsiteY11" fmla="*/ 1916538 h 1916538"/>
              <a:gd name="connsiteX0" fmla="*/ 1209074 w 5409599"/>
              <a:gd name="connsiteY0" fmla="*/ 1916538 h 1916538"/>
              <a:gd name="connsiteX1" fmla="*/ 3614137 w 5409599"/>
              <a:gd name="connsiteY1" fmla="*/ 1911775 h 1916538"/>
              <a:gd name="connsiteX2" fmla="*/ 5409599 w 5409599"/>
              <a:gd name="connsiteY2" fmla="*/ 97262 h 1916538"/>
              <a:gd name="connsiteX3" fmla="*/ 3064670 w 5409599"/>
              <a:gd name="connsiteY3" fmla="*/ 54866 h 1916538"/>
              <a:gd name="connsiteX4" fmla="*/ 2378269 w 5409599"/>
              <a:gd name="connsiteY4" fmla="*/ 21063 h 1916538"/>
              <a:gd name="connsiteX5" fmla="*/ 1473995 w 5409599"/>
              <a:gd name="connsiteY5" fmla="*/ 98 h 1916538"/>
              <a:gd name="connsiteX6" fmla="*/ 1242412 w 5409599"/>
              <a:gd name="connsiteY6" fmla="*/ 175845 h 1916538"/>
              <a:gd name="connsiteX7" fmla="*/ 801881 w 5409599"/>
              <a:gd name="connsiteY7" fmla="*/ 816400 h 1916538"/>
              <a:gd name="connsiteX8" fmla="*/ 483393 w 5409599"/>
              <a:gd name="connsiteY8" fmla="*/ 1269303 h 1916538"/>
              <a:gd name="connsiteX9" fmla="*/ 0 w 5409599"/>
              <a:gd name="connsiteY9" fmla="*/ 1845565 h 1916538"/>
              <a:gd name="connsiteX10" fmla="*/ 1209074 w 5409599"/>
              <a:gd name="connsiteY10" fmla="*/ 1916538 h 1916538"/>
              <a:gd name="connsiteX0" fmla="*/ 1209074 w 3614137"/>
              <a:gd name="connsiteY0" fmla="*/ 1916538 h 1916538"/>
              <a:gd name="connsiteX1" fmla="*/ 3614137 w 3614137"/>
              <a:gd name="connsiteY1" fmla="*/ 1911775 h 1916538"/>
              <a:gd name="connsiteX2" fmla="*/ 3348800 w 3614137"/>
              <a:gd name="connsiteY2" fmla="*/ 61328 h 1916538"/>
              <a:gd name="connsiteX3" fmla="*/ 3064670 w 3614137"/>
              <a:gd name="connsiteY3" fmla="*/ 54866 h 1916538"/>
              <a:gd name="connsiteX4" fmla="*/ 2378269 w 3614137"/>
              <a:gd name="connsiteY4" fmla="*/ 21063 h 1916538"/>
              <a:gd name="connsiteX5" fmla="*/ 1473995 w 3614137"/>
              <a:gd name="connsiteY5" fmla="*/ 98 h 1916538"/>
              <a:gd name="connsiteX6" fmla="*/ 1242412 w 3614137"/>
              <a:gd name="connsiteY6" fmla="*/ 175845 h 1916538"/>
              <a:gd name="connsiteX7" fmla="*/ 801881 w 3614137"/>
              <a:gd name="connsiteY7" fmla="*/ 816400 h 1916538"/>
              <a:gd name="connsiteX8" fmla="*/ 483393 w 3614137"/>
              <a:gd name="connsiteY8" fmla="*/ 1269303 h 1916538"/>
              <a:gd name="connsiteX9" fmla="*/ 0 w 3614137"/>
              <a:gd name="connsiteY9" fmla="*/ 1845565 h 1916538"/>
              <a:gd name="connsiteX10" fmla="*/ 1209074 w 3614137"/>
              <a:gd name="connsiteY10" fmla="*/ 1916538 h 1916538"/>
              <a:gd name="connsiteX0" fmla="*/ 1209074 w 3348800"/>
              <a:gd name="connsiteY0" fmla="*/ 1916538 h 1916538"/>
              <a:gd name="connsiteX1" fmla="*/ 2858743 w 3348800"/>
              <a:gd name="connsiteY1" fmla="*/ 1875842 h 1916538"/>
              <a:gd name="connsiteX2" fmla="*/ 3348800 w 3348800"/>
              <a:gd name="connsiteY2" fmla="*/ 61328 h 1916538"/>
              <a:gd name="connsiteX3" fmla="*/ 3064670 w 3348800"/>
              <a:gd name="connsiteY3" fmla="*/ 54866 h 1916538"/>
              <a:gd name="connsiteX4" fmla="*/ 2378269 w 3348800"/>
              <a:gd name="connsiteY4" fmla="*/ 21063 h 1916538"/>
              <a:gd name="connsiteX5" fmla="*/ 1473995 w 3348800"/>
              <a:gd name="connsiteY5" fmla="*/ 98 h 1916538"/>
              <a:gd name="connsiteX6" fmla="*/ 1242412 w 3348800"/>
              <a:gd name="connsiteY6" fmla="*/ 175845 h 1916538"/>
              <a:gd name="connsiteX7" fmla="*/ 801881 w 3348800"/>
              <a:gd name="connsiteY7" fmla="*/ 816400 h 1916538"/>
              <a:gd name="connsiteX8" fmla="*/ 483393 w 3348800"/>
              <a:gd name="connsiteY8" fmla="*/ 1269303 h 1916538"/>
              <a:gd name="connsiteX9" fmla="*/ 0 w 3348800"/>
              <a:gd name="connsiteY9" fmla="*/ 1845565 h 1916538"/>
              <a:gd name="connsiteX10" fmla="*/ 1209074 w 3348800"/>
              <a:gd name="connsiteY10" fmla="*/ 1916538 h 1916538"/>
              <a:gd name="connsiteX0" fmla="*/ 1250847 w 3348800"/>
              <a:gd name="connsiteY0" fmla="*/ 1837484 h 1875842"/>
              <a:gd name="connsiteX1" fmla="*/ 2858743 w 3348800"/>
              <a:gd name="connsiteY1" fmla="*/ 1875842 h 1875842"/>
              <a:gd name="connsiteX2" fmla="*/ 3348800 w 3348800"/>
              <a:gd name="connsiteY2" fmla="*/ 61328 h 1875842"/>
              <a:gd name="connsiteX3" fmla="*/ 3064670 w 3348800"/>
              <a:gd name="connsiteY3" fmla="*/ 54866 h 1875842"/>
              <a:gd name="connsiteX4" fmla="*/ 2378269 w 3348800"/>
              <a:gd name="connsiteY4" fmla="*/ 21063 h 1875842"/>
              <a:gd name="connsiteX5" fmla="*/ 1473995 w 3348800"/>
              <a:gd name="connsiteY5" fmla="*/ 98 h 1875842"/>
              <a:gd name="connsiteX6" fmla="*/ 1242412 w 3348800"/>
              <a:gd name="connsiteY6" fmla="*/ 175845 h 1875842"/>
              <a:gd name="connsiteX7" fmla="*/ 801881 w 3348800"/>
              <a:gd name="connsiteY7" fmla="*/ 816400 h 1875842"/>
              <a:gd name="connsiteX8" fmla="*/ 483393 w 3348800"/>
              <a:gd name="connsiteY8" fmla="*/ 1269303 h 1875842"/>
              <a:gd name="connsiteX9" fmla="*/ 0 w 3348800"/>
              <a:gd name="connsiteY9" fmla="*/ 1845565 h 1875842"/>
              <a:gd name="connsiteX10" fmla="*/ 1250847 w 3348800"/>
              <a:gd name="connsiteY10" fmla="*/ 1837484 h 1875842"/>
              <a:gd name="connsiteX0" fmla="*/ 1250847 w 3348800"/>
              <a:gd name="connsiteY0" fmla="*/ 1837484 h 1877905"/>
              <a:gd name="connsiteX1" fmla="*/ 2858743 w 3348800"/>
              <a:gd name="connsiteY1" fmla="*/ 1875842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50847 w 3348800"/>
              <a:gd name="connsiteY10" fmla="*/ 1837484 h 1877905"/>
              <a:gd name="connsiteX0" fmla="*/ 1266512 w 3348800"/>
              <a:gd name="connsiteY0" fmla="*/ 1869824 h 1877905"/>
              <a:gd name="connsiteX1" fmla="*/ 2858743 w 3348800"/>
              <a:gd name="connsiteY1" fmla="*/ 1875842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66512 w 3348800"/>
              <a:gd name="connsiteY10" fmla="*/ 1869824 h 1877905"/>
              <a:gd name="connsiteX0" fmla="*/ 1266512 w 3348800"/>
              <a:gd name="connsiteY0" fmla="*/ 1869824 h 1877905"/>
              <a:gd name="connsiteX1" fmla="*/ 2895294 w 3348800"/>
              <a:gd name="connsiteY1" fmla="*/ 1870451 h 1877905"/>
              <a:gd name="connsiteX2" fmla="*/ 3348800 w 3348800"/>
              <a:gd name="connsiteY2" fmla="*/ 61328 h 1877905"/>
              <a:gd name="connsiteX3" fmla="*/ 3064670 w 3348800"/>
              <a:gd name="connsiteY3" fmla="*/ 54866 h 1877905"/>
              <a:gd name="connsiteX4" fmla="*/ 2378269 w 3348800"/>
              <a:gd name="connsiteY4" fmla="*/ 21063 h 1877905"/>
              <a:gd name="connsiteX5" fmla="*/ 1473995 w 3348800"/>
              <a:gd name="connsiteY5" fmla="*/ 98 h 1877905"/>
              <a:gd name="connsiteX6" fmla="*/ 1242412 w 3348800"/>
              <a:gd name="connsiteY6" fmla="*/ 175845 h 1877905"/>
              <a:gd name="connsiteX7" fmla="*/ 801881 w 3348800"/>
              <a:gd name="connsiteY7" fmla="*/ 816400 h 1877905"/>
              <a:gd name="connsiteX8" fmla="*/ 483393 w 3348800"/>
              <a:gd name="connsiteY8" fmla="*/ 1269303 h 1877905"/>
              <a:gd name="connsiteX9" fmla="*/ 0 w 3348800"/>
              <a:gd name="connsiteY9" fmla="*/ 1877905 h 1877905"/>
              <a:gd name="connsiteX10" fmla="*/ 1266512 w 3348800"/>
              <a:gd name="connsiteY10" fmla="*/ 1869824 h 1877905"/>
              <a:gd name="connsiteX0" fmla="*/ 1274344 w 3348800"/>
              <a:gd name="connsiteY0" fmla="*/ 1923725 h 1923725"/>
              <a:gd name="connsiteX1" fmla="*/ 2895294 w 3348800"/>
              <a:gd name="connsiteY1" fmla="*/ 1870451 h 1923725"/>
              <a:gd name="connsiteX2" fmla="*/ 3348800 w 3348800"/>
              <a:gd name="connsiteY2" fmla="*/ 61328 h 1923725"/>
              <a:gd name="connsiteX3" fmla="*/ 3064670 w 3348800"/>
              <a:gd name="connsiteY3" fmla="*/ 54866 h 1923725"/>
              <a:gd name="connsiteX4" fmla="*/ 2378269 w 3348800"/>
              <a:gd name="connsiteY4" fmla="*/ 21063 h 1923725"/>
              <a:gd name="connsiteX5" fmla="*/ 1473995 w 3348800"/>
              <a:gd name="connsiteY5" fmla="*/ 98 h 1923725"/>
              <a:gd name="connsiteX6" fmla="*/ 1242412 w 3348800"/>
              <a:gd name="connsiteY6" fmla="*/ 175845 h 1923725"/>
              <a:gd name="connsiteX7" fmla="*/ 801881 w 3348800"/>
              <a:gd name="connsiteY7" fmla="*/ 816400 h 1923725"/>
              <a:gd name="connsiteX8" fmla="*/ 483393 w 3348800"/>
              <a:gd name="connsiteY8" fmla="*/ 1269303 h 1923725"/>
              <a:gd name="connsiteX9" fmla="*/ 0 w 3348800"/>
              <a:gd name="connsiteY9" fmla="*/ 1877905 h 1923725"/>
              <a:gd name="connsiteX10" fmla="*/ 1274344 w 3348800"/>
              <a:gd name="connsiteY10" fmla="*/ 1923725 h 1923725"/>
              <a:gd name="connsiteX0" fmla="*/ 1274344 w 3348800"/>
              <a:gd name="connsiteY0" fmla="*/ 1923725 h 1923725"/>
              <a:gd name="connsiteX1" fmla="*/ 2871796 w 3348800"/>
              <a:gd name="connsiteY1" fmla="*/ 1918961 h 1923725"/>
              <a:gd name="connsiteX2" fmla="*/ 3348800 w 3348800"/>
              <a:gd name="connsiteY2" fmla="*/ 61328 h 1923725"/>
              <a:gd name="connsiteX3" fmla="*/ 3064670 w 3348800"/>
              <a:gd name="connsiteY3" fmla="*/ 54866 h 1923725"/>
              <a:gd name="connsiteX4" fmla="*/ 2378269 w 3348800"/>
              <a:gd name="connsiteY4" fmla="*/ 21063 h 1923725"/>
              <a:gd name="connsiteX5" fmla="*/ 1473995 w 3348800"/>
              <a:gd name="connsiteY5" fmla="*/ 98 h 1923725"/>
              <a:gd name="connsiteX6" fmla="*/ 1242412 w 3348800"/>
              <a:gd name="connsiteY6" fmla="*/ 175845 h 1923725"/>
              <a:gd name="connsiteX7" fmla="*/ 801881 w 3348800"/>
              <a:gd name="connsiteY7" fmla="*/ 816400 h 1923725"/>
              <a:gd name="connsiteX8" fmla="*/ 483393 w 3348800"/>
              <a:gd name="connsiteY8" fmla="*/ 1269303 h 1923725"/>
              <a:gd name="connsiteX9" fmla="*/ 0 w 3348800"/>
              <a:gd name="connsiteY9" fmla="*/ 1877905 h 1923725"/>
              <a:gd name="connsiteX10" fmla="*/ 1274344 w 3348800"/>
              <a:gd name="connsiteY10" fmla="*/ 1923725 h 1923725"/>
              <a:gd name="connsiteX0" fmla="*/ 1282176 w 3356632"/>
              <a:gd name="connsiteY0" fmla="*/ 1923725 h 1926415"/>
              <a:gd name="connsiteX1" fmla="*/ 2879628 w 3356632"/>
              <a:gd name="connsiteY1" fmla="*/ 1918961 h 1926415"/>
              <a:gd name="connsiteX2" fmla="*/ 3356632 w 3356632"/>
              <a:gd name="connsiteY2" fmla="*/ 61328 h 1926415"/>
              <a:gd name="connsiteX3" fmla="*/ 3072502 w 3356632"/>
              <a:gd name="connsiteY3" fmla="*/ 54866 h 1926415"/>
              <a:gd name="connsiteX4" fmla="*/ 2386101 w 3356632"/>
              <a:gd name="connsiteY4" fmla="*/ 21063 h 1926415"/>
              <a:gd name="connsiteX5" fmla="*/ 1481827 w 3356632"/>
              <a:gd name="connsiteY5" fmla="*/ 98 h 1926415"/>
              <a:gd name="connsiteX6" fmla="*/ 1250244 w 3356632"/>
              <a:gd name="connsiteY6" fmla="*/ 175845 h 1926415"/>
              <a:gd name="connsiteX7" fmla="*/ 809713 w 3356632"/>
              <a:gd name="connsiteY7" fmla="*/ 816400 h 1926415"/>
              <a:gd name="connsiteX8" fmla="*/ 491225 w 3356632"/>
              <a:gd name="connsiteY8" fmla="*/ 1269303 h 1926415"/>
              <a:gd name="connsiteX9" fmla="*/ 0 w 3356632"/>
              <a:gd name="connsiteY9" fmla="*/ 1926415 h 1926415"/>
              <a:gd name="connsiteX10" fmla="*/ 1282176 w 3356632"/>
              <a:gd name="connsiteY10" fmla="*/ 1923725 h 192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6632" h="1926415">
                <a:moveTo>
                  <a:pt x="1282176" y="1923725"/>
                </a:moveTo>
                <a:lnTo>
                  <a:pt x="2879628" y="1918961"/>
                </a:lnTo>
                <a:lnTo>
                  <a:pt x="3356632" y="61328"/>
                </a:lnTo>
                <a:lnTo>
                  <a:pt x="3072502" y="54866"/>
                </a:lnTo>
                <a:lnTo>
                  <a:pt x="2386101" y="21063"/>
                </a:lnTo>
                <a:cubicBezTo>
                  <a:pt x="2108490" y="20425"/>
                  <a:pt x="2061857" y="-1645"/>
                  <a:pt x="1481827" y="98"/>
                </a:cubicBezTo>
                <a:cubicBezTo>
                  <a:pt x="1361770" y="1531"/>
                  <a:pt x="1372682" y="112500"/>
                  <a:pt x="1250244" y="175845"/>
                </a:cubicBezTo>
                <a:lnTo>
                  <a:pt x="809713" y="816400"/>
                </a:lnTo>
                <a:lnTo>
                  <a:pt x="491225" y="1269303"/>
                </a:lnTo>
                <a:lnTo>
                  <a:pt x="0" y="1926415"/>
                </a:lnTo>
                <a:lnTo>
                  <a:pt x="1282176" y="1923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6D0F59-0668-8A06-A715-A5B7DE66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Enumerating</a:t>
            </a:r>
            <a:r>
              <a:rPr lang="it-IT" dirty="0"/>
              <a:t> Monotone </a:t>
            </a:r>
            <a:r>
              <a:rPr lang="it-IT" dirty="0" err="1"/>
              <a:t>Hamiltonian</a:t>
            </a:r>
            <a:r>
              <a:rPr lang="it-IT" dirty="0"/>
              <a:t> </a:t>
            </a:r>
            <a:r>
              <a:rPr lang="it-IT" dirty="0" err="1"/>
              <a:t>Cycles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F49D977-D641-E4AB-5E52-3DB48EB0409D}"/>
              </a:ext>
            </a:extLst>
          </p:cNvPr>
          <p:cNvSpPr/>
          <p:nvPr/>
        </p:nvSpPr>
        <p:spPr>
          <a:xfrm>
            <a:off x="4127309" y="3886011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C73D345-6A0A-67BD-BD8C-E7006F9C1389}"/>
              </a:ext>
            </a:extLst>
          </p:cNvPr>
          <p:cNvSpPr/>
          <p:nvPr/>
        </p:nvSpPr>
        <p:spPr>
          <a:xfrm>
            <a:off x="4243457" y="2802473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7A64B84-0289-6045-6E08-ECDC9CE9ACA6}"/>
              </a:ext>
            </a:extLst>
          </p:cNvPr>
          <p:cNvSpPr/>
          <p:nvPr/>
        </p:nvSpPr>
        <p:spPr>
          <a:xfrm>
            <a:off x="3317124" y="3554862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C7DA44A-8732-EA49-8214-702B610ADC76}"/>
              </a:ext>
            </a:extLst>
          </p:cNvPr>
          <p:cNvSpPr/>
          <p:nvPr/>
        </p:nvSpPr>
        <p:spPr>
          <a:xfrm>
            <a:off x="3180952" y="5908835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F276967-2FFB-D20F-CA9E-CCFFA6A051B8}"/>
              </a:ext>
            </a:extLst>
          </p:cNvPr>
          <p:cNvSpPr/>
          <p:nvPr/>
        </p:nvSpPr>
        <p:spPr>
          <a:xfrm>
            <a:off x="3129276" y="508318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F544801-6410-1FAD-FF06-11A337E39F14}"/>
              </a:ext>
            </a:extLst>
          </p:cNvPr>
          <p:cNvSpPr/>
          <p:nvPr/>
        </p:nvSpPr>
        <p:spPr>
          <a:xfrm>
            <a:off x="4502055" y="430229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C72DA7-9D9B-9958-EB5B-8E31E88E9863}"/>
              </a:ext>
            </a:extLst>
          </p:cNvPr>
          <p:cNvSpPr/>
          <p:nvPr/>
        </p:nvSpPr>
        <p:spPr>
          <a:xfrm>
            <a:off x="4241739" y="597742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EDEF57C-69C8-39AE-2490-FC48F47270B5}"/>
              </a:ext>
            </a:extLst>
          </p:cNvPr>
          <p:cNvSpPr/>
          <p:nvPr/>
        </p:nvSpPr>
        <p:spPr>
          <a:xfrm>
            <a:off x="3440905" y="4546947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E5DD9EE-0992-4841-A22D-E5DFCE7B77FE}"/>
              </a:ext>
            </a:extLst>
          </p:cNvPr>
          <p:cNvSpPr/>
          <p:nvPr/>
        </p:nvSpPr>
        <p:spPr>
          <a:xfrm>
            <a:off x="2418476" y="3279309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8001"/>
              </a:solidFill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809AA40-618C-D6D5-2435-7A1D3D37C6D1}"/>
              </a:ext>
            </a:extLst>
          </p:cNvPr>
          <p:cNvSpPr/>
          <p:nvPr/>
        </p:nvSpPr>
        <p:spPr>
          <a:xfrm>
            <a:off x="2182542" y="5580032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27B2E04-5A27-35FF-DAE1-463B98C9796C}"/>
              </a:ext>
            </a:extLst>
          </p:cNvPr>
          <p:cNvSpPr/>
          <p:nvPr/>
        </p:nvSpPr>
        <p:spPr>
          <a:xfrm>
            <a:off x="3377758" y="6428721"/>
            <a:ext cx="280780" cy="26155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800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/>
              <p:nvPr/>
            </p:nvSpPr>
            <p:spPr>
              <a:xfrm>
                <a:off x="3418205" y="6453640"/>
                <a:ext cx="206999" cy="209207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952493"/>
                  </a:gs>
                  <a:gs pos="0">
                    <a:schemeClr val="accent1"/>
                  </a:gs>
                  <a:gs pos="100000">
                    <a:schemeClr val="tx2"/>
                  </a:gs>
                </a:gsLst>
                <a:lin ang="10800000" scaled="1"/>
                <a:tileRect/>
              </a:grad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62000" rIns="108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227D92CB-3BA9-0C63-FAD1-7EAB1E453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05" y="6453640"/>
                <a:ext cx="206999" cy="20920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gradFill flip="none" rotWithShape="1">
                  <a:gsLst>
                    <a:gs pos="50000">
                      <a:srgbClr val="AB1D75"/>
                    </a:gs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e 22">
            <a:extLst>
              <a:ext uri="{FF2B5EF4-FFF2-40B4-BE49-F238E27FC236}">
                <a16:creationId xmlns:a16="http://schemas.microsoft.com/office/drawing/2014/main" id="{88EDCD4B-B903-70E0-6FA9-68D99D1214C2}"/>
              </a:ext>
            </a:extLst>
          </p:cNvPr>
          <p:cNvSpPr/>
          <p:nvPr/>
        </p:nvSpPr>
        <p:spPr>
          <a:xfrm>
            <a:off x="4534359" y="4330465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9E9358E7-BAA8-FC60-AE81-B3ED0B055EDD}"/>
              </a:ext>
            </a:extLst>
          </p:cNvPr>
          <p:cNvSpPr/>
          <p:nvPr/>
        </p:nvSpPr>
        <p:spPr>
          <a:xfrm>
            <a:off x="3476540" y="4571610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05A17DE-550A-29D2-1299-CB261BF246BE}"/>
              </a:ext>
            </a:extLst>
          </p:cNvPr>
          <p:cNvSpPr/>
          <p:nvPr/>
        </p:nvSpPr>
        <p:spPr>
          <a:xfrm>
            <a:off x="4277484" y="6002914"/>
            <a:ext cx="206999" cy="2092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F8F59F3-4B8C-D14A-CE15-FD646F33BDF7}"/>
              </a:ext>
            </a:extLst>
          </p:cNvPr>
          <p:cNvSpPr/>
          <p:nvPr/>
        </p:nvSpPr>
        <p:spPr>
          <a:xfrm>
            <a:off x="3170505" y="5102291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98C06A5-8698-E0C5-1072-DBDF988DA5FF}"/>
              </a:ext>
            </a:extLst>
          </p:cNvPr>
          <p:cNvSpPr/>
          <p:nvPr/>
        </p:nvSpPr>
        <p:spPr>
          <a:xfrm>
            <a:off x="2222989" y="5602756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69F945B-8888-00F2-DA82-DED5CB9B47AF}"/>
              </a:ext>
            </a:extLst>
          </p:cNvPr>
          <p:cNvSpPr/>
          <p:nvPr/>
        </p:nvSpPr>
        <p:spPr>
          <a:xfrm>
            <a:off x="3216697" y="5932064"/>
            <a:ext cx="206999" cy="209207"/>
          </a:xfrm>
          <a:prstGeom prst="ellipse">
            <a:avLst/>
          </a:prstGeom>
          <a:gradFill>
            <a:gsLst>
              <a:gs pos="0">
                <a:schemeClr val="tx2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ECC99A4-E391-EAF2-D7E6-315346A71B1D}"/>
              </a:ext>
            </a:extLst>
          </p:cNvPr>
          <p:cNvCxnSpPr>
            <a:cxnSpLocks/>
            <a:stCxn id="20" idx="0"/>
            <a:endCxn id="30" idx="5"/>
          </p:cNvCxnSpPr>
          <p:nvPr/>
        </p:nvCxnSpPr>
        <p:spPr>
          <a:xfrm flipH="1" flipV="1">
            <a:off x="3393382" y="6110633"/>
            <a:ext cx="128323" cy="3430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D2EA6AC-5404-098C-88DA-1F19B1ACA52A}"/>
              </a:ext>
            </a:extLst>
          </p:cNvPr>
          <p:cNvCxnSpPr>
            <a:cxnSpLocks/>
            <a:stCxn id="30" idx="2"/>
            <a:endCxn id="29" idx="5"/>
          </p:cNvCxnSpPr>
          <p:nvPr/>
        </p:nvCxnSpPr>
        <p:spPr>
          <a:xfrm flipH="1" flipV="1">
            <a:off x="2399674" y="5781325"/>
            <a:ext cx="817023" cy="2553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2440354-B1FB-8366-4ABC-D4FAB4909A0D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2399674" y="5280860"/>
            <a:ext cx="801145" cy="3525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254B67EB-16C9-9995-1BB5-AB579D4A86A2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3683539" y="4435069"/>
            <a:ext cx="850820" cy="24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DF7CC59-B63B-A048-E9D4-8EC8A6F22395}"/>
              </a:ext>
            </a:extLst>
          </p:cNvPr>
          <p:cNvCxnSpPr>
            <a:cxnSpLocks/>
            <a:stCxn id="25" idx="7"/>
            <a:endCxn id="24" idx="4"/>
          </p:cNvCxnSpPr>
          <p:nvPr/>
        </p:nvCxnSpPr>
        <p:spPr>
          <a:xfrm flipH="1" flipV="1">
            <a:off x="3580040" y="4780817"/>
            <a:ext cx="874129" cy="12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18F3489-0266-AE2B-0206-E1FB5CEC0197}"/>
              </a:ext>
            </a:extLst>
          </p:cNvPr>
          <p:cNvCxnSpPr>
            <a:cxnSpLocks/>
            <a:stCxn id="20" idx="6"/>
            <a:endCxn id="25" idx="3"/>
          </p:cNvCxnSpPr>
          <p:nvPr/>
        </p:nvCxnSpPr>
        <p:spPr>
          <a:xfrm flipV="1">
            <a:off x="3625204" y="6181483"/>
            <a:ext cx="682594" cy="37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3D997FE6-AB16-A0DF-F333-2655C5FA3006}"/>
              </a:ext>
            </a:extLst>
          </p:cNvPr>
          <p:cNvCxnSpPr>
            <a:cxnSpLocks/>
          </p:cNvCxnSpPr>
          <p:nvPr/>
        </p:nvCxnSpPr>
        <p:spPr>
          <a:xfrm>
            <a:off x="1550931" y="4269218"/>
            <a:ext cx="3718249" cy="0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DEC217B3-5D3E-3C94-26DA-F9C7802F45E7}"/>
                  </a:ext>
                </a:extLst>
              </p:cNvPr>
              <p:cNvSpPr txBox="1"/>
              <p:nvPr/>
            </p:nvSpPr>
            <p:spPr>
              <a:xfrm>
                <a:off x="4193180" y="5125423"/>
                <a:ext cx="537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DEC217B3-5D3E-3C94-26DA-F9C7802F4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180" y="5125423"/>
                <a:ext cx="5374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8A4F2D2-9F65-61DD-D003-664392C71301}"/>
                  </a:ext>
                </a:extLst>
              </p:cNvPr>
              <p:cNvSpPr txBox="1"/>
              <p:nvPr/>
            </p:nvSpPr>
            <p:spPr>
              <a:xfrm>
                <a:off x="1710344" y="5113030"/>
                <a:ext cx="537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8A4F2D2-9F65-61DD-D003-664392C7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44" y="5113030"/>
                <a:ext cx="5374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37F8652E-B809-A5C5-2C74-7F05977BADC4}"/>
                  </a:ext>
                </a:extLst>
              </p:cNvPr>
              <p:cNvSpPr txBox="1"/>
              <p:nvPr/>
            </p:nvSpPr>
            <p:spPr>
              <a:xfrm>
                <a:off x="4781427" y="4370257"/>
                <a:ext cx="8291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37F8652E-B809-A5C5-2C74-7F05977BA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427" y="4370257"/>
                <a:ext cx="829171" cy="338554"/>
              </a:xfrm>
              <a:prstGeom prst="rect">
                <a:avLst/>
              </a:prstGeom>
              <a:blipFill>
                <a:blip r:embed="rId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A7BA30A7-D87B-39DD-A39C-DF815FB28CC0}"/>
                  </a:ext>
                </a:extLst>
              </p:cNvPr>
              <p:cNvSpPr txBox="1"/>
              <p:nvPr/>
            </p:nvSpPr>
            <p:spPr>
              <a:xfrm>
                <a:off x="2664512" y="4712184"/>
                <a:ext cx="537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A7BA30A7-D87B-39DD-A39C-DF815FB2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512" y="4712184"/>
                <a:ext cx="537467" cy="338554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77EDA436-52EF-47F5-5D92-0C7F2E44929F}"/>
                  </a:ext>
                </a:extLst>
              </p:cNvPr>
              <p:cNvSpPr txBox="1"/>
              <p:nvPr/>
            </p:nvSpPr>
            <p:spPr>
              <a:xfrm>
                <a:off x="4354583" y="3814507"/>
                <a:ext cx="537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6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rgbClr val="FF8001"/>
                  </a:solidFill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77EDA436-52EF-47F5-5D92-0C7F2E44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83" y="3814507"/>
                <a:ext cx="537467" cy="338554"/>
              </a:xfrm>
              <a:prstGeom prst="rect">
                <a:avLst/>
              </a:prstGeom>
              <a:blipFill>
                <a:blip r:embed="rId8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740C39DD-89FE-5663-5DB6-9C97A80FEC40}"/>
                  </a:ext>
                </a:extLst>
              </p:cNvPr>
              <p:cNvSpPr txBox="1"/>
              <p:nvPr/>
            </p:nvSpPr>
            <p:spPr>
              <a:xfrm>
                <a:off x="1662396" y="4261373"/>
                <a:ext cx="5374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800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rgbClr val="FF8001"/>
                  </a:solidFill>
                </a:endParaRPr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740C39DD-89FE-5663-5DB6-9C97A80FE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96" y="4261373"/>
                <a:ext cx="53746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053A61AB-B0A3-A98B-7F30-EE5B1658A9D7}"/>
              </a:ext>
            </a:extLst>
          </p:cNvPr>
          <p:cNvCxnSpPr>
            <a:cxnSpLocks/>
            <a:endCxn id="86" idx="2"/>
          </p:cNvCxnSpPr>
          <p:nvPr/>
        </p:nvCxnSpPr>
        <p:spPr>
          <a:xfrm flipV="1">
            <a:off x="3291707" y="2632126"/>
            <a:ext cx="673171" cy="247387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FE50580-8F63-71FE-0DA0-130E73B5C918}"/>
                  </a:ext>
                </a:extLst>
              </p:cNvPr>
              <p:cNvSpPr txBox="1"/>
              <p:nvPr/>
            </p:nvSpPr>
            <p:spPr>
              <a:xfrm>
                <a:off x="6296827" y="2802473"/>
                <a:ext cx="573054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To enumerate </a:t>
                </a:r>
                <a:r>
                  <a:rPr kumimoji="0" lang="it-IT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we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try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to </a:t>
                </a:r>
                <a:r>
                  <a:rPr kumimoji="0" lang="it-IT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extend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each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path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of an</a:t>
                </a:r>
                <a:r>
                  <a:rPr kumimoji="0" lang="it-IT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extensible</a:t>
                </a:r>
                <a:r>
                  <a:rPr kumimoji="0" lang="it-IT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bipath</a:t>
                </a:r>
                <a:r>
                  <a:rPr kumimoji="0" lang="it-IT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 (Corpo)"/>
                    <a:ea typeface="+mn-ea"/>
                    <a:cs typeface="+mn-cs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it-IT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it-IT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sub>
                    </m:sSub>
                  </m:oMath>
                </a14:m>
                <a:endParaRPr lang="it-IT" dirty="0"/>
              </a:p>
              <a:p>
                <a:endParaRPr lang="it-IT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dirty="0">
                    <a:solidFill>
                      <a:srgbClr val="0000CC"/>
                    </a:solidFill>
                  </a:rPr>
                  <a:t>Check </a:t>
                </a:r>
                <a:r>
                  <a:rPr lang="it-IT" dirty="0" err="1">
                    <a:solidFill>
                      <a:srgbClr val="0000CC"/>
                    </a:solidFill>
                  </a:rPr>
                  <a:t>if</a:t>
                </a:r>
                <a:r>
                  <a:rPr lang="it-IT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it-IT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dirty="0">
                    <a:solidFill>
                      <a:srgbClr val="0000CC"/>
                    </a:solidFill>
                  </a:rPr>
                  <a:t> crosses </a:t>
                </a:r>
                <a:r>
                  <a:rPr lang="it-IT" dirty="0" err="1">
                    <a:solidFill>
                      <a:srgbClr val="0000CC"/>
                    </a:solidFill>
                  </a:rPr>
                  <a:t>any</a:t>
                </a:r>
                <a:r>
                  <a:rPr lang="it-IT" dirty="0">
                    <a:solidFill>
                      <a:srgbClr val="0000CC"/>
                    </a:solidFill>
                  </a:rPr>
                  <a:t> </a:t>
                </a:r>
                <a:r>
                  <a:rPr lang="it-IT" dirty="0" err="1">
                    <a:solidFill>
                      <a:srgbClr val="0000CC"/>
                    </a:solidFill>
                  </a:rPr>
                  <a:t>bipath</a:t>
                </a:r>
                <a:r>
                  <a:rPr lang="it-IT" dirty="0">
                    <a:solidFill>
                      <a:srgbClr val="0000CC"/>
                    </a:solidFill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dirty="0">
                    <a:solidFill>
                      <a:srgbClr val="0000CC"/>
                    </a:solidFill>
                  </a:rPr>
                  <a:t>Check </a:t>
                </a:r>
                <a:r>
                  <a:rPr lang="it-IT" dirty="0" err="1">
                    <a:solidFill>
                      <a:srgbClr val="0000CC"/>
                    </a:solidFill>
                  </a:rPr>
                  <a:t>if</a:t>
                </a:r>
                <a:r>
                  <a:rPr lang="it-IT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it-IT" dirty="0">
                    <a:solidFill>
                      <a:srgbClr val="0000CC"/>
                    </a:solidFill>
                  </a:rPr>
                  <a:t> </a:t>
                </a:r>
                <a:r>
                  <a:rPr lang="it-IT" dirty="0" err="1">
                    <a:solidFill>
                      <a:srgbClr val="0000CC"/>
                    </a:solidFill>
                  </a:rPr>
                  <a:t>is</a:t>
                </a:r>
                <a:r>
                  <a:rPr lang="it-IT" dirty="0">
                    <a:solidFill>
                      <a:srgbClr val="0000CC"/>
                    </a:solidFill>
                  </a:rPr>
                  <a:t> non-</a:t>
                </a:r>
                <a:r>
                  <a:rPr lang="it-IT" dirty="0" err="1">
                    <a:solidFill>
                      <a:srgbClr val="0000CC"/>
                    </a:solidFill>
                  </a:rPr>
                  <a:t>empty</a:t>
                </a:r>
                <a:endParaRPr lang="it-IT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it-IT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it-IT" dirty="0">
                  <a:solidFill>
                    <a:srgbClr val="0000CC"/>
                  </a:solidFill>
                </a:endParaRPr>
              </a:p>
              <a:p>
                <a:r>
                  <a:rPr lang="it-IT" dirty="0" err="1">
                    <a:solidFill>
                      <a:srgbClr val="0000CC"/>
                    </a:solidFill>
                  </a:rPr>
                  <a:t>These</a:t>
                </a:r>
                <a:r>
                  <a:rPr lang="it-IT" dirty="0">
                    <a:solidFill>
                      <a:srgbClr val="0000CC"/>
                    </a:solidFill>
                  </a:rPr>
                  <a:t> checks are </a:t>
                </a:r>
                <a:r>
                  <a:rPr lang="it-IT" dirty="0" err="1">
                    <a:solidFill>
                      <a:srgbClr val="0000CC"/>
                    </a:solidFill>
                  </a:rPr>
                  <a:t>done</a:t>
                </a:r>
                <a:r>
                  <a:rPr lang="it-IT" dirty="0">
                    <a:solidFill>
                      <a:srgbClr val="0000CC"/>
                    </a:solidFill>
                  </a:rPr>
                  <a:t> </a:t>
                </a:r>
                <a:r>
                  <a:rPr lang="it-IT" dirty="0" err="1">
                    <a:solidFill>
                      <a:srgbClr val="0000CC"/>
                    </a:solidFill>
                  </a:rPr>
                  <a:t>using</a:t>
                </a:r>
                <a:r>
                  <a:rPr lang="it-IT" dirty="0">
                    <a:solidFill>
                      <a:srgbClr val="0000CC"/>
                    </a:solidFill>
                  </a:rPr>
                  <a:t> </a:t>
                </a:r>
                <a:r>
                  <a:rPr lang="it-IT" dirty="0" err="1">
                    <a:solidFill>
                      <a:srgbClr val="0000CC"/>
                    </a:solidFill>
                  </a:rPr>
                  <a:t>two</a:t>
                </a:r>
                <a:r>
                  <a:rPr lang="it-IT" dirty="0">
                    <a:solidFill>
                      <a:srgbClr val="0000CC"/>
                    </a:solidFill>
                  </a:rPr>
                  <a:t> </a:t>
                </a:r>
                <a:r>
                  <a:rPr lang="it-IT" dirty="0" err="1">
                    <a:solidFill>
                      <a:srgbClr val="0000CC"/>
                    </a:solidFill>
                  </a:rPr>
                  <a:t>tables</a:t>
                </a:r>
                <a:r>
                  <a:rPr lang="it-IT" dirty="0">
                    <a:solidFill>
                      <a:srgbClr val="0000CC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FE50580-8F63-71FE-0DA0-130E73B5C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827" y="2802473"/>
                <a:ext cx="5730544" cy="2492990"/>
              </a:xfrm>
              <a:prstGeom prst="rect">
                <a:avLst/>
              </a:prstGeom>
              <a:blipFill>
                <a:blip r:embed="rId10"/>
                <a:stretch>
                  <a:fillRect l="-1702" t="-1711" b="-2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0396614-B13F-3E02-8CB1-E10B153B3CA4}"/>
                  </a:ext>
                </a:extLst>
              </p:cNvPr>
              <p:cNvSpPr txBox="1"/>
              <p:nvPr/>
            </p:nvSpPr>
            <p:spPr>
              <a:xfrm>
                <a:off x="2148374" y="2747503"/>
                <a:ext cx="349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0396614-B13F-3E02-8CB1-E10B153B3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374" y="2747503"/>
                <a:ext cx="34911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Segnaposto2">
                <a:extLst>
                  <a:ext uri="{FF2B5EF4-FFF2-40B4-BE49-F238E27FC236}">
                    <a16:creationId xmlns:a16="http://schemas.microsoft.com/office/drawing/2014/main" id="{CB794D88-1656-D7B6-50B3-3ED70E2DE4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>
                <p:ph idx="1"/>
              </p:nvPr>
            </p:nvSpPr>
            <p:spPr>
              <a:xfrm>
                <a:off x="646296" y="1261877"/>
                <a:ext cx="10972800" cy="4525963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it-IT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 be the </a:t>
                </a:r>
                <a:r>
                  <a:rPr lang="it-IT" dirty="0" err="1"/>
                  <a:t>restriction</a:t>
                </a:r>
                <a:r>
                  <a:rPr lang="it-IT" dirty="0"/>
                  <a:t>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/>
                  <a:t> to the </a:t>
                </a:r>
                <a:r>
                  <a:rPr lang="it-IT" dirty="0" err="1"/>
                  <a:t>lowest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dirty="0"/>
                  <a:t> points</a:t>
                </a:r>
              </a:p>
              <a:p>
                <a:pPr indent="0">
                  <a:buNone/>
                </a:pPr>
                <a:r>
                  <a:rPr lang="it-IT" dirty="0"/>
                  <a:t>A </a:t>
                </a:r>
                <a:r>
                  <a:rPr lang="it-IT" b="1" dirty="0" err="1"/>
                  <a:t>bipath</a:t>
                </a:r>
                <a:r>
                  <a:rPr lang="it-IT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consists</a:t>
                </a:r>
                <a:r>
                  <a:rPr lang="it-IT" dirty="0"/>
                  <a:t> of </a:t>
                </a:r>
                <a:r>
                  <a:rPr lang="it-IT" dirty="0" err="1"/>
                  <a:t>two</a:t>
                </a:r>
                <a:r>
                  <a:rPr lang="it-IT" dirty="0"/>
                  <a:t> non-crossing monotone </a:t>
                </a:r>
                <a:r>
                  <a:rPr lang="it-IT" dirty="0" err="1"/>
                  <a:t>paths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it-IT" dirty="0"/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it-IT" dirty="0"/>
                  <a:t> sharing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it-IT" dirty="0"/>
              </a:p>
              <a:p>
                <a:pPr indent="0">
                  <a:buNone/>
                </a:pPr>
                <a:r>
                  <a:rPr lang="it-IT" dirty="0"/>
                  <a:t>A </a:t>
                </a:r>
                <a:r>
                  <a:rPr lang="it-IT" dirty="0" err="1"/>
                  <a:t>bipath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extensible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and </a:t>
                </a:r>
                <a:r>
                  <a:rPr lang="it-IT" dirty="0" err="1"/>
                  <a:t>only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the </a:t>
                </a:r>
                <a:r>
                  <a:rPr lang="it-IT" dirty="0" err="1">
                    <a:solidFill>
                      <a:schemeClr val="bg1">
                        <a:lumMod val="50000"/>
                      </a:schemeClr>
                    </a:solidFill>
                  </a:rPr>
                  <a:t>grey</a:t>
                </a:r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it-IT" dirty="0" err="1">
                    <a:solidFill>
                      <a:schemeClr val="bg1">
                        <a:lumMod val="50000"/>
                      </a:schemeClr>
                    </a:solidFill>
                  </a:rPr>
                  <a:t>region</a:t>
                </a:r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it-IT" dirty="0" err="1"/>
                  <a:t>contains</a:t>
                </a:r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</a:t>
                </a:r>
                <a:r>
                  <a:rPr lang="it-IT" dirty="0" err="1"/>
                  <a:t>least</a:t>
                </a:r>
                <a:r>
                  <a:rPr lang="it-IT" dirty="0"/>
                  <a:t> one point</a:t>
                </a:r>
              </a:p>
            </p:txBody>
          </p:sp>
        </mc:Choice>
        <mc:Fallback xmlns="">
          <p:sp>
            <p:nvSpPr>
              <p:cNvPr id="21" name="!Segnaposto2">
                <a:extLst>
                  <a:ext uri="{FF2B5EF4-FFF2-40B4-BE49-F238E27FC236}">
                    <a16:creationId xmlns:a16="http://schemas.microsoft.com/office/drawing/2014/main" id="{CB794D88-1656-D7B6-50B3-3ED70E2DE4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296" y="1261877"/>
                <a:ext cx="10972800" cy="4525963"/>
              </a:xfrm>
              <a:blipFill>
                <a:blip r:embed="rId12"/>
                <a:stretch>
                  <a:fillRect l="-833" t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CA9F3B30-2446-F00F-7849-A43FF586D15C}"/>
                  </a:ext>
                </a:extLst>
              </p:cNvPr>
              <p:cNvSpPr/>
              <p:nvPr/>
            </p:nvSpPr>
            <p:spPr>
              <a:xfrm>
                <a:off x="8814871" y="5366174"/>
                <a:ext cx="556014" cy="550612"/>
              </a:xfrm>
              <a:prstGeom prst="ellipse">
                <a:avLst/>
              </a:prstGeom>
              <a:gradFill>
                <a:gsLst>
                  <a:gs pos="0">
                    <a:srgbClr val="DDFDDB"/>
                  </a:gs>
                  <a:gs pos="74000">
                    <a:srgbClr val="A9FFC6"/>
                  </a:gs>
                  <a:gs pos="83000">
                    <a:srgbClr val="A9FFB1"/>
                  </a:gs>
                  <a:gs pos="100000">
                    <a:srgbClr val="4AFC8E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44000" b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it-IT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CA9F3B30-2446-F00F-7849-A43FF586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871" y="5366174"/>
                <a:ext cx="556014" cy="55061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e 25">
                <a:extLst>
                  <a:ext uri="{FF2B5EF4-FFF2-40B4-BE49-F238E27FC236}">
                    <a16:creationId xmlns:a16="http://schemas.microsoft.com/office/drawing/2014/main" id="{8B132538-F619-4D8B-FD41-E3189927E20A}"/>
                  </a:ext>
                </a:extLst>
              </p:cNvPr>
              <p:cNvSpPr/>
              <p:nvPr/>
            </p:nvSpPr>
            <p:spPr>
              <a:xfrm>
                <a:off x="8243666" y="6139660"/>
                <a:ext cx="556014" cy="550612"/>
              </a:xfrm>
              <a:prstGeom prst="ellipse">
                <a:avLst/>
              </a:prstGeom>
              <a:gradFill>
                <a:gsLst>
                  <a:gs pos="0">
                    <a:srgbClr val="DDFDDB"/>
                  </a:gs>
                  <a:gs pos="74000">
                    <a:srgbClr val="A9FFC6"/>
                  </a:gs>
                  <a:gs pos="83000">
                    <a:srgbClr val="A9FFB1"/>
                  </a:gs>
                  <a:gs pos="100000">
                    <a:srgbClr val="4AFC8E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6" name="Ovale 25">
                <a:extLst>
                  <a:ext uri="{FF2B5EF4-FFF2-40B4-BE49-F238E27FC236}">
                    <a16:creationId xmlns:a16="http://schemas.microsoft.com/office/drawing/2014/main" id="{8B132538-F619-4D8B-FD41-E3189927E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666" y="6139660"/>
                <a:ext cx="556014" cy="55061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EE1B03BF-894F-A39A-45DE-80EE3FF31F86}"/>
                  </a:ext>
                </a:extLst>
              </p:cNvPr>
              <p:cNvSpPr/>
              <p:nvPr/>
            </p:nvSpPr>
            <p:spPr>
              <a:xfrm>
                <a:off x="9412997" y="6151271"/>
                <a:ext cx="556014" cy="550612"/>
              </a:xfrm>
              <a:prstGeom prst="ellipse">
                <a:avLst/>
              </a:prstGeom>
              <a:gradFill>
                <a:gsLst>
                  <a:gs pos="0">
                    <a:srgbClr val="DDFDDB"/>
                  </a:gs>
                  <a:gs pos="74000">
                    <a:srgbClr val="A9FFC6"/>
                  </a:gs>
                  <a:gs pos="83000">
                    <a:srgbClr val="A9FFB1"/>
                  </a:gs>
                  <a:gs pos="100000">
                    <a:srgbClr val="4AFC8E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EE1B03BF-894F-A39A-45DE-80EE3FF31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997" y="6151271"/>
                <a:ext cx="556014" cy="55061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E3CC0007-41C7-3A89-2B05-33817D96C3D1}"/>
              </a:ext>
            </a:extLst>
          </p:cNvPr>
          <p:cNvCxnSpPr>
            <a:cxnSpLocks/>
            <a:stCxn id="22" idx="3"/>
            <a:endCxn id="26" idx="0"/>
          </p:cNvCxnSpPr>
          <p:nvPr/>
        </p:nvCxnSpPr>
        <p:spPr>
          <a:xfrm flipH="1">
            <a:off x="8521673" y="5836151"/>
            <a:ext cx="374624" cy="3035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CF184209-AF81-4295-0AAE-0FEB57623316}"/>
              </a:ext>
            </a:extLst>
          </p:cNvPr>
          <p:cNvCxnSpPr>
            <a:cxnSpLocks/>
            <a:stCxn id="22" idx="5"/>
            <a:endCxn id="27" idx="0"/>
          </p:cNvCxnSpPr>
          <p:nvPr/>
        </p:nvCxnSpPr>
        <p:spPr>
          <a:xfrm>
            <a:off x="9289459" y="5836151"/>
            <a:ext cx="401545" cy="3151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5397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22" grpId="0" animBg="1"/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4F52A77-3513-F7A2-0E39-86EF65D3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F5C8A92E-3E51-3031-751C-5DF7EA8579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3"/>
                <a:ext cx="10972800" cy="4983159"/>
              </a:xfrm>
            </p:spPr>
            <p:txBody>
              <a:bodyPr/>
              <a:lstStyle/>
              <a:p>
                <a:r>
                  <a:rPr lang="en-GB" dirty="0"/>
                  <a:t>UPSE testing is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GB" sz="2400" dirty="0"/>
                  <a:t>-hard </a:t>
                </a:r>
                <a:r>
                  <a:rPr lang="en-GB" dirty="0"/>
                  <a:t>even if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consists of disjoint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-paths</a:t>
                </a:r>
              </a:p>
              <a:p>
                <a:r>
                  <a:rPr lang="en-GB" dirty="0"/>
                  <a:t>UPSE testing is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GB" sz="2400" dirty="0"/>
                  <a:t>-hard </a:t>
                </a:r>
                <a:r>
                  <a:rPr lang="en-GB" dirty="0"/>
                  <a:t>even if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directed</a:t>
                </a:r>
                <a:r>
                  <a:rPr lang="it-IT" dirty="0"/>
                  <a:t> </a:t>
                </a:r>
                <a:r>
                  <a:rPr lang="it-IT" dirty="0" err="1"/>
                  <a:t>tree</a:t>
                </a:r>
                <a:r>
                  <a:rPr lang="it-IT" dirty="0"/>
                  <a:t> </a:t>
                </a:r>
                <a:r>
                  <a:rPr lang="it-IT" dirty="0" err="1"/>
                  <a:t>consisting</a:t>
                </a:r>
                <a:r>
                  <a:rPr lang="it-IT" dirty="0"/>
                  <a:t> of </a:t>
                </a:r>
                <a:r>
                  <a:rPr lang="it-IT" dirty="0" err="1"/>
                  <a:t>directed</a:t>
                </a:r>
                <a:r>
                  <a:rPr lang="it-IT" dirty="0"/>
                  <a:t> root-to-</a:t>
                </a:r>
                <a:r>
                  <a:rPr lang="it-IT" dirty="0" err="1"/>
                  <a:t>leaf</a:t>
                </a:r>
                <a:r>
                  <a:rPr lang="it-IT" dirty="0"/>
                  <a:t> </a:t>
                </a:r>
                <a:r>
                  <a:rPr lang="it-IT" dirty="0" err="1"/>
                  <a:t>paths</a:t>
                </a:r>
                <a:endParaRPr lang="it-IT" dirty="0"/>
              </a:p>
              <a:p>
                <a:endParaRPr lang="it-IT" dirty="0"/>
              </a:p>
              <a:p>
                <a:r>
                  <a:rPr lang="it-IT" dirty="0"/>
                  <a:t>UPSE can be </a:t>
                </a:r>
                <a:r>
                  <a:rPr lang="it-IT" dirty="0" err="1"/>
                  <a:t>solved</a:t>
                </a:r>
                <a:r>
                  <a:rPr lang="it-IT" dirty="0"/>
                  <a:t>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time and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space for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-graphs where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the size of the largest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cutset</a:t>
                </a:r>
                <a:endParaRPr lang="en-GB" dirty="0"/>
              </a:p>
              <a:p>
                <a:r>
                  <a:rPr lang="en-GB" dirty="0"/>
                  <a:t>UPSEs can be enumerated with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worst-case delay using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space and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it-I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setup time.</a:t>
                </a:r>
              </a:p>
              <a:p>
                <a:endParaRPr lang="en-GB" dirty="0"/>
              </a:p>
              <a:p>
                <a:r>
                  <a:rPr lang="en-GB" dirty="0"/>
                  <a:t>UPSE can be solved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time if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is composed of 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-paths and the pointset is in general position</a:t>
                </a:r>
              </a:p>
              <a:p>
                <a:r>
                  <a:rPr lang="en-GB" dirty="0"/>
                  <a:t>Non-crossing monotone Hamiltonian cycles on a pointset can be enumerated with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 worst-case delay using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space and setup time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F5C8A92E-3E51-3031-751C-5DF7EA8579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3"/>
                <a:ext cx="10972800" cy="4983159"/>
              </a:xfrm>
              <a:blipFill>
                <a:blip r:embed="rId2"/>
                <a:stretch>
                  <a:fillRect l="-833" t="-857" r="-1278" b="-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418C853D-8847-3EE2-CC2F-A0404D6EC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35" y="-154940"/>
            <a:ext cx="3987165" cy="2278380"/>
          </a:xfrm>
          <a:prstGeom prst="rect">
            <a:avLst/>
          </a:prstGeom>
        </p:spPr>
      </p:pic>
      <p:pic>
        <p:nvPicPr>
          <p:cNvPr id="7" name="Immagine 6" descr="Immagine che contiene testo, logo, simbolo, emblema&#10;&#10;Descrizione generata automaticamente">
            <a:extLst>
              <a:ext uri="{FF2B5EF4-FFF2-40B4-BE49-F238E27FC236}">
                <a16:creationId xmlns:a16="http://schemas.microsoft.com/office/drawing/2014/main" id="{08DC595F-4A1A-28B4-87ED-02749CAE6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60" y="0"/>
            <a:ext cx="2107380" cy="20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4F52A77-3513-F7A2-0E39-86EF65D3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F5C8A92E-3E51-3031-751C-5DF7EA8579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3"/>
                <a:ext cx="10972800" cy="4983159"/>
              </a:xfrm>
            </p:spPr>
            <p:txBody>
              <a:bodyPr/>
              <a:lstStyle/>
              <a:p>
                <a:r>
                  <a:rPr lang="en-GB" dirty="0"/>
                  <a:t>UPSE testing is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GB" sz="2400" dirty="0"/>
                  <a:t>-hard </a:t>
                </a:r>
                <a:r>
                  <a:rPr lang="en-GB" dirty="0"/>
                  <a:t>even if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consists of disjoint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-paths</a:t>
                </a:r>
              </a:p>
              <a:p>
                <a:r>
                  <a:rPr lang="en-GB" dirty="0"/>
                  <a:t>UPSE testing is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GB" sz="2400" dirty="0"/>
                  <a:t>-hard </a:t>
                </a:r>
                <a:r>
                  <a:rPr lang="en-GB" dirty="0"/>
                  <a:t>even if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directed</a:t>
                </a:r>
                <a:r>
                  <a:rPr lang="it-IT" dirty="0"/>
                  <a:t> </a:t>
                </a:r>
                <a:r>
                  <a:rPr lang="it-IT" dirty="0" err="1"/>
                  <a:t>tree</a:t>
                </a:r>
                <a:r>
                  <a:rPr lang="it-IT" dirty="0"/>
                  <a:t> </a:t>
                </a:r>
                <a:r>
                  <a:rPr lang="it-IT" dirty="0" err="1"/>
                  <a:t>consisting</a:t>
                </a:r>
                <a:r>
                  <a:rPr lang="it-IT" dirty="0"/>
                  <a:t> of </a:t>
                </a:r>
                <a:r>
                  <a:rPr lang="it-IT" dirty="0" err="1"/>
                  <a:t>directed</a:t>
                </a:r>
                <a:r>
                  <a:rPr lang="it-IT" dirty="0"/>
                  <a:t> root-to-</a:t>
                </a:r>
                <a:r>
                  <a:rPr lang="it-IT" dirty="0" err="1"/>
                  <a:t>leaf</a:t>
                </a:r>
                <a:r>
                  <a:rPr lang="it-IT" dirty="0"/>
                  <a:t> </a:t>
                </a:r>
                <a:r>
                  <a:rPr lang="it-IT" dirty="0" err="1"/>
                  <a:t>paths</a:t>
                </a:r>
                <a:endParaRPr lang="it-IT" dirty="0"/>
              </a:p>
              <a:p>
                <a:endParaRPr lang="it-IT" dirty="0"/>
              </a:p>
              <a:p>
                <a:r>
                  <a:rPr lang="it-IT" dirty="0"/>
                  <a:t>UPSE can be </a:t>
                </a:r>
                <a:r>
                  <a:rPr lang="it-IT" dirty="0" err="1"/>
                  <a:t>solved</a:t>
                </a:r>
                <a:r>
                  <a:rPr lang="it-IT" dirty="0"/>
                  <a:t>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time and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space for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-graphs where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the size of the largest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cutset</a:t>
                </a:r>
                <a:endParaRPr lang="en-GB" dirty="0"/>
              </a:p>
              <a:p>
                <a:r>
                  <a:rPr lang="en-GB" dirty="0"/>
                  <a:t>UPSEs can be enumerated with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worst-case delay using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space and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it-I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setup time.</a:t>
                </a:r>
              </a:p>
              <a:p>
                <a:endParaRPr lang="en-GB" dirty="0"/>
              </a:p>
              <a:p>
                <a:r>
                  <a:rPr lang="en-GB" dirty="0"/>
                  <a:t>UPSE can be solved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time if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is composed of 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-paths and the pointset is in general position</a:t>
                </a:r>
              </a:p>
              <a:p>
                <a:r>
                  <a:rPr lang="en-GB" dirty="0"/>
                  <a:t>Non-crossing monotone Hamiltonian cycles on a pointset can be enumerated with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 worst-case delay using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space and setup time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F5C8A92E-3E51-3031-751C-5DF7EA8579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3"/>
                <a:ext cx="10972800" cy="4983159"/>
              </a:xfrm>
              <a:blipFill>
                <a:blip r:embed="rId3"/>
                <a:stretch>
                  <a:fillRect l="-833" t="-857" r="-1278" b="-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418C853D-8847-3EE2-CC2F-A0404D6EC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35" y="-154940"/>
            <a:ext cx="3987165" cy="2278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>
                <a:extLst>
                  <a:ext uri="{FF2B5EF4-FFF2-40B4-BE49-F238E27FC236}">
                    <a16:creationId xmlns:a16="http://schemas.microsoft.com/office/drawing/2014/main" id="{FB2203CB-9E8F-763C-341B-9BE3F60A96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8520576"/>
                  </p:ext>
                </p:extLst>
              </p:nvPr>
            </p:nvGraphicFramePr>
            <p:xfrm>
              <a:off x="2032000" y="1985758"/>
              <a:ext cx="8127999" cy="1141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Graph</a:t>
                          </a:r>
                          <a:r>
                            <a:rPr lang="it-IT" dirty="0"/>
                            <a:t> Family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Space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99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/>
                            <a:t>Planar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graphs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paths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6">
                <a:extLst>
                  <a:ext uri="{FF2B5EF4-FFF2-40B4-BE49-F238E27FC236}">
                    <a16:creationId xmlns:a16="http://schemas.microsoft.com/office/drawing/2014/main" id="{FB2203CB-9E8F-763C-341B-9BE3F60A96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8520576"/>
                  </p:ext>
                </p:extLst>
              </p:nvPr>
            </p:nvGraphicFramePr>
            <p:xfrm>
              <a:off x="2032000" y="1985758"/>
              <a:ext cx="8127999" cy="1141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Graph</a:t>
                          </a:r>
                          <a:r>
                            <a:rPr lang="it-IT" dirty="0"/>
                            <a:t> Family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Space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9939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25" t="-100000" r="-200674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00450" t="-100000" r="-101126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00000" r="-899" b="-1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25" t="-216393" r="-20067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00450" t="-216393" r="-10112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16393" r="-89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F09AC669-A117-F723-A068-B47E64AC50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905826"/>
                  </p:ext>
                </p:extLst>
              </p:nvPr>
            </p:nvGraphicFramePr>
            <p:xfrm>
              <a:off x="1923294" y="459132"/>
              <a:ext cx="5418666" cy="1141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Graph</a:t>
                          </a:r>
                          <a:r>
                            <a:rPr lang="it-IT" dirty="0"/>
                            <a:t> Family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Complexity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99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/>
                            <a:t>Planar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graphs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r>
                            <a:rPr lang="it-IT" dirty="0"/>
                            <a:t>-complete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Trees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r>
                            <a:rPr lang="it-IT" dirty="0"/>
                            <a:t>-complete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F09AC669-A117-F723-A068-B47E64AC50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905826"/>
                  </p:ext>
                </p:extLst>
              </p:nvPr>
            </p:nvGraphicFramePr>
            <p:xfrm>
              <a:off x="1923294" y="459132"/>
              <a:ext cx="5418666" cy="1141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Graph</a:t>
                          </a:r>
                          <a:r>
                            <a:rPr lang="it-IT" dirty="0"/>
                            <a:t> Family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Complexity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9939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25" t="-100000" r="-100899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100225" t="-100000" r="-899" b="-1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Trees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100225" t="-216393" r="-89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AFBB3A58-DC8D-E2B8-5C8E-7D6D914CA4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470119"/>
                  </p:ext>
                </p:extLst>
              </p:nvPr>
            </p:nvGraphicFramePr>
            <p:xfrm>
              <a:off x="1688123" y="3998931"/>
              <a:ext cx="8318412" cy="1141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9603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079603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079603">
                      <a:extLst>
                        <a:ext uri="{9D8B030D-6E8A-4147-A177-3AD203B41FA5}">
                          <a16:colId xmlns:a16="http://schemas.microsoft.com/office/drawing/2014/main" val="3014160481"/>
                        </a:ext>
                      </a:extLst>
                    </a:gridCol>
                    <a:gridCol w="2079603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Graph</a:t>
                          </a:r>
                          <a:r>
                            <a:rPr lang="it-IT" dirty="0"/>
                            <a:t> Family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Delay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Setup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Space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99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/>
                            <a:t>Planar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graphs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Hamiltonian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cycles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AFBB3A58-DC8D-E2B8-5C8E-7D6D914CA4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470119"/>
                  </p:ext>
                </p:extLst>
              </p:nvPr>
            </p:nvGraphicFramePr>
            <p:xfrm>
              <a:off x="1688123" y="3998931"/>
              <a:ext cx="8318412" cy="1141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9603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079603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079603">
                      <a:extLst>
                        <a:ext uri="{9D8B030D-6E8A-4147-A177-3AD203B41FA5}">
                          <a16:colId xmlns:a16="http://schemas.microsoft.com/office/drawing/2014/main" val="3014160481"/>
                        </a:ext>
                      </a:extLst>
                    </a:gridCol>
                    <a:gridCol w="2079603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Graph</a:t>
                          </a:r>
                          <a:r>
                            <a:rPr lang="it-IT" dirty="0"/>
                            <a:t> Family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Delay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Setup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Space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9939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292" t="-98507" r="-300585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00587" t="-98507" r="-201466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98507" r="-100877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300880" t="-98507" r="-1173" b="-111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Hamiltonian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cycles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00587" t="-218033" r="-20146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218033" r="-10087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300880" t="-218033" r="-1173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11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4F52A77-3513-F7A2-0E39-86EF65D3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pic>
        <p:nvPicPr>
          <p:cNvPr id="10" name="Immagine 9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418C853D-8847-3EE2-CC2F-A0404D6EC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35" y="-154940"/>
            <a:ext cx="3987165" cy="2278380"/>
          </a:xfrm>
          <a:prstGeom prst="rect">
            <a:avLst/>
          </a:prstGeom>
        </p:spPr>
      </p:pic>
      <p:pic>
        <p:nvPicPr>
          <p:cNvPr id="7" name="Immagine 6" descr="Immagine che contiene testo, logo, simbolo, emblema&#10;&#10;Descrizione generata automaticamente">
            <a:extLst>
              <a:ext uri="{FF2B5EF4-FFF2-40B4-BE49-F238E27FC236}">
                <a16:creationId xmlns:a16="http://schemas.microsoft.com/office/drawing/2014/main" id="{08DC595F-4A1A-28B4-87ED-02749CAE6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60" y="0"/>
            <a:ext cx="2107380" cy="20005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3683D597-0AE7-AE38-B9AE-126B00DBA2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409791"/>
                  </p:ext>
                </p:extLst>
              </p:nvPr>
            </p:nvGraphicFramePr>
            <p:xfrm>
              <a:off x="1824003" y="3188008"/>
              <a:ext cx="8127306" cy="1467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102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24872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TESTING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4863428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 err="1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Graph</a:t>
                          </a:r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Family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Time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29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/>
                            <a:t>Planar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graphs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CFC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CFC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CFCE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paths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E9E8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E9E8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E9E8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3683D597-0AE7-AE38-B9AE-126B00DBA2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409791"/>
                  </p:ext>
                </p:extLst>
              </p:nvPr>
            </p:nvGraphicFramePr>
            <p:xfrm>
              <a:off x="1824003" y="3188008"/>
              <a:ext cx="8127306" cy="1467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102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657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TESTING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48634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 err="1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Graph</a:t>
                          </a:r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Family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Time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7065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25" t="-206557" r="-20067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00450" t="-206557" r="-10112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6557" r="-89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25" t="-311667" r="-20067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00450" t="-311667" r="-10112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11667" r="-89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C6B63962-B06F-D3C9-66A4-821F6C5CDA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813087"/>
                  </p:ext>
                </p:extLst>
              </p:nvPr>
            </p:nvGraphicFramePr>
            <p:xfrm>
              <a:off x="3178554" y="1618608"/>
              <a:ext cx="5418204" cy="1097280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2">
                        <a:lumMod val="60000"/>
                        <a:lumOff val="40000"/>
                      </a:schemeClr>
                    </a:solidFill>
                    <a:tableStyleId>{21E4AEA4-8DFA-4A89-87EB-49C32662AFE0}</a:tableStyleId>
                  </a:tblPr>
                  <a:tblGrid>
                    <a:gridCol w="2709102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</a:tblGrid>
                  <a:tr h="324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Graph</a:t>
                          </a:r>
                          <a:r>
                            <a:rPr lang="it-IT" dirty="0"/>
                            <a:t> Family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Complexity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/>
                            <a:t>Planar </a:t>
                          </a:r>
                          <a14:m>
                            <m:oMath xmlns:m="http://schemas.openxmlformats.org/officeDocument/2006/math"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graphs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FED3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r>
                            <a:rPr lang="it-IT" dirty="0"/>
                            <a:t>-complete</a:t>
                          </a:r>
                        </a:p>
                      </a:txBody>
                      <a:tcPr>
                        <a:solidFill>
                          <a:srgbClr val="FED3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Trees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FEF3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r>
                            <a:rPr lang="it-IT" dirty="0"/>
                            <a:t>-complete</a:t>
                          </a:r>
                        </a:p>
                      </a:txBody>
                      <a:tcPr>
                        <a:solidFill>
                          <a:srgbClr val="FEF3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C6B63962-B06F-D3C9-66A4-821F6C5CDA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813087"/>
                  </p:ext>
                </p:extLst>
              </p:nvPr>
            </p:nvGraphicFramePr>
            <p:xfrm>
              <a:off x="3178554" y="1618608"/>
              <a:ext cx="5418204" cy="1097280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2">
                        <a:lumMod val="60000"/>
                        <a:lumOff val="40000"/>
                      </a:schemeClr>
                    </a:solidFill>
                    <a:tableStyleId>{21E4AEA4-8DFA-4A89-87EB-49C32662AFE0}</a:tableStyleId>
                  </a:tblPr>
                  <a:tblGrid>
                    <a:gridCol w="2709102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Graph</a:t>
                          </a:r>
                          <a:r>
                            <a:rPr lang="it-IT" dirty="0"/>
                            <a:t> Family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Complexity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25" t="-106557" r="-10089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00225" t="-106557" r="-89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Trees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FEF3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00225" t="-210000" r="-89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73CD18EB-C12B-22F0-9C34-ACE3C047B4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832455"/>
                  </p:ext>
                </p:extLst>
              </p:nvPr>
            </p:nvGraphicFramePr>
            <p:xfrm>
              <a:off x="1824002" y="5128058"/>
              <a:ext cx="8127308" cy="1467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1567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1882087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031827">
                      <a:extLst>
                        <a:ext uri="{9D8B030D-6E8A-4147-A177-3AD203B41FA5}">
                          <a16:colId xmlns:a16="http://schemas.microsoft.com/office/drawing/2014/main" val="3014160481"/>
                        </a:ext>
                      </a:extLst>
                    </a:gridCol>
                    <a:gridCol w="2031827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24872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ENUMERATION</a:t>
                          </a:r>
                        </a:p>
                      </a:txBody>
                      <a:tcPr>
                        <a:solidFill>
                          <a:srgbClr val="008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032072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 err="1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Graph</a:t>
                          </a:r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Family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Delay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Setup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29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/>
                            <a:t>Planar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graphs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A9FF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A9FF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A9FF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A9FFB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Hamiltonian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cycles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DD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DD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DD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DDFDD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73CD18EB-C12B-22F0-9C34-ACE3C047B4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832455"/>
                  </p:ext>
                </p:extLst>
              </p:nvPr>
            </p:nvGraphicFramePr>
            <p:xfrm>
              <a:off x="1824002" y="5128058"/>
              <a:ext cx="8127308" cy="1467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1567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1882087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031827">
                      <a:extLst>
                        <a:ext uri="{9D8B030D-6E8A-4147-A177-3AD203B41FA5}">
                          <a16:colId xmlns:a16="http://schemas.microsoft.com/office/drawing/2014/main" val="3014160481"/>
                        </a:ext>
                      </a:extLst>
                    </a:gridCol>
                    <a:gridCol w="2031827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ENUMERATION</a:t>
                          </a:r>
                        </a:p>
                      </a:txBody>
                      <a:tcPr>
                        <a:solidFill>
                          <a:srgbClr val="008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0320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 err="1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Graph</a:t>
                          </a:r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Family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Delay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Setup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7065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79" t="-206557" r="-27374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116181" t="-206557" r="-21715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206557" r="-1008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300901" t="-206557" r="-120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Hamiltonian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cycles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DD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116181" t="-311667" r="-21715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311667" r="-10089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300901" t="-311667" r="-1201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38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875B0C-EF63-C639-2990-647EB898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Open </a:t>
            </a:r>
            <a:r>
              <a:rPr lang="it-IT" dirty="0" err="1"/>
              <a:t>Problems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3844EAE-A185-BBBF-ED9F-54562EEC6F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188488"/>
                <a:ext cx="10972800" cy="4525963"/>
              </a:xfrm>
            </p:spPr>
            <p:txBody>
              <a:bodyPr/>
              <a:lstStyle/>
              <a:p>
                <a:r>
                  <a:rPr lang="it-IT" dirty="0" err="1"/>
                  <a:t>Is</a:t>
                </a:r>
                <a:r>
                  <a:rPr lang="it-IT" dirty="0"/>
                  <a:t> UPSE testing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it-IT" dirty="0"/>
                  <a:t>-complete </a:t>
                </a:r>
                <a:r>
                  <a:rPr lang="it-IT" dirty="0" err="1"/>
                  <a:t>if</a:t>
                </a:r>
                <a:r>
                  <a:rPr lang="it-IT" dirty="0"/>
                  <a:t> the </a:t>
                </a:r>
                <a:r>
                  <a:rPr lang="it-IT" dirty="0" err="1"/>
                  <a:t>pointset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in general position?</a:t>
                </a:r>
              </a:p>
              <a:p>
                <a:endParaRPr lang="it-IT" dirty="0"/>
              </a:p>
              <a:p>
                <a:r>
                  <a:rPr lang="it-IT" dirty="0"/>
                  <a:t>UPSE can be </a:t>
                </a:r>
                <a:r>
                  <a:rPr lang="it-IT" dirty="0" err="1"/>
                  <a:t>tested</a:t>
                </a:r>
                <a:r>
                  <a:rPr lang="it-IT" dirty="0"/>
                  <a:t> in </a:t>
                </a:r>
                <a:r>
                  <a:rPr lang="it-IT" dirty="0" err="1"/>
                  <a:t>polynomial</a:t>
                </a:r>
                <a:r>
                  <a:rPr lang="it-IT" dirty="0"/>
                  <a:t> time for </a:t>
                </a:r>
                <a:r>
                  <a:rPr lang="it-IT" dirty="0" err="1"/>
                  <a:t>maximal</a:t>
                </a:r>
                <a:r>
                  <a:rPr lang="it-IT" dirty="0"/>
                  <a:t> planar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it-IT" dirty="0"/>
                  <a:t>-</a:t>
                </a:r>
                <a:r>
                  <a:rPr lang="it-IT" dirty="0" err="1"/>
                  <a:t>graphs</a:t>
                </a:r>
                <a:r>
                  <a:rPr lang="it-IT" dirty="0"/>
                  <a:t>?</a:t>
                </a:r>
              </a:p>
              <a:p>
                <a:endParaRPr lang="it-IT" dirty="0"/>
              </a:p>
              <a:p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FPT in the size of the maximum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it-IT" dirty="0"/>
                  <a:t>-</a:t>
                </a:r>
                <a:r>
                  <a:rPr lang="it-IT" dirty="0" err="1"/>
                  <a:t>cutset</a:t>
                </a:r>
                <a:r>
                  <a:rPr lang="it-IT" dirty="0"/>
                  <a:t> or </a:t>
                </a:r>
                <a:r>
                  <a:rPr lang="it-IT" dirty="0" err="1"/>
                  <a:t>other</a:t>
                </a:r>
                <a:r>
                  <a:rPr lang="it-IT" dirty="0"/>
                  <a:t> </a:t>
                </a:r>
                <a:r>
                  <a:rPr lang="it-IT" dirty="0" err="1"/>
                  <a:t>parameters</a:t>
                </a:r>
                <a:r>
                  <a:rPr lang="it-IT" dirty="0"/>
                  <a:t>?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3844EAE-A185-BBBF-ED9F-54562EEC6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188488"/>
                <a:ext cx="10972800" cy="4525963"/>
              </a:xfrm>
              <a:blipFill>
                <a:blip r:embed="rId2"/>
                <a:stretch>
                  <a:fillRect l="-222" t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69C985-25EF-F841-6C03-21B9433B678E}"/>
              </a:ext>
            </a:extLst>
          </p:cNvPr>
          <p:cNvSpPr txBox="1"/>
          <p:nvPr/>
        </p:nvSpPr>
        <p:spPr>
          <a:xfrm>
            <a:off x="5639865" y="2973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44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BC9E28AD-32D1-424C-6B4D-CD0CA7FFDB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326772"/>
                <a:ext cx="10972800" cy="1143000"/>
              </a:xfrm>
            </p:spPr>
            <p:txBody>
              <a:bodyPr/>
              <a:lstStyle/>
              <a:p>
                <a:r>
                  <a:rPr lang="en-GB" dirty="0"/>
                  <a:t>Upward Pointset Embeddings</a:t>
                </a:r>
                <a:br>
                  <a:rPr lang="en-GB" dirty="0"/>
                </a:br>
                <a:r>
                  <a:rPr lang="en-GB" dirty="0"/>
                  <a:t>of Planar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-Graphs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BC9E28AD-32D1-424C-6B4D-CD0CA7FFD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326772"/>
                <a:ext cx="10972800" cy="1143000"/>
              </a:xfrm>
              <a:blipFill>
                <a:blip r:embed="rId3"/>
                <a:stretch>
                  <a:fillRect t="-24599" b="-379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ottotitolo 2">
            <a:extLst>
              <a:ext uri="{FF2B5EF4-FFF2-40B4-BE49-F238E27FC236}">
                <a16:creationId xmlns:a16="http://schemas.microsoft.com/office/drawing/2014/main" id="{32723883-89F0-07DA-4EB7-94AB9AD08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990596"/>
            <a:ext cx="8534400" cy="695325"/>
          </a:xfrm>
        </p:spPr>
        <p:txBody>
          <a:bodyPr/>
          <a:lstStyle/>
          <a:p>
            <a:r>
              <a:rPr lang="en-GB" dirty="0">
                <a:latin typeface="+mn-lt"/>
              </a:rPr>
              <a:t>Carlos Alegr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ía</a:t>
            </a: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Susanna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Caroppo</a:t>
            </a:r>
            <a:endParaRPr lang="en-GB" dirty="0">
              <a:latin typeface="+mn-lt"/>
              <a:cs typeface="Times New Roman" panose="02020603050405020304" pitchFamily="18" charset="0"/>
            </a:endParaRP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Giordano Da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Lozzo</a:t>
            </a:r>
            <a:endParaRPr lang="en-GB" dirty="0">
              <a:latin typeface="+mn-lt"/>
              <a:cs typeface="Times New Roman" panose="02020603050405020304" pitchFamily="18" charset="0"/>
            </a:endParaRP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Marco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D’Elia</a:t>
            </a:r>
            <a:endParaRPr lang="en-GB" dirty="0">
              <a:latin typeface="+mn-lt"/>
              <a:cs typeface="Times New Roman" panose="02020603050405020304" pitchFamily="18" charset="0"/>
            </a:endParaRP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Giuseppe Di Battista</a:t>
            </a: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Fabrizio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Frati</a:t>
            </a:r>
            <a:endParaRPr lang="en-GB" dirty="0">
              <a:latin typeface="+mn-lt"/>
              <a:cs typeface="Times New Roman" panose="02020603050405020304" pitchFamily="18" charset="0"/>
            </a:endParaRPr>
          </a:p>
          <a:p>
            <a:r>
              <a:rPr lang="en-GB" b="1" dirty="0">
                <a:latin typeface="+mn-lt"/>
              </a:rPr>
              <a:t>Fabrizio Grosso</a:t>
            </a:r>
          </a:p>
          <a:p>
            <a:r>
              <a:rPr lang="en-GB" dirty="0">
                <a:latin typeface="+mn-lt"/>
              </a:rPr>
              <a:t>Maurizio Patrignani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690B1D5-E23F-F21F-1627-3FB749F4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0" y="5539577"/>
            <a:ext cx="2376264" cy="1219692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9266272D-2AFF-C382-9BE2-C2AE1653C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584" y="5558940"/>
            <a:ext cx="51214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400" dirty="0" err="1">
                <a:latin typeface="Tahoma" panose="020B0604030504040204" pitchFamily="34" charset="0"/>
              </a:rPr>
              <a:t>Università</a:t>
            </a:r>
            <a:r>
              <a:rPr lang="en-US" altLang="it-IT" sz="2400" dirty="0">
                <a:latin typeface="Tahoma" panose="020B0604030504040204" pitchFamily="34" charset="0"/>
              </a:rPr>
              <a:t> </a:t>
            </a:r>
            <a:r>
              <a:rPr lang="en-US" altLang="it-IT" sz="2400" dirty="0" err="1">
                <a:latin typeface="Tahoma" panose="020B0604030504040204" pitchFamily="34" charset="0"/>
              </a:rPr>
              <a:t>degli</a:t>
            </a:r>
            <a:r>
              <a:rPr lang="en-US" altLang="it-IT" sz="2400" dirty="0">
                <a:latin typeface="Tahoma" panose="020B0604030504040204" pitchFamily="34" charset="0"/>
              </a:rPr>
              <a:t> </a:t>
            </a:r>
            <a:r>
              <a:rPr lang="en-US" altLang="it-IT" sz="2400" dirty="0" err="1">
                <a:latin typeface="Tahoma" panose="020B0604030504040204" pitchFamily="34" charset="0"/>
              </a:rPr>
              <a:t>Studi</a:t>
            </a:r>
            <a:r>
              <a:rPr lang="en-US" altLang="it-IT" sz="2400" dirty="0">
                <a:latin typeface="Tahoma" panose="020B0604030504040204" pitchFamily="34" charset="0"/>
              </a:rPr>
              <a:t> Roma Tre</a:t>
            </a:r>
          </a:p>
          <a:p>
            <a:pPr eaLnBrk="1" hangingPunct="1"/>
            <a:r>
              <a:rPr lang="en-US" altLang="it-IT" sz="2400" dirty="0" err="1">
                <a:latin typeface="Tahoma" panose="020B0604030504040204" pitchFamily="34" charset="0"/>
              </a:rPr>
              <a:t>Dipartimento</a:t>
            </a:r>
            <a:r>
              <a:rPr lang="en-US" altLang="it-IT" sz="2400" dirty="0">
                <a:latin typeface="Tahoma" panose="020B0604030504040204" pitchFamily="34" charset="0"/>
              </a:rPr>
              <a:t> di </a:t>
            </a:r>
            <a:r>
              <a:rPr lang="en-US" altLang="it-IT" sz="2400" dirty="0" err="1">
                <a:latin typeface="Tahoma" panose="020B0604030504040204" pitchFamily="34" charset="0"/>
              </a:rPr>
              <a:t>Ingegneria</a:t>
            </a:r>
            <a:endParaRPr lang="en-US" altLang="it-IT" sz="2400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it-IT" sz="2400" dirty="0">
                <a:latin typeface="Tahoma" panose="020B0604030504040204" pitchFamily="34" charset="0"/>
              </a:rPr>
              <a:t>Computer Networks Research Group</a:t>
            </a:r>
            <a:endParaRPr lang="en-US" altLang="it-IT" sz="2400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Elementi grafici, schermata, Carattere, grafica&#10;&#10;Descrizione generata automaticamente">
            <a:extLst>
              <a:ext uri="{FF2B5EF4-FFF2-40B4-BE49-F238E27FC236}">
                <a16:creationId xmlns:a16="http://schemas.microsoft.com/office/drawing/2014/main" id="{17BB294F-3205-F7F3-0F10-C8580D729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646" y="5066892"/>
            <a:ext cx="1295695" cy="17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BC9E28AD-32D1-424C-6B4D-CD0CA7FFDB1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14400" y="2155649"/>
                <a:ext cx="10363200" cy="1739880"/>
              </a:xfrm>
            </p:spPr>
            <p:txBody>
              <a:bodyPr/>
              <a:lstStyle/>
              <a:p>
                <a:r>
                  <a:rPr lang="en-GB" dirty="0"/>
                  <a:t>Upward Pointset Embeddings</a:t>
                </a:r>
                <a:br>
                  <a:rPr lang="en-GB" dirty="0"/>
                </a:br>
                <a:r>
                  <a:rPr lang="en-GB" dirty="0"/>
                  <a:t>of Planar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GB" dirty="0"/>
                  <a:t>-Graphs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BC9E28AD-32D1-424C-6B4D-CD0CA7FFD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14400" y="2155649"/>
                <a:ext cx="10363200" cy="1739880"/>
              </a:xfrm>
              <a:blipFill>
                <a:blip r:embed="rId3"/>
                <a:stretch>
                  <a:fillRect t="-9825" b="-214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ottotitolo 2">
            <a:extLst>
              <a:ext uri="{FF2B5EF4-FFF2-40B4-BE49-F238E27FC236}">
                <a16:creationId xmlns:a16="http://schemas.microsoft.com/office/drawing/2014/main" id="{32723883-89F0-07DA-4EB7-94AB9AD08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4520632"/>
            <a:ext cx="10363199" cy="695325"/>
          </a:xfrm>
        </p:spPr>
        <p:txBody>
          <a:bodyPr/>
          <a:lstStyle/>
          <a:p>
            <a:r>
              <a:rPr lang="en-GB" dirty="0">
                <a:latin typeface="+mn-lt"/>
              </a:rPr>
              <a:t>Carlos Alegr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ía, Susanna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Caroppo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, Giordano Da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Lozzo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, Marco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D’Elia</a:t>
            </a:r>
            <a:endParaRPr lang="en-GB" dirty="0">
              <a:latin typeface="+mn-lt"/>
              <a:cs typeface="Times New Roman" panose="02020603050405020304" pitchFamily="18" charset="0"/>
            </a:endParaRP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Giuseppe Di Battista, Fabrizio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Frati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GB" b="1" dirty="0">
                <a:latin typeface="+mn-lt"/>
              </a:rPr>
              <a:t>Fabrizio Grosso</a:t>
            </a:r>
            <a:r>
              <a:rPr lang="en-GB" dirty="0">
                <a:latin typeface="+mn-lt"/>
              </a:rPr>
              <a:t>, Maurizio Patrignani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1EF322EC-BF1B-60B9-DAC9-19C628235435}"/>
              </a:ext>
            </a:extLst>
          </p:cNvPr>
          <p:cNvSpPr txBox="1">
            <a:spLocks/>
          </p:cNvSpPr>
          <p:nvPr/>
        </p:nvSpPr>
        <p:spPr bwMode="auto">
          <a:xfrm>
            <a:off x="914400" y="3825307"/>
            <a:ext cx="10363199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None/>
              <a:defRPr sz="2400">
                <a:solidFill>
                  <a:srgbClr val="0000CC"/>
                </a:solidFill>
                <a:latin typeface="Arial (Corpo)"/>
                <a:ea typeface="+mn-ea"/>
                <a:cs typeface="+mn-cs"/>
              </a:defRPr>
            </a:lvl1pPr>
            <a:lvl2pPr marL="742969" indent="-28575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8000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8000"/>
                </a:solidFill>
                <a:latin typeface="Arial (Corpo)"/>
              </a:defRPr>
            </a:lvl2pPr>
            <a:lvl3pPr marL="1143028" indent="-2286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C00000"/>
                </a:solidFill>
                <a:latin typeface="Arial (Corpo)"/>
              </a:defRPr>
            </a:lvl3pPr>
            <a:lvl4pPr marL="1600240" indent="-228606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l"/>
              <a:defRPr sz="1800">
                <a:solidFill>
                  <a:schemeClr val="tx1"/>
                </a:solidFill>
                <a:latin typeface="Arial (Corpo)"/>
              </a:defRPr>
            </a:lvl4pPr>
            <a:lvl5pPr marL="2057452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Arial (Corpo)"/>
              </a:defRPr>
            </a:lvl5pPr>
            <a:lvl6pPr marL="2514663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74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86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97" indent="-2286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3200" kern="0" dirty="0">
                <a:solidFill>
                  <a:srgbClr val="00B050"/>
                </a:solidFill>
                <a:latin typeface="+mn-lt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42666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4F52A77-3513-F7A2-0E39-86EF65D3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Contributions</a:t>
            </a:r>
          </a:p>
        </p:txBody>
      </p:sp>
      <p:pic>
        <p:nvPicPr>
          <p:cNvPr id="10" name="Immagine 9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418C853D-8847-3EE2-CC2F-A0404D6EC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26" y="-407356"/>
            <a:ext cx="3987165" cy="2278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>
                <a:extLst>
                  <a:ext uri="{FF2B5EF4-FFF2-40B4-BE49-F238E27FC236}">
                    <a16:creationId xmlns:a16="http://schemas.microsoft.com/office/drawing/2014/main" id="{FB2203CB-9E8F-763C-341B-9BE3F60A96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467281"/>
                  </p:ext>
                </p:extLst>
              </p:nvPr>
            </p:nvGraphicFramePr>
            <p:xfrm>
              <a:off x="2032347" y="2946332"/>
              <a:ext cx="8127306" cy="1467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102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24872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TESTING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4863428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 err="1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Graph</a:t>
                          </a:r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Family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Time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29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/>
                            <a:t>Planar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graphs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CFC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CFC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CFCE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paths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E9E8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E9E8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E9E8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6">
                <a:extLst>
                  <a:ext uri="{FF2B5EF4-FFF2-40B4-BE49-F238E27FC236}">
                    <a16:creationId xmlns:a16="http://schemas.microsoft.com/office/drawing/2014/main" id="{FB2203CB-9E8F-763C-341B-9BE3F60A96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467281"/>
                  </p:ext>
                </p:extLst>
              </p:nvPr>
            </p:nvGraphicFramePr>
            <p:xfrm>
              <a:off x="2032347" y="2946332"/>
              <a:ext cx="8127306" cy="1467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102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657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TESTING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48634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 err="1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Graph</a:t>
                          </a:r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Family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Time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23" rtl="0" eaLnBrk="1" latinLnBrk="0" hangingPunct="1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7065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25" t="-206557" r="-20067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00450" t="-206557" r="-101126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6557" r="-89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25" t="-311667" r="-20067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00450" t="-311667" r="-101126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11667" r="-899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F09AC669-A117-F723-A068-B47E64AC50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303736"/>
                  </p:ext>
                </p:extLst>
              </p:nvPr>
            </p:nvGraphicFramePr>
            <p:xfrm>
              <a:off x="3386898" y="1376932"/>
              <a:ext cx="5418204" cy="1097280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2">
                        <a:lumMod val="60000"/>
                        <a:lumOff val="40000"/>
                      </a:schemeClr>
                    </a:solidFill>
                    <a:tableStyleId>{21E4AEA4-8DFA-4A89-87EB-49C32662AFE0}</a:tableStyleId>
                  </a:tblPr>
                  <a:tblGrid>
                    <a:gridCol w="2709102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</a:tblGrid>
                  <a:tr h="324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Graph</a:t>
                          </a:r>
                          <a:r>
                            <a:rPr lang="it-IT" dirty="0"/>
                            <a:t> Family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Complexity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/>
                            <a:t>Planar </a:t>
                          </a:r>
                          <a14:m>
                            <m:oMath xmlns:m="http://schemas.openxmlformats.org/officeDocument/2006/math"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graphs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FED3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r>
                            <a:rPr lang="it-IT" dirty="0"/>
                            <a:t>-complete</a:t>
                          </a:r>
                        </a:p>
                      </a:txBody>
                      <a:tcPr>
                        <a:solidFill>
                          <a:srgbClr val="FED3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Trees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FEF3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r>
                            <a:rPr lang="it-IT" dirty="0"/>
                            <a:t>-complete</a:t>
                          </a:r>
                        </a:p>
                      </a:txBody>
                      <a:tcPr>
                        <a:solidFill>
                          <a:srgbClr val="FEF3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F09AC669-A117-F723-A068-B47E64AC50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303736"/>
                  </p:ext>
                </p:extLst>
              </p:nvPr>
            </p:nvGraphicFramePr>
            <p:xfrm>
              <a:off x="3386898" y="1376932"/>
              <a:ext cx="5418204" cy="1097280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2">
                        <a:lumMod val="60000"/>
                        <a:lumOff val="40000"/>
                      </a:schemeClr>
                    </a:solidFill>
                    <a:tableStyleId>{21E4AEA4-8DFA-4A89-87EB-49C32662AFE0}</a:tableStyleId>
                  </a:tblPr>
                  <a:tblGrid>
                    <a:gridCol w="2709102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2709102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Graph</a:t>
                          </a:r>
                          <a:r>
                            <a:rPr lang="it-IT" dirty="0"/>
                            <a:t> Family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Complexity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25" t="-106557" r="-10089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00225" t="-106557" r="-89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Trees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FEF3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00225" t="-210000" r="-89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AFBB3A58-DC8D-E2B8-5C8E-7D6D914CA4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3273002"/>
                  </p:ext>
                </p:extLst>
              </p:nvPr>
            </p:nvGraphicFramePr>
            <p:xfrm>
              <a:off x="2032346" y="4886382"/>
              <a:ext cx="8127308" cy="1467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1567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1882087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031827">
                      <a:extLst>
                        <a:ext uri="{9D8B030D-6E8A-4147-A177-3AD203B41FA5}">
                          <a16:colId xmlns:a16="http://schemas.microsoft.com/office/drawing/2014/main" val="3014160481"/>
                        </a:ext>
                      </a:extLst>
                    </a:gridCol>
                    <a:gridCol w="2031827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24872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ENUMERATION</a:t>
                          </a:r>
                        </a:p>
                      </a:txBody>
                      <a:tcPr>
                        <a:solidFill>
                          <a:srgbClr val="008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032072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 err="1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Graph</a:t>
                          </a:r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Family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Delay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Setup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29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/>
                            <a:t>Planar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oMath>
                          </a14:m>
                          <a:r>
                            <a:rPr lang="it-IT" dirty="0"/>
                            <a:t>-</a:t>
                          </a:r>
                          <a:r>
                            <a:rPr lang="it-IT" dirty="0" err="1"/>
                            <a:t>graphs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A9FF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A9FF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A9FF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A9FFB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Hamiltonian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cycles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DD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DD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DD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solidFill>
                          <a:srgbClr val="DDFDD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AFBB3A58-DC8D-E2B8-5C8E-7D6D914CA4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3273002"/>
                  </p:ext>
                </p:extLst>
              </p:nvPr>
            </p:nvGraphicFramePr>
            <p:xfrm>
              <a:off x="2032346" y="4886382"/>
              <a:ext cx="8127308" cy="1467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1567">
                      <a:extLst>
                        <a:ext uri="{9D8B030D-6E8A-4147-A177-3AD203B41FA5}">
                          <a16:colId xmlns:a16="http://schemas.microsoft.com/office/drawing/2014/main" val="164896184"/>
                        </a:ext>
                      </a:extLst>
                    </a:gridCol>
                    <a:gridCol w="1882087">
                      <a:extLst>
                        <a:ext uri="{9D8B030D-6E8A-4147-A177-3AD203B41FA5}">
                          <a16:colId xmlns:a16="http://schemas.microsoft.com/office/drawing/2014/main" val="3604968012"/>
                        </a:ext>
                      </a:extLst>
                    </a:gridCol>
                    <a:gridCol w="2031827">
                      <a:extLst>
                        <a:ext uri="{9D8B030D-6E8A-4147-A177-3AD203B41FA5}">
                          <a16:colId xmlns:a16="http://schemas.microsoft.com/office/drawing/2014/main" val="3014160481"/>
                        </a:ext>
                      </a:extLst>
                    </a:gridCol>
                    <a:gridCol w="2031827">
                      <a:extLst>
                        <a:ext uri="{9D8B030D-6E8A-4147-A177-3AD203B41FA5}">
                          <a16:colId xmlns:a16="http://schemas.microsoft.com/office/drawing/2014/main" val="2475418940"/>
                        </a:ext>
                      </a:extLst>
                    </a:gridCol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ENUMERATION</a:t>
                          </a:r>
                        </a:p>
                      </a:txBody>
                      <a:tcPr>
                        <a:solidFill>
                          <a:srgbClr val="008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0320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 err="1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Graph</a:t>
                          </a:r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Family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Delay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Setup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256232"/>
                      </a:ext>
                    </a:extLst>
                  </a:tr>
                  <a:tr h="37065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79" t="-206557" r="-27374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116181" t="-206557" r="-21715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206557" r="-1008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300901" t="-206557" r="-120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699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2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err="1"/>
                            <a:t>Hamiltonian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cycles</a:t>
                          </a:r>
                          <a:endParaRPr lang="it-IT" dirty="0"/>
                        </a:p>
                      </a:txBody>
                      <a:tcPr>
                        <a:solidFill>
                          <a:srgbClr val="DD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116181" t="-311667" r="-21715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311667" r="-10089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300901" t="-311667" r="-1201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934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33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8F094D6-8C0F-3DE2-25EF-2FA4E8C199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GB" dirty="0"/>
                  <a:t>-hardness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8F094D6-8C0F-3DE2-25EF-2FA4E8C19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D3E53B80-6A21-9DD5-3979-4C73217CE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05563"/>
                <a:ext cx="10972800" cy="896617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Reduction from 3-PARTITION</a:t>
                </a:r>
              </a:p>
              <a:p>
                <a:pPr indent="0">
                  <a:buNone/>
                </a:pPr>
                <a:r>
                  <a:rPr lang="it-IT" b="0" dirty="0"/>
                  <a:t>Input: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b="0" dirty="0"/>
              </a:p>
            </p:txBody>
          </p:sp>
        </mc:Choice>
        <mc:Fallback xmlns="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D3E53B80-6A21-9DD5-3979-4C73217CE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05563"/>
                <a:ext cx="10972800" cy="896617"/>
              </a:xfrm>
              <a:blipFill>
                <a:blip r:embed="rId4"/>
                <a:stretch>
                  <a:fillRect l="-833" t="-4762" b="-102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 descr="Immagine che contiene Mongolfiera, diagramma&#10;&#10;Descrizione generata automaticamente">
            <a:extLst>
              <a:ext uri="{FF2B5EF4-FFF2-40B4-BE49-F238E27FC236}">
                <a16:creationId xmlns:a16="http://schemas.microsoft.com/office/drawing/2014/main" id="{9ECD8468-928B-8A0B-D3A3-30487E52F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6"/>
          <a:stretch/>
        </p:blipFill>
        <p:spPr>
          <a:xfrm>
            <a:off x="1676400" y="3261360"/>
            <a:ext cx="4076700" cy="3517946"/>
          </a:xfrm>
          <a:prstGeom prst="rect">
            <a:avLst/>
          </a:prstGeom>
        </p:spPr>
      </p:pic>
      <p:pic>
        <p:nvPicPr>
          <p:cNvPr id="3" name="Immagine 2" descr="Immagine che contiene Mongolfiera, diagramma&#10;&#10;Descrizione generata automaticamente">
            <a:extLst>
              <a:ext uri="{FF2B5EF4-FFF2-40B4-BE49-F238E27FC236}">
                <a16:creationId xmlns:a16="http://schemas.microsoft.com/office/drawing/2014/main" id="{41EA6F76-9533-0546-B7A5-5ACD09F80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2" r="214"/>
          <a:stretch/>
        </p:blipFill>
        <p:spPr>
          <a:xfrm>
            <a:off x="5943600" y="3261360"/>
            <a:ext cx="4076700" cy="3517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4">
                <a:extLst>
                  <a:ext uri="{FF2B5EF4-FFF2-40B4-BE49-F238E27FC236}">
                    <a16:creationId xmlns:a16="http://schemas.microsoft.com/office/drawing/2014/main" id="{27FAC685-5E4C-27BB-778A-7A2516960EC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2448563"/>
                <a:ext cx="10972800" cy="1955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-34290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rgbClr val="0000CC"/>
                    </a:solidFill>
                    <a:latin typeface="Arial (Corpo)"/>
                    <a:ea typeface="+mn-ea"/>
                    <a:cs typeface="+mn-cs"/>
                  </a:defRPr>
                </a:lvl1pPr>
                <a:lvl2pPr marL="742969" indent="-285757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Clr>
                    <a:srgbClr val="008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008000"/>
                    </a:solidFill>
                    <a:latin typeface="Arial (Corpo)"/>
                  </a:defRPr>
                </a:lvl2pPr>
                <a:lvl3pPr marL="1143028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C00000"/>
                    </a:solidFill>
                    <a:latin typeface="Arial (Corpo)"/>
                  </a:defRPr>
                </a:lvl3pPr>
                <a:lvl4pPr marL="1600240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 (Corpo)"/>
                  </a:defRPr>
                </a:lvl4pPr>
                <a:lvl5pPr marL="2057452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>
                    <a:solidFill>
                      <a:schemeClr val="tx1"/>
                    </a:solidFill>
                    <a:latin typeface="Arial (Corpo)"/>
                  </a:defRPr>
                </a:lvl5pPr>
                <a:lvl6pPr marL="2514663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74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86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97" indent="-22860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indent="0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kern="0" dirty="0">
                    <a:solidFill>
                      <a:schemeClr val="tx2"/>
                    </a:solidFill>
                  </a:rPr>
                  <a:t> </a:t>
                </a:r>
                <a:r>
                  <a:rPr lang="en-GB" kern="0" dirty="0"/>
                  <a:t>is represented by a </a:t>
                </a:r>
                <a:r>
                  <a:rPr lang="en-GB" kern="0" dirty="0">
                    <a:solidFill>
                      <a:schemeClr val="tx2"/>
                    </a:solidFill>
                  </a:rPr>
                  <a:t>red path </a:t>
                </a:r>
                <a:r>
                  <a:rPr lang="en-GB" kern="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kern="0" dirty="0"/>
                  <a:t> internal vertices</a:t>
                </a:r>
              </a:p>
              <a:p>
                <a:pPr indent="0">
                  <a:buFont typeface="Wingdings" panose="05000000000000000000" pitchFamily="2" charset="2"/>
                  <a:buNone/>
                </a:pPr>
                <a:r>
                  <a:rPr lang="en-GB" kern="0" dirty="0"/>
                  <a:t>The </a:t>
                </a:r>
                <a:r>
                  <a:rPr lang="en-GB" kern="0" dirty="0">
                    <a:solidFill>
                      <a:schemeClr val="accent1"/>
                    </a:solidFill>
                  </a:rPr>
                  <a:t>bags</a:t>
                </a:r>
                <a:r>
                  <a:rPr lang="en-GB" kern="0" dirty="0"/>
                  <a:t> are divided by </a:t>
                </a:r>
                <a14:m>
                  <m:oMath xmlns:m="http://schemas.openxmlformats.org/officeDocument/2006/math">
                    <m:r>
                      <a:rPr lang="it-IT" i="1" kern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i="1" kern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i="1" kern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kern="0" dirty="0"/>
                  <a:t> </a:t>
                </a:r>
                <a:r>
                  <a:rPr lang="en-GB" kern="0" dirty="0">
                    <a:solidFill>
                      <a:schemeClr val="accent1"/>
                    </a:solidFill>
                  </a:rPr>
                  <a:t>blue paths </a:t>
                </a:r>
                <a:r>
                  <a:rPr lang="en-GB" kern="0" dirty="0"/>
                  <a:t>with </a:t>
                </a:r>
                <a14:m>
                  <m:oMath xmlns:m="http://schemas.openxmlformats.org/officeDocument/2006/math">
                    <m:r>
                      <a:rPr lang="it-IT" i="1" kern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i="1" kern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kern="0" dirty="0"/>
                  <a:t> internal vertices</a:t>
                </a:r>
              </a:p>
            </p:txBody>
          </p:sp>
        </mc:Choice>
        <mc:Fallback xmlns="">
          <p:sp>
            <p:nvSpPr>
              <p:cNvPr id="4" name="Segnaposto contenuto 4">
                <a:extLst>
                  <a:ext uri="{FF2B5EF4-FFF2-40B4-BE49-F238E27FC236}">
                    <a16:creationId xmlns:a16="http://schemas.microsoft.com/office/drawing/2014/main" id="{27FAC685-5E4C-27BB-778A-7A2516960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448563"/>
                <a:ext cx="10972800" cy="1955797"/>
              </a:xfrm>
              <a:prstGeom prst="rect">
                <a:avLst/>
              </a:prstGeom>
              <a:blipFill>
                <a:blip r:embed="rId6"/>
                <a:stretch>
                  <a:fillRect l="-833" t="-21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9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8F094D6-8C0F-3DE2-25EF-2FA4E8C199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GB" dirty="0"/>
                  <a:t>-hardness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8F094D6-8C0F-3DE2-25EF-2FA4E8C19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D3E53B80-6A21-9DD5-3979-4C73217CE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05563"/>
                <a:ext cx="10972800" cy="896617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Reduction from 3-PARTITION</a:t>
                </a:r>
              </a:p>
              <a:p>
                <a:pPr indent="0">
                  <a:buNone/>
                </a:pPr>
                <a:r>
                  <a:rPr lang="it-IT" b="0" dirty="0"/>
                  <a:t>Input: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b="0" dirty="0"/>
              </a:p>
            </p:txBody>
          </p:sp>
        </mc:Choice>
        <mc:Fallback xmlns="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D3E53B80-6A21-9DD5-3979-4C73217CE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05563"/>
                <a:ext cx="10972800" cy="896617"/>
              </a:xfrm>
              <a:blipFill>
                <a:blip r:embed="rId4"/>
                <a:stretch>
                  <a:fillRect l="-833" t="-4762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Gruppo 170">
            <a:extLst>
              <a:ext uri="{FF2B5EF4-FFF2-40B4-BE49-F238E27FC236}">
                <a16:creationId xmlns:a16="http://schemas.microsoft.com/office/drawing/2014/main" id="{804E966F-8FA0-9078-D835-7BB0FF74CFC0}"/>
              </a:ext>
            </a:extLst>
          </p:cNvPr>
          <p:cNvGrpSpPr/>
          <p:nvPr/>
        </p:nvGrpSpPr>
        <p:grpSpPr>
          <a:xfrm>
            <a:off x="2711461" y="3422269"/>
            <a:ext cx="7005412" cy="3213847"/>
            <a:chOff x="2711461" y="3422269"/>
            <a:chExt cx="7005412" cy="3213847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4585C9E9-996B-1321-CAA0-8612B4CE4AE5}"/>
                </a:ext>
              </a:extLst>
            </p:cNvPr>
            <p:cNvSpPr/>
            <p:nvPr/>
          </p:nvSpPr>
          <p:spPr>
            <a:xfrm>
              <a:off x="4959256" y="3905953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2A23705A-8CFE-2BC7-94BA-0B2AF1F457C6}"/>
                </a:ext>
              </a:extLst>
            </p:cNvPr>
            <p:cNvSpPr/>
            <p:nvPr/>
          </p:nvSpPr>
          <p:spPr>
            <a:xfrm>
              <a:off x="5149756" y="3818323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37167AE7-EB00-646B-F708-2EB8E80627C5}"/>
                </a:ext>
              </a:extLst>
            </p:cNvPr>
            <p:cNvSpPr/>
            <p:nvPr/>
          </p:nvSpPr>
          <p:spPr>
            <a:xfrm>
              <a:off x="5353591" y="372942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4D6F9800-7B56-AFC5-D71F-2EC54C809D70}"/>
                </a:ext>
              </a:extLst>
            </p:cNvPr>
            <p:cNvSpPr/>
            <p:nvPr/>
          </p:nvSpPr>
          <p:spPr>
            <a:xfrm>
              <a:off x="5557426" y="364052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8797C5E0-97EB-7518-DC87-002A40017A52}"/>
                </a:ext>
              </a:extLst>
            </p:cNvPr>
            <p:cNvSpPr/>
            <p:nvPr/>
          </p:nvSpPr>
          <p:spPr>
            <a:xfrm>
              <a:off x="5761261" y="3551632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6CED0F72-40C8-E168-0650-FF0781CD42A8}"/>
                </a:ext>
              </a:extLst>
            </p:cNvPr>
            <p:cNvSpPr/>
            <p:nvPr/>
          </p:nvSpPr>
          <p:spPr>
            <a:xfrm>
              <a:off x="6230021" y="377659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D1D738A5-95B7-4C26-C6AC-E8EB03070A19}"/>
                </a:ext>
              </a:extLst>
            </p:cNvPr>
            <p:cNvSpPr/>
            <p:nvPr/>
          </p:nvSpPr>
          <p:spPr>
            <a:xfrm>
              <a:off x="6420521" y="368896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9FB7613B-7C70-1890-F9B2-EB4C739ED152}"/>
                </a:ext>
              </a:extLst>
            </p:cNvPr>
            <p:cNvSpPr/>
            <p:nvPr/>
          </p:nvSpPr>
          <p:spPr>
            <a:xfrm>
              <a:off x="6624356" y="3600063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873CDD1F-110F-D2C3-ADD3-720552BA2C1E}"/>
                </a:ext>
              </a:extLst>
            </p:cNvPr>
            <p:cNvSpPr/>
            <p:nvPr/>
          </p:nvSpPr>
          <p:spPr>
            <a:xfrm>
              <a:off x="6828191" y="351116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E3650ABE-3C52-AB1F-2188-1CDEA8D32628}"/>
                </a:ext>
              </a:extLst>
            </p:cNvPr>
            <p:cNvSpPr/>
            <p:nvPr/>
          </p:nvSpPr>
          <p:spPr>
            <a:xfrm>
              <a:off x="7032026" y="342226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99325DD8-1714-DDB8-DE96-025D91F9F1BD}"/>
                </a:ext>
              </a:extLst>
            </p:cNvPr>
            <p:cNvSpPr/>
            <p:nvPr/>
          </p:nvSpPr>
          <p:spPr>
            <a:xfrm>
              <a:off x="7987897" y="3793512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F3FE8AE0-BE81-971D-A9FD-2070A2A4A439}"/>
                </a:ext>
              </a:extLst>
            </p:cNvPr>
            <p:cNvSpPr/>
            <p:nvPr/>
          </p:nvSpPr>
          <p:spPr>
            <a:xfrm>
              <a:off x="8178397" y="3705882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F79A3A23-A56B-9343-CC25-481CB10BD5E5}"/>
                </a:ext>
              </a:extLst>
            </p:cNvPr>
            <p:cNvSpPr/>
            <p:nvPr/>
          </p:nvSpPr>
          <p:spPr>
            <a:xfrm>
              <a:off x="8382232" y="361698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E7B7373D-0AF4-70EF-AC9D-54ECF0732215}"/>
                </a:ext>
              </a:extLst>
            </p:cNvPr>
            <p:cNvSpPr/>
            <p:nvPr/>
          </p:nvSpPr>
          <p:spPr>
            <a:xfrm>
              <a:off x="8586067" y="352808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62539F22-06A7-34BA-E835-0F8C0958ED99}"/>
                </a:ext>
              </a:extLst>
            </p:cNvPr>
            <p:cNvSpPr/>
            <p:nvPr/>
          </p:nvSpPr>
          <p:spPr>
            <a:xfrm>
              <a:off x="8789902" y="343919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9C7BB2D5-745C-DE37-3BB1-E3B5FAF64692}"/>
                </a:ext>
              </a:extLst>
            </p:cNvPr>
            <p:cNvSpPr/>
            <p:nvPr/>
          </p:nvSpPr>
          <p:spPr>
            <a:xfrm>
              <a:off x="3313917" y="401349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EECE8B6B-D18E-E687-3322-D66E46CC86C1}"/>
                </a:ext>
              </a:extLst>
            </p:cNvPr>
            <p:cNvSpPr/>
            <p:nvPr/>
          </p:nvSpPr>
          <p:spPr>
            <a:xfrm>
              <a:off x="3504417" y="392586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49336CBA-2ABE-92B5-27B5-FAF479A07931}"/>
                </a:ext>
              </a:extLst>
            </p:cNvPr>
            <p:cNvSpPr/>
            <p:nvPr/>
          </p:nvSpPr>
          <p:spPr>
            <a:xfrm>
              <a:off x="3708252" y="383696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48A54701-14C1-4D38-4B31-F33BE2F934BA}"/>
                </a:ext>
              </a:extLst>
            </p:cNvPr>
            <p:cNvSpPr/>
            <p:nvPr/>
          </p:nvSpPr>
          <p:spPr>
            <a:xfrm>
              <a:off x="3912087" y="374807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E5A1B376-C0D7-7704-D3C5-42B1FDDE2110}"/>
                </a:ext>
              </a:extLst>
            </p:cNvPr>
            <p:cNvSpPr/>
            <p:nvPr/>
          </p:nvSpPr>
          <p:spPr>
            <a:xfrm>
              <a:off x="4115922" y="365917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D2C77F68-952E-8C39-6BD9-06D285D45438}"/>
                </a:ext>
              </a:extLst>
            </p:cNvPr>
            <p:cNvSpPr/>
            <p:nvPr/>
          </p:nvSpPr>
          <p:spPr>
            <a:xfrm>
              <a:off x="9570912" y="385059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>
              <a:extLst>
                <a:ext uri="{FF2B5EF4-FFF2-40B4-BE49-F238E27FC236}">
                  <a16:creationId xmlns:a16="http://schemas.microsoft.com/office/drawing/2014/main" id="{F424D619-C6C1-68AE-3338-0F2107FF2740}"/>
                </a:ext>
              </a:extLst>
            </p:cNvPr>
            <p:cNvSpPr/>
            <p:nvPr/>
          </p:nvSpPr>
          <p:spPr>
            <a:xfrm>
              <a:off x="4735525" y="425790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318AD7FF-490C-C0D6-4812-9D9DBD8643BE}"/>
                </a:ext>
              </a:extLst>
            </p:cNvPr>
            <p:cNvSpPr/>
            <p:nvPr/>
          </p:nvSpPr>
          <p:spPr>
            <a:xfrm>
              <a:off x="6036216" y="411152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>
              <a:extLst>
                <a:ext uri="{FF2B5EF4-FFF2-40B4-BE49-F238E27FC236}">
                  <a16:creationId xmlns:a16="http://schemas.microsoft.com/office/drawing/2014/main" id="{8926E727-E382-9E07-580A-D0984A82C2E6}"/>
                </a:ext>
              </a:extLst>
            </p:cNvPr>
            <p:cNvSpPr/>
            <p:nvPr/>
          </p:nvSpPr>
          <p:spPr>
            <a:xfrm>
              <a:off x="7326367" y="3946847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C3AC1663-F777-4288-77BC-988BEAEF02B7}"/>
                </a:ext>
              </a:extLst>
            </p:cNvPr>
            <p:cNvSpPr/>
            <p:nvPr/>
          </p:nvSpPr>
          <p:spPr>
            <a:xfrm>
              <a:off x="2711461" y="438530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94602951-7B69-CBC0-5A00-A6C3B922EED7}"/>
                </a:ext>
              </a:extLst>
            </p:cNvPr>
            <p:cNvSpPr/>
            <p:nvPr/>
          </p:nvSpPr>
          <p:spPr>
            <a:xfrm>
              <a:off x="8825435" y="440591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EB84D589-5C33-320B-90A0-B5CB0C665DE1}"/>
                </a:ext>
              </a:extLst>
            </p:cNvPr>
            <p:cNvSpPr/>
            <p:nvPr/>
          </p:nvSpPr>
          <p:spPr>
            <a:xfrm>
              <a:off x="5005727" y="471648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65A2BE88-5494-9DBF-D3BA-5F4E2765A46B}"/>
                </a:ext>
              </a:extLst>
            </p:cNvPr>
            <p:cNvSpPr/>
            <p:nvPr/>
          </p:nvSpPr>
          <p:spPr>
            <a:xfrm>
              <a:off x="6028715" y="4650762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B19AF37E-1AB7-62D6-A33B-21E36A2CC39E}"/>
                </a:ext>
              </a:extLst>
            </p:cNvPr>
            <p:cNvSpPr/>
            <p:nvPr/>
          </p:nvSpPr>
          <p:spPr>
            <a:xfrm>
              <a:off x="7009619" y="459183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579218A9-F594-5745-CCC8-F105FD46D0F1}"/>
                </a:ext>
              </a:extLst>
            </p:cNvPr>
            <p:cNvSpPr/>
            <p:nvPr/>
          </p:nvSpPr>
          <p:spPr>
            <a:xfrm>
              <a:off x="3490556" y="487271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41E8E62E-70D3-56ED-464A-450B6BFE02F8}"/>
                </a:ext>
              </a:extLst>
            </p:cNvPr>
            <p:cNvSpPr/>
            <p:nvPr/>
          </p:nvSpPr>
          <p:spPr>
            <a:xfrm>
              <a:off x="8295595" y="477277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450FD94B-B394-F63C-852E-0A7657966C4D}"/>
                </a:ext>
              </a:extLst>
            </p:cNvPr>
            <p:cNvSpPr/>
            <p:nvPr/>
          </p:nvSpPr>
          <p:spPr>
            <a:xfrm>
              <a:off x="4309878" y="538627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3ECDE850-8837-CA74-3D3F-B8312E6120E5}"/>
                </a:ext>
              </a:extLst>
            </p:cNvPr>
            <p:cNvSpPr/>
            <p:nvPr/>
          </p:nvSpPr>
          <p:spPr>
            <a:xfrm>
              <a:off x="6018948" y="495018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BE26C2A0-BA00-EEC4-96B8-D6320F872B33}"/>
                </a:ext>
              </a:extLst>
            </p:cNvPr>
            <p:cNvSpPr/>
            <p:nvPr/>
          </p:nvSpPr>
          <p:spPr>
            <a:xfrm>
              <a:off x="6855235" y="489295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89E943EB-D539-26AE-8370-12D922F8AFFC}"/>
                </a:ext>
              </a:extLst>
            </p:cNvPr>
            <p:cNvSpPr/>
            <p:nvPr/>
          </p:nvSpPr>
          <p:spPr>
            <a:xfrm>
              <a:off x="3868572" y="512839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0EC6A695-8226-A6FA-8819-2C2FC8C06FCD}"/>
                </a:ext>
              </a:extLst>
            </p:cNvPr>
            <p:cNvSpPr/>
            <p:nvPr/>
          </p:nvSpPr>
          <p:spPr>
            <a:xfrm>
              <a:off x="9247487" y="411152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D48E362C-C362-FACA-0BB4-D618ECD32F38}"/>
                </a:ext>
              </a:extLst>
            </p:cNvPr>
            <p:cNvSpPr/>
            <p:nvPr/>
          </p:nvSpPr>
          <p:spPr>
            <a:xfrm>
              <a:off x="4863664" y="445931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A19DFC54-3456-881D-6DDA-54A892116639}"/>
                </a:ext>
              </a:extLst>
            </p:cNvPr>
            <p:cNvSpPr/>
            <p:nvPr/>
          </p:nvSpPr>
          <p:spPr>
            <a:xfrm>
              <a:off x="6028715" y="438702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07D5C18E-73A9-09D4-83DB-11632273CB78}"/>
                </a:ext>
              </a:extLst>
            </p:cNvPr>
            <p:cNvSpPr/>
            <p:nvPr/>
          </p:nvSpPr>
          <p:spPr>
            <a:xfrm>
              <a:off x="7177987" y="430510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17C84783-610D-A837-DFC6-CCD43064B269}"/>
                </a:ext>
              </a:extLst>
            </p:cNvPr>
            <p:cNvSpPr/>
            <p:nvPr/>
          </p:nvSpPr>
          <p:spPr>
            <a:xfrm>
              <a:off x="3091486" y="461817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1" name="Ovale 120">
              <a:extLst>
                <a:ext uri="{FF2B5EF4-FFF2-40B4-BE49-F238E27FC236}">
                  <a16:creationId xmlns:a16="http://schemas.microsoft.com/office/drawing/2014/main" id="{937EFBCD-059A-B5E5-DDC2-9096AE37C1A6}"/>
                </a:ext>
              </a:extLst>
            </p:cNvPr>
            <p:cNvSpPr/>
            <p:nvPr/>
          </p:nvSpPr>
          <p:spPr>
            <a:xfrm>
              <a:off x="4694278" y="560877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2" name="Ovale 121">
              <a:extLst>
                <a:ext uri="{FF2B5EF4-FFF2-40B4-BE49-F238E27FC236}">
                  <a16:creationId xmlns:a16="http://schemas.microsoft.com/office/drawing/2014/main" id="{1FB9A56E-8C55-B0D3-9FB4-8B7E8292BC92}"/>
                </a:ext>
              </a:extLst>
            </p:cNvPr>
            <p:cNvSpPr/>
            <p:nvPr/>
          </p:nvSpPr>
          <p:spPr>
            <a:xfrm>
              <a:off x="5061052" y="588553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3" name="Ovale 122">
              <a:extLst>
                <a:ext uri="{FF2B5EF4-FFF2-40B4-BE49-F238E27FC236}">
                  <a16:creationId xmlns:a16="http://schemas.microsoft.com/office/drawing/2014/main" id="{F9D20212-2CAB-34D1-3101-03DA2A88B0D8}"/>
                </a:ext>
              </a:extLst>
            </p:cNvPr>
            <p:cNvSpPr/>
            <p:nvPr/>
          </p:nvSpPr>
          <p:spPr>
            <a:xfrm>
              <a:off x="5554172" y="6173247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4" name="Ovale 123">
              <a:extLst>
                <a:ext uri="{FF2B5EF4-FFF2-40B4-BE49-F238E27FC236}">
                  <a16:creationId xmlns:a16="http://schemas.microsoft.com/office/drawing/2014/main" id="{B0F6EC3B-86F6-E111-3551-04A2CE463BF7}"/>
                </a:ext>
              </a:extLst>
            </p:cNvPr>
            <p:cNvSpPr/>
            <p:nvPr/>
          </p:nvSpPr>
          <p:spPr>
            <a:xfrm>
              <a:off x="6018948" y="648810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5" name="Ovale 124">
              <a:extLst>
                <a:ext uri="{FF2B5EF4-FFF2-40B4-BE49-F238E27FC236}">
                  <a16:creationId xmlns:a16="http://schemas.microsoft.com/office/drawing/2014/main" id="{5C52A8CD-DCD6-0E51-36E7-CBF0FFD32D55}"/>
                </a:ext>
              </a:extLst>
            </p:cNvPr>
            <p:cNvSpPr/>
            <p:nvPr/>
          </p:nvSpPr>
          <p:spPr>
            <a:xfrm>
              <a:off x="6036216" y="525401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6" name="Ovale 125">
              <a:extLst>
                <a:ext uri="{FF2B5EF4-FFF2-40B4-BE49-F238E27FC236}">
                  <a16:creationId xmlns:a16="http://schemas.microsoft.com/office/drawing/2014/main" id="{E7C645F5-EA8A-AB6A-5267-F533AB36D0C2}"/>
                </a:ext>
              </a:extLst>
            </p:cNvPr>
            <p:cNvSpPr/>
            <p:nvPr/>
          </p:nvSpPr>
          <p:spPr>
            <a:xfrm>
              <a:off x="6016877" y="551483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7" name="Ovale 126">
              <a:extLst>
                <a:ext uri="{FF2B5EF4-FFF2-40B4-BE49-F238E27FC236}">
                  <a16:creationId xmlns:a16="http://schemas.microsoft.com/office/drawing/2014/main" id="{13CACAEB-E450-282B-358C-0791AC5334F3}"/>
                </a:ext>
              </a:extLst>
            </p:cNvPr>
            <p:cNvSpPr/>
            <p:nvPr/>
          </p:nvSpPr>
          <p:spPr>
            <a:xfrm>
              <a:off x="6022724" y="578782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8" name="Ovale 127">
              <a:extLst>
                <a:ext uri="{FF2B5EF4-FFF2-40B4-BE49-F238E27FC236}">
                  <a16:creationId xmlns:a16="http://schemas.microsoft.com/office/drawing/2014/main" id="{CDA3A9F4-9AAF-83D3-4A4C-BCECD45C1001}"/>
                </a:ext>
              </a:extLst>
            </p:cNvPr>
            <p:cNvSpPr/>
            <p:nvPr/>
          </p:nvSpPr>
          <p:spPr>
            <a:xfrm>
              <a:off x="6028715" y="6091243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Ovale 128">
              <a:extLst>
                <a:ext uri="{FF2B5EF4-FFF2-40B4-BE49-F238E27FC236}">
                  <a16:creationId xmlns:a16="http://schemas.microsoft.com/office/drawing/2014/main" id="{48B76AE5-BF31-CA51-BB80-86608347964F}"/>
                </a:ext>
              </a:extLst>
            </p:cNvPr>
            <p:cNvSpPr/>
            <p:nvPr/>
          </p:nvSpPr>
          <p:spPr>
            <a:xfrm>
              <a:off x="5162951" y="500764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Ovale 129">
              <a:extLst>
                <a:ext uri="{FF2B5EF4-FFF2-40B4-BE49-F238E27FC236}">
                  <a16:creationId xmlns:a16="http://schemas.microsoft.com/office/drawing/2014/main" id="{F03B5E48-9466-B5F7-1951-EE9C2327C537}"/>
                </a:ext>
              </a:extLst>
            </p:cNvPr>
            <p:cNvSpPr/>
            <p:nvPr/>
          </p:nvSpPr>
          <p:spPr>
            <a:xfrm>
              <a:off x="5378371" y="529734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1" name="Ovale 130">
              <a:extLst>
                <a:ext uri="{FF2B5EF4-FFF2-40B4-BE49-F238E27FC236}">
                  <a16:creationId xmlns:a16="http://schemas.microsoft.com/office/drawing/2014/main" id="{112B237E-D80B-96C8-B6E1-6C6276D07F31}"/>
                </a:ext>
              </a:extLst>
            </p:cNvPr>
            <p:cNvSpPr/>
            <p:nvPr/>
          </p:nvSpPr>
          <p:spPr>
            <a:xfrm>
              <a:off x="5496095" y="555961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Ovale 131">
              <a:extLst>
                <a:ext uri="{FF2B5EF4-FFF2-40B4-BE49-F238E27FC236}">
                  <a16:creationId xmlns:a16="http://schemas.microsoft.com/office/drawing/2014/main" id="{69139A8F-B520-547D-4145-72E3C7EC4E51}"/>
                </a:ext>
              </a:extLst>
            </p:cNvPr>
            <p:cNvSpPr/>
            <p:nvPr/>
          </p:nvSpPr>
          <p:spPr>
            <a:xfrm>
              <a:off x="5694604" y="582836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3" name="Ovale 132">
              <a:extLst>
                <a:ext uri="{FF2B5EF4-FFF2-40B4-BE49-F238E27FC236}">
                  <a16:creationId xmlns:a16="http://schemas.microsoft.com/office/drawing/2014/main" id="{F4A1237A-CC88-CA0D-A9D9-862C4705E3DA}"/>
                </a:ext>
              </a:extLst>
            </p:cNvPr>
            <p:cNvSpPr/>
            <p:nvPr/>
          </p:nvSpPr>
          <p:spPr>
            <a:xfrm>
              <a:off x="5805111" y="612438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4" name="Ovale 133">
              <a:extLst>
                <a:ext uri="{FF2B5EF4-FFF2-40B4-BE49-F238E27FC236}">
                  <a16:creationId xmlns:a16="http://schemas.microsoft.com/office/drawing/2014/main" id="{7970BCAE-CED0-C826-BFC8-5EE24B70FF41}"/>
                </a:ext>
              </a:extLst>
            </p:cNvPr>
            <p:cNvSpPr/>
            <p:nvPr/>
          </p:nvSpPr>
          <p:spPr>
            <a:xfrm>
              <a:off x="6687755" y="515297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5" name="Ovale 134">
              <a:extLst>
                <a:ext uri="{FF2B5EF4-FFF2-40B4-BE49-F238E27FC236}">
                  <a16:creationId xmlns:a16="http://schemas.microsoft.com/office/drawing/2014/main" id="{C3CA3836-E572-EE2C-3AEB-265D0E31CC1A}"/>
                </a:ext>
              </a:extLst>
            </p:cNvPr>
            <p:cNvSpPr/>
            <p:nvPr/>
          </p:nvSpPr>
          <p:spPr>
            <a:xfrm>
              <a:off x="6548209" y="546413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6" name="Ovale 135">
              <a:extLst>
                <a:ext uri="{FF2B5EF4-FFF2-40B4-BE49-F238E27FC236}">
                  <a16:creationId xmlns:a16="http://schemas.microsoft.com/office/drawing/2014/main" id="{ED92989A-86EB-C375-AABF-FDADB0AA1CA7}"/>
                </a:ext>
              </a:extLst>
            </p:cNvPr>
            <p:cNvSpPr/>
            <p:nvPr/>
          </p:nvSpPr>
          <p:spPr>
            <a:xfrm>
              <a:off x="6387855" y="577441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Ovale 136">
              <a:extLst>
                <a:ext uri="{FF2B5EF4-FFF2-40B4-BE49-F238E27FC236}">
                  <a16:creationId xmlns:a16="http://schemas.microsoft.com/office/drawing/2014/main" id="{0CA24D03-D21A-CE1E-95D3-745CD155E5A9}"/>
                </a:ext>
              </a:extLst>
            </p:cNvPr>
            <p:cNvSpPr/>
            <p:nvPr/>
          </p:nvSpPr>
          <p:spPr>
            <a:xfrm>
              <a:off x="6250852" y="6068653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8" name="Ovale 137">
              <a:extLst>
                <a:ext uri="{FF2B5EF4-FFF2-40B4-BE49-F238E27FC236}">
                  <a16:creationId xmlns:a16="http://schemas.microsoft.com/office/drawing/2014/main" id="{4AE7E8DF-7E04-E2D5-CAD0-850670B48592}"/>
                </a:ext>
              </a:extLst>
            </p:cNvPr>
            <p:cNvSpPr/>
            <p:nvPr/>
          </p:nvSpPr>
          <p:spPr>
            <a:xfrm>
              <a:off x="7903677" y="510547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Ovale 138">
              <a:extLst>
                <a:ext uri="{FF2B5EF4-FFF2-40B4-BE49-F238E27FC236}">
                  <a16:creationId xmlns:a16="http://schemas.microsoft.com/office/drawing/2014/main" id="{EF9EEA80-9B01-7769-1B6A-A7061456AEE7}"/>
                </a:ext>
              </a:extLst>
            </p:cNvPr>
            <p:cNvSpPr/>
            <p:nvPr/>
          </p:nvSpPr>
          <p:spPr>
            <a:xfrm>
              <a:off x="7486144" y="5411602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Ovale 139">
              <a:extLst>
                <a:ext uri="{FF2B5EF4-FFF2-40B4-BE49-F238E27FC236}">
                  <a16:creationId xmlns:a16="http://schemas.microsoft.com/office/drawing/2014/main" id="{37EFAA3C-822A-67D5-FE04-13A5B318FF84}"/>
                </a:ext>
              </a:extLst>
            </p:cNvPr>
            <p:cNvSpPr/>
            <p:nvPr/>
          </p:nvSpPr>
          <p:spPr>
            <a:xfrm>
              <a:off x="6495414" y="605452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Ovale 140">
              <a:extLst>
                <a:ext uri="{FF2B5EF4-FFF2-40B4-BE49-F238E27FC236}">
                  <a16:creationId xmlns:a16="http://schemas.microsoft.com/office/drawing/2014/main" id="{99206993-A174-106E-B210-E05AEC02EA35}"/>
                </a:ext>
              </a:extLst>
            </p:cNvPr>
            <p:cNvSpPr/>
            <p:nvPr/>
          </p:nvSpPr>
          <p:spPr>
            <a:xfrm>
              <a:off x="6847174" y="573970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779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8F094D6-8C0F-3DE2-25EF-2FA4E8C199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GB" dirty="0"/>
                  <a:t>-hardness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8F094D6-8C0F-3DE2-25EF-2FA4E8C19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D3E53B80-6A21-9DD5-3979-4C73217CE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05563"/>
                <a:ext cx="10972800" cy="896617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GB" dirty="0"/>
                  <a:t>Reduction from 3-PARTITION</a:t>
                </a:r>
              </a:p>
              <a:p>
                <a:pPr indent="0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b="0" dirty="0"/>
              </a:p>
            </p:txBody>
          </p:sp>
        </mc:Choice>
        <mc:Fallback xmlns="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D3E53B80-6A21-9DD5-3979-4C73217CE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05563"/>
                <a:ext cx="10972800" cy="896617"/>
              </a:xfrm>
              <a:blipFill>
                <a:blip r:embed="rId4"/>
                <a:stretch>
                  <a:fillRect l="-833" t="-4762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E0A03542-BDC1-9D8F-0AD5-FFB4044ACB85}"/>
              </a:ext>
            </a:extLst>
          </p:cNvPr>
          <p:cNvSpPr/>
          <p:nvPr/>
        </p:nvSpPr>
        <p:spPr>
          <a:xfrm>
            <a:off x="2797542" y="6415917"/>
            <a:ext cx="87629" cy="9087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C4DA3B9E-A39B-5321-7516-3986D3A98E98}"/>
              </a:ext>
            </a:extLst>
          </p:cNvPr>
          <p:cNvSpPr/>
          <p:nvPr/>
        </p:nvSpPr>
        <p:spPr>
          <a:xfrm>
            <a:off x="2753728" y="2567922"/>
            <a:ext cx="87629" cy="9087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grpSp>
        <p:nvGrpSpPr>
          <p:cNvPr id="531" name="Gruppo 530">
            <a:extLst>
              <a:ext uri="{FF2B5EF4-FFF2-40B4-BE49-F238E27FC236}">
                <a16:creationId xmlns:a16="http://schemas.microsoft.com/office/drawing/2014/main" id="{1A03C863-8EC8-EA07-8445-056AE5C214D7}"/>
              </a:ext>
            </a:extLst>
          </p:cNvPr>
          <p:cNvGrpSpPr/>
          <p:nvPr/>
        </p:nvGrpSpPr>
        <p:grpSpPr>
          <a:xfrm>
            <a:off x="5008550" y="3170554"/>
            <a:ext cx="6865337" cy="3213847"/>
            <a:chOff x="5008550" y="3170554"/>
            <a:chExt cx="6865337" cy="3213847"/>
          </a:xfrm>
        </p:grpSpPr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2927701A-D186-7010-CB67-5B066370DCFD}"/>
                </a:ext>
              </a:extLst>
            </p:cNvPr>
            <p:cNvSpPr/>
            <p:nvPr/>
          </p:nvSpPr>
          <p:spPr>
            <a:xfrm>
              <a:off x="7120784" y="3651052"/>
              <a:ext cx="155976" cy="15251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8A31F82B-4496-7F41-3932-604E3130DDEC}"/>
                </a:ext>
              </a:extLst>
            </p:cNvPr>
            <p:cNvSpPr/>
            <p:nvPr/>
          </p:nvSpPr>
          <p:spPr>
            <a:xfrm>
              <a:off x="7306770" y="356660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D67B0B69-BC41-025C-A24D-D1AFCB5E1146}"/>
                </a:ext>
              </a:extLst>
            </p:cNvPr>
            <p:cNvSpPr/>
            <p:nvPr/>
          </p:nvSpPr>
          <p:spPr>
            <a:xfrm>
              <a:off x="7510605" y="347771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6EE34A74-1384-BE63-6F7B-8B77F15F444F}"/>
                </a:ext>
              </a:extLst>
            </p:cNvPr>
            <p:cNvSpPr/>
            <p:nvPr/>
          </p:nvSpPr>
          <p:spPr>
            <a:xfrm>
              <a:off x="7714440" y="338881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DE99B3CD-2283-3E69-9165-012C7024C891}"/>
                </a:ext>
              </a:extLst>
            </p:cNvPr>
            <p:cNvSpPr/>
            <p:nvPr/>
          </p:nvSpPr>
          <p:spPr>
            <a:xfrm>
              <a:off x="7918275" y="3299917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CEC800C6-2971-C35F-3038-B5DF7B99C533}"/>
                </a:ext>
              </a:extLst>
            </p:cNvPr>
            <p:cNvSpPr/>
            <p:nvPr/>
          </p:nvSpPr>
          <p:spPr>
            <a:xfrm>
              <a:off x="8387035" y="352487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B8807EBB-C2C9-6FB7-421E-0DE256E8A8FC}"/>
                </a:ext>
              </a:extLst>
            </p:cNvPr>
            <p:cNvSpPr/>
            <p:nvPr/>
          </p:nvSpPr>
          <p:spPr>
            <a:xfrm>
              <a:off x="8577535" y="343724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8355CDEB-6E1C-FCE0-FD1C-DECE894AC53B}"/>
                </a:ext>
              </a:extLst>
            </p:cNvPr>
            <p:cNvSpPr/>
            <p:nvPr/>
          </p:nvSpPr>
          <p:spPr>
            <a:xfrm>
              <a:off x="8781370" y="334834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C4D584AA-8902-528D-16B3-D12559A7AB4B}"/>
                </a:ext>
              </a:extLst>
            </p:cNvPr>
            <p:cNvSpPr/>
            <p:nvPr/>
          </p:nvSpPr>
          <p:spPr>
            <a:xfrm>
              <a:off x="8985205" y="325945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Ovale 76">
              <a:extLst>
                <a:ext uri="{FF2B5EF4-FFF2-40B4-BE49-F238E27FC236}">
                  <a16:creationId xmlns:a16="http://schemas.microsoft.com/office/drawing/2014/main" id="{3AA68A47-E4D1-ECC6-D66A-1CBC0DEBCE8A}"/>
                </a:ext>
              </a:extLst>
            </p:cNvPr>
            <p:cNvSpPr/>
            <p:nvPr/>
          </p:nvSpPr>
          <p:spPr>
            <a:xfrm>
              <a:off x="9189040" y="317055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Ovale 77">
              <a:extLst>
                <a:ext uri="{FF2B5EF4-FFF2-40B4-BE49-F238E27FC236}">
                  <a16:creationId xmlns:a16="http://schemas.microsoft.com/office/drawing/2014/main" id="{F324A134-DBF5-6063-93CC-F6326EC4A56D}"/>
                </a:ext>
              </a:extLst>
            </p:cNvPr>
            <p:cNvSpPr/>
            <p:nvPr/>
          </p:nvSpPr>
          <p:spPr>
            <a:xfrm>
              <a:off x="10144911" y="3541797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Ovale 78">
              <a:extLst>
                <a:ext uri="{FF2B5EF4-FFF2-40B4-BE49-F238E27FC236}">
                  <a16:creationId xmlns:a16="http://schemas.microsoft.com/office/drawing/2014/main" id="{1AB014A4-1159-3E4D-93A9-30EB9E017A6C}"/>
                </a:ext>
              </a:extLst>
            </p:cNvPr>
            <p:cNvSpPr/>
            <p:nvPr/>
          </p:nvSpPr>
          <p:spPr>
            <a:xfrm>
              <a:off x="10335411" y="3454167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Ovale 79">
              <a:extLst>
                <a:ext uri="{FF2B5EF4-FFF2-40B4-BE49-F238E27FC236}">
                  <a16:creationId xmlns:a16="http://schemas.microsoft.com/office/drawing/2014/main" id="{D4817E42-5C72-BDC3-7DA9-B2069B7F8E3D}"/>
                </a:ext>
              </a:extLst>
            </p:cNvPr>
            <p:cNvSpPr/>
            <p:nvPr/>
          </p:nvSpPr>
          <p:spPr>
            <a:xfrm>
              <a:off x="10539246" y="336527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>
              <a:extLst>
                <a:ext uri="{FF2B5EF4-FFF2-40B4-BE49-F238E27FC236}">
                  <a16:creationId xmlns:a16="http://schemas.microsoft.com/office/drawing/2014/main" id="{25250F10-1088-50C8-D1D5-92CDF87D2218}"/>
                </a:ext>
              </a:extLst>
            </p:cNvPr>
            <p:cNvSpPr/>
            <p:nvPr/>
          </p:nvSpPr>
          <p:spPr>
            <a:xfrm>
              <a:off x="10743081" y="3276373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>
              <a:extLst>
                <a:ext uri="{FF2B5EF4-FFF2-40B4-BE49-F238E27FC236}">
                  <a16:creationId xmlns:a16="http://schemas.microsoft.com/office/drawing/2014/main" id="{0A477767-6030-6634-F63F-02205BC4165A}"/>
                </a:ext>
              </a:extLst>
            </p:cNvPr>
            <p:cNvSpPr/>
            <p:nvPr/>
          </p:nvSpPr>
          <p:spPr>
            <a:xfrm>
              <a:off x="10946916" y="318747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Ovale 82">
              <a:extLst>
                <a:ext uri="{FF2B5EF4-FFF2-40B4-BE49-F238E27FC236}">
                  <a16:creationId xmlns:a16="http://schemas.microsoft.com/office/drawing/2014/main" id="{0AC455B2-700E-FFAB-E7B9-3546D10B38C8}"/>
                </a:ext>
              </a:extLst>
            </p:cNvPr>
            <p:cNvSpPr/>
            <p:nvPr/>
          </p:nvSpPr>
          <p:spPr>
            <a:xfrm>
              <a:off x="5470931" y="376178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83">
              <a:extLst>
                <a:ext uri="{FF2B5EF4-FFF2-40B4-BE49-F238E27FC236}">
                  <a16:creationId xmlns:a16="http://schemas.microsoft.com/office/drawing/2014/main" id="{D5E816A8-18B6-D86F-A9A8-B82E5E346808}"/>
                </a:ext>
              </a:extLst>
            </p:cNvPr>
            <p:cNvSpPr/>
            <p:nvPr/>
          </p:nvSpPr>
          <p:spPr>
            <a:xfrm>
              <a:off x="5661431" y="367415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84">
              <a:extLst>
                <a:ext uri="{FF2B5EF4-FFF2-40B4-BE49-F238E27FC236}">
                  <a16:creationId xmlns:a16="http://schemas.microsoft.com/office/drawing/2014/main" id="{82703AA1-DFDD-E686-0E15-B817543ACC59}"/>
                </a:ext>
              </a:extLst>
            </p:cNvPr>
            <p:cNvSpPr/>
            <p:nvPr/>
          </p:nvSpPr>
          <p:spPr>
            <a:xfrm>
              <a:off x="5865266" y="3585253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D0E65C74-67D3-2295-879C-D8A9439C13F8}"/>
                </a:ext>
              </a:extLst>
            </p:cNvPr>
            <p:cNvSpPr/>
            <p:nvPr/>
          </p:nvSpPr>
          <p:spPr>
            <a:xfrm>
              <a:off x="6069101" y="349635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Ovale 86">
              <a:extLst>
                <a:ext uri="{FF2B5EF4-FFF2-40B4-BE49-F238E27FC236}">
                  <a16:creationId xmlns:a16="http://schemas.microsoft.com/office/drawing/2014/main" id="{38116A28-9B48-4F4F-6B6D-BF24759B89B7}"/>
                </a:ext>
              </a:extLst>
            </p:cNvPr>
            <p:cNvSpPr/>
            <p:nvPr/>
          </p:nvSpPr>
          <p:spPr>
            <a:xfrm>
              <a:off x="6272936" y="340745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87">
              <a:extLst>
                <a:ext uri="{FF2B5EF4-FFF2-40B4-BE49-F238E27FC236}">
                  <a16:creationId xmlns:a16="http://schemas.microsoft.com/office/drawing/2014/main" id="{76D6ADCD-E679-EAB9-981A-3818A6B55C45}"/>
                </a:ext>
              </a:extLst>
            </p:cNvPr>
            <p:cNvSpPr/>
            <p:nvPr/>
          </p:nvSpPr>
          <p:spPr>
            <a:xfrm>
              <a:off x="11727926" y="359887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Ovale 88">
              <a:extLst>
                <a:ext uri="{FF2B5EF4-FFF2-40B4-BE49-F238E27FC236}">
                  <a16:creationId xmlns:a16="http://schemas.microsoft.com/office/drawing/2014/main" id="{927B37EB-2596-1B9C-0F2C-0931B6ADBAB4}"/>
                </a:ext>
              </a:extLst>
            </p:cNvPr>
            <p:cNvSpPr/>
            <p:nvPr/>
          </p:nvSpPr>
          <p:spPr>
            <a:xfrm>
              <a:off x="6892539" y="400619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Ovale 89">
              <a:extLst>
                <a:ext uri="{FF2B5EF4-FFF2-40B4-BE49-F238E27FC236}">
                  <a16:creationId xmlns:a16="http://schemas.microsoft.com/office/drawing/2014/main" id="{27CEC486-DBCD-12C5-4658-1707B22EC2D1}"/>
                </a:ext>
              </a:extLst>
            </p:cNvPr>
            <p:cNvSpPr/>
            <p:nvPr/>
          </p:nvSpPr>
          <p:spPr>
            <a:xfrm>
              <a:off x="8193230" y="385981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1" name="Ovale 90">
              <a:extLst>
                <a:ext uri="{FF2B5EF4-FFF2-40B4-BE49-F238E27FC236}">
                  <a16:creationId xmlns:a16="http://schemas.microsoft.com/office/drawing/2014/main" id="{8750AD01-0AE9-B10A-2A8A-58BEB9A0DF4F}"/>
                </a:ext>
              </a:extLst>
            </p:cNvPr>
            <p:cNvSpPr/>
            <p:nvPr/>
          </p:nvSpPr>
          <p:spPr>
            <a:xfrm>
              <a:off x="9483381" y="3695132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Ovale 91">
              <a:extLst>
                <a:ext uri="{FF2B5EF4-FFF2-40B4-BE49-F238E27FC236}">
                  <a16:creationId xmlns:a16="http://schemas.microsoft.com/office/drawing/2014/main" id="{4A008BC0-7205-6910-38FE-5F1369258D26}"/>
                </a:ext>
              </a:extLst>
            </p:cNvPr>
            <p:cNvSpPr/>
            <p:nvPr/>
          </p:nvSpPr>
          <p:spPr>
            <a:xfrm>
              <a:off x="5008550" y="423375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Ovale 92">
              <a:extLst>
                <a:ext uri="{FF2B5EF4-FFF2-40B4-BE49-F238E27FC236}">
                  <a16:creationId xmlns:a16="http://schemas.microsoft.com/office/drawing/2014/main" id="{9F02DE04-097C-219F-F1AC-45895001D127}"/>
                </a:ext>
              </a:extLst>
            </p:cNvPr>
            <p:cNvSpPr/>
            <p:nvPr/>
          </p:nvSpPr>
          <p:spPr>
            <a:xfrm>
              <a:off x="10982449" y="415419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Ovale 93">
              <a:extLst>
                <a:ext uri="{FF2B5EF4-FFF2-40B4-BE49-F238E27FC236}">
                  <a16:creationId xmlns:a16="http://schemas.microsoft.com/office/drawing/2014/main" id="{F77122FE-FBE6-D302-9AFB-D3CC8144A910}"/>
                </a:ext>
              </a:extLst>
            </p:cNvPr>
            <p:cNvSpPr/>
            <p:nvPr/>
          </p:nvSpPr>
          <p:spPr>
            <a:xfrm>
              <a:off x="7162741" y="446476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Ovale 94">
              <a:extLst>
                <a:ext uri="{FF2B5EF4-FFF2-40B4-BE49-F238E27FC236}">
                  <a16:creationId xmlns:a16="http://schemas.microsoft.com/office/drawing/2014/main" id="{A761770A-DD46-8E91-8475-F0B5F38F683B}"/>
                </a:ext>
              </a:extLst>
            </p:cNvPr>
            <p:cNvSpPr/>
            <p:nvPr/>
          </p:nvSpPr>
          <p:spPr>
            <a:xfrm>
              <a:off x="8185729" y="4399047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Ovale 95">
              <a:extLst>
                <a:ext uri="{FF2B5EF4-FFF2-40B4-BE49-F238E27FC236}">
                  <a16:creationId xmlns:a16="http://schemas.microsoft.com/office/drawing/2014/main" id="{90D83FF9-9C47-9F17-D22A-F0F0CFEAFC2A}"/>
                </a:ext>
              </a:extLst>
            </p:cNvPr>
            <p:cNvSpPr/>
            <p:nvPr/>
          </p:nvSpPr>
          <p:spPr>
            <a:xfrm>
              <a:off x="9166633" y="434012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7" name="Ovale 96">
              <a:extLst>
                <a:ext uri="{FF2B5EF4-FFF2-40B4-BE49-F238E27FC236}">
                  <a16:creationId xmlns:a16="http://schemas.microsoft.com/office/drawing/2014/main" id="{95F6B78E-2D7F-BB06-2182-93E459818B33}"/>
                </a:ext>
              </a:extLst>
            </p:cNvPr>
            <p:cNvSpPr/>
            <p:nvPr/>
          </p:nvSpPr>
          <p:spPr>
            <a:xfrm>
              <a:off x="5793523" y="469919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AE9C953E-AF98-2878-F2EF-19E2DCD5886A}"/>
                </a:ext>
              </a:extLst>
            </p:cNvPr>
            <p:cNvSpPr/>
            <p:nvPr/>
          </p:nvSpPr>
          <p:spPr>
            <a:xfrm>
              <a:off x="10452609" y="452105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87DE4B80-A5F7-6366-A41F-D55972CBC9DA}"/>
                </a:ext>
              </a:extLst>
            </p:cNvPr>
            <p:cNvSpPr/>
            <p:nvPr/>
          </p:nvSpPr>
          <p:spPr>
            <a:xfrm>
              <a:off x="6609573" y="523389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Ovale 99">
              <a:extLst>
                <a:ext uri="{FF2B5EF4-FFF2-40B4-BE49-F238E27FC236}">
                  <a16:creationId xmlns:a16="http://schemas.microsoft.com/office/drawing/2014/main" id="{139D9C0D-3AA3-B6F2-0A3A-9544CA0024ED}"/>
                </a:ext>
              </a:extLst>
            </p:cNvPr>
            <p:cNvSpPr/>
            <p:nvPr/>
          </p:nvSpPr>
          <p:spPr>
            <a:xfrm>
              <a:off x="8175962" y="469847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Ovale 100">
              <a:extLst>
                <a:ext uri="{FF2B5EF4-FFF2-40B4-BE49-F238E27FC236}">
                  <a16:creationId xmlns:a16="http://schemas.microsoft.com/office/drawing/2014/main" id="{A77AA3F4-4B49-9ED2-73DE-0F457099FAEB}"/>
                </a:ext>
              </a:extLst>
            </p:cNvPr>
            <p:cNvSpPr/>
            <p:nvPr/>
          </p:nvSpPr>
          <p:spPr>
            <a:xfrm>
              <a:off x="9012249" y="464123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Ovale 101">
              <a:extLst>
                <a:ext uri="{FF2B5EF4-FFF2-40B4-BE49-F238E27FC236}">
                  <a16:creationId xmlns:a16="http://schemas.microsoft.com/office/drawing/2014/main" id="{561A0810-D95B-8E72-4AAC-94567CBAEAA5}"/>
                </a:ext>
              </a:extLst>
            </p:cNvPr>
            <p:cNvSpPr/>
            <p:nvPr/>
          </p:nvSpPr>
          <p:spPr>
            <a:xfrm>
              <a:off x="6117275" y="4928372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Ovale 102">
              <a:extLst>
                <a:ext uri="{FF2B5EF4-FFF2-40B4-BE49-F238E27FC236}">
                  <a16:creationId xmlns:a16="http://schemas.microsoft.com/office/drawing/2014/main" id="{21055FD3-E184-2C7A-5761-5A537AD9C781}"/>
                </a:ext>
              </a:extLst>
            </p:cNvPr>
            <p:cNvSpPr/>
            <p:nvPr/>
          </p:nvSpPr>
          <p:spPr>
            <a:xfrm>
              <a:off x="11404501" y="385981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4" name="Ovale 103">
              <a:extLst>
                <a:ext uri="{FF2B5EF4-FFF2-40B4-BE49-F238E27FC236}">
                  <a16:creationId xmlns:a16="http://schemas.microsoft.com/office/drawing/2014/main" id="{85E17A08-AB03-B074-7EBF-9BAC4975A679}"/>
                </a:ext>
              </a:extLst>
            </p:cNvPr>
            <p:cNvSpPr/>
            <p:nvPr/>
          </p:nvSpPr>
          <p:spPr>
            <a:xfrm>
              <a:off x="7020678" y="420759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Ovale 104">
              <a:extLst>
                <a:ext uri="{FF2B5EF4-FFF2-40B4-BE49-F238E27FC236}">
                  <a16:creationId xmlns:a16="http://schemas.microsoft.com/office/drawing/2014/main" id="{81206940-0E9F-139A-FDA5-AE4B5FC96A93}"/>
                </a:ext>
              </a:extLst>
            </p:cNvPr>
            <p:cNvSpPr/>
            <p:nvPr/>
          </p:nvSpPr>
          <p:spPr>
            <a:xfrm>
              <a:off x="8185729" y="413531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Ovale 105">
              <a:extLst>
                <a:ext uri="{FF2B5EF4-FFF2-40B4-BE49-F238E27FC236}">
                  <a16:creationId xmlns:a16="http://schemas.microsoft.com/office/drawing/2014/main" id="{D1262237-8226-99B3-266C-305ABF53149A}"/>
                </a:ext>
              </a:extLst>
            </p:cNvPr>
            <p:cNvSpPr/>
            <p:nvPr/>
          </p:nvSpPr>
          <p:spPr>
            <a:xfrm>
              <a:off x="9335001" y="405338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Ovale 106">
              <a:extLst>
                <a:ext uri="{FF2B5EF4-FFF2-40B4-BE49-F238E27FC236}">
                  <a16:creationId xmlns:a16="http://schemas.microsoft.com/office/drawing/2014/main" id="{D6FCE45E-B8D2-8C41-1577-71FD443055AB}"/>
                </a:ext>
              </a:extLst>
            </p:cNvPr>
            <p:cNvSpPr/>
            <p:nvPr/>
          </p:nvSpPr>
          <p:spPr>
            <a:xfrm>
              <a:off x="5351480" y="444409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Ovale 107">
              <a:extLst>
                <a:ext uri="{FF2B5EF4-FFF2-40B4-BE49-F238E27FC236}">
                  <a16:creationId xmlns:a16="http://schemas.microsoft.com/office/drawing/2014/main" id="{A047A1C7-97B5-F488-2524-F28770028B84}"/>
                </a:ext>
              </a:extLst>
            </p:cNvPr>
            <p:cNvSpPr/>
            <p:nvPr/>
          </p:nvSpPr>
          <p:spPr>
            <a:xfrm>
              <a:off x="7055685" y="549757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Ovale 108">
              <a:extLst>
                <a:ext uri="{FF2B5EF4-FFF2-40B4-BE49-F238E27FC236}">
                  <a16:creationId xmlns:a16="http://schemas.microsoft.com/office/drawing/2014/main" id="{9F3A1907-46DE-6404-3C6E-697E9882DD1D}"/>
                </a:ext>
              </a:extLst>
            </p:cNvPr>
            <p:cNvSpPr/>
            <p:nvPr/>
          </p:nvSpPr>
          <p:spPr>
            <a:xfrm>
              <a:off x="7378717" y="574293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Ovale 109">
              <a:extLst>
                <a:ext uri="{FF2B5EF4-FFF2-40B4-BE49-F238E27FC236}">
                  <a16:creationId xmlns:a16="http://schemas.microsoft.com/office/drawing/2014/main" id="{3EEE9855-7B85-2B9C-1E8C-A8A16444ABF7}"/>
                </a:ext>
              </a:extLst>
            </p:cNvPr>
            <p:cNvSpPr/>
            <p:nvPr/>
          </p:nvSpPr>
          <p:spPr>
            <a:xfrm>
              <a:off x="7711186" y="5921532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1" name="Ovale 110">
              <a:extLst>
                <a:ext uri="{FF2B5EF4-FFF2-40B4-BE49-F238E27FC236}">
                  <a16:creationId xmlns:a16="http://schemas.microsoft.com/office/drawing/2014/main" id="{EF27B9AB-3373-0692-ADE9-66AA833CFAC9}"/>
                </a:ext>
              </a:extLst>
            </p:cNvPr>
            <p:cNvSpPr/>
            <p:nvPr/>
          </p:nvSpPr>
          <p:spPr>
            <a:xfrm>
              <a:off x="8175962" y="6236393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Ovale 111">
              <a:extLst>
                <a:ext uri="{FF2B5EF4-FFF2-40B4-BE49-F238E27FC236}">
                  <a16:creationId xmlns:a16="http://schemas.microsoft.com/office/drawing/2014/main" id="{11D9BED3-4F22-8C2E-1BD1-57952FDE7486}"/>
                </a:ext>
              </a:extLst>
            </p:cNvPr>
            <p:cNvSpPr/>
            <p:nvPr/>
          </p:nvSpPr>
          <p:spPr>
            <a:xfrm>
              <a:off x="8193230" y="500230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Ovale 112">
              <a:extLst>
                <a:ext uri="{FF2B5EF4-FFF2-40B4-BE49-F238E27FC236}">
                  <a16:creationId xmlns:a16="http://schemas.microsoft.com/office/drawing/2014/main" id="{28BF2033-7BB1-BA68-9DFB-68534DCC3A48}"/>
                </a:ext>
              </a:extLst>
            </p:cNvPr>
            <p:cNvSpPr/>
            <p:nvPr/>
          </p:nvSpPr>
          <p:spPr>
            <a:xfrm>
              <a:off x="8173891" y="526311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" name="Ovale 113">
              <a:extLst>
                <a:ext uri="{FF2B5EF4-FFF2-40B4-BE49-F238E27FC236}">
                  <a16:creationId xmlns:a16="http://schemas.microsoft.com/office/drawing/2014/main" id="{D7C96B99-77E6-F583-3599-8EBE781B3B1A}"/>
                </a:ext>
              </a:extLst>
            </p:cNvPr>
            <p:cNvSpPr/>
            <p:nvPr/>
          </p:nvSpPr>
          <p:spPr>
            <a:xfrm>
              <a:off x="8179738" y="553611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Ovale 114">
              <a:extLst>
                <a:ext uri="{FF2B5EF4-FFF2-40B4-BE49-F238E27FC236}">
                  <a16:creationId xmlns:a16="http://schemas.microsoft.com/office/drawing/2014/main" id="{F0FE7CB7-CA44-57F7-AD9C-E77D3044D717}"/>
                </a:ext>
              </a:extLst>
            </p:cNvPr>
            <p:cNvSpPr/>
            <p:nvPr/>
          </p:nvSpPr>
          <p:spPr>
            <a:xfrm>
              <a:off x="8185729" y="583952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Ovale 115">
              <a:extLst>
                <a:ext uri="{FF2B5EF4-FFF2-40B4-BE49-F238E27FC236}">
                  <a16:creationId xmlns:a16="http://schemas.microsoft.com/office/drawing/2014/main" id="{CD4176D2-9D47-4753-B9DA-A315A4EE8A9F}"/>
                </a:ext>
              </a:extLst>
            </p:cNvPr>
            <p:cNvSpPr/>
            <p:nvPr/>
          </p:nvSpPr>
          <p:spPr>
            <a:xfrm>
              <a:off x="7319965" y="475593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" name="Ovale 116">
              <a:extLst>
                <a:ext uri="{FF2B5EF4-FFF2-40B4-BE49-F238E27FC236}">
                  <a16:creationId xmlns:a16="http://schemas.microsoft.com/office/drawing/2014/main" id="{526D9590-B47C-0844-FDAA-002A551FD501}"/>
                </a:ext>
              </a:extLst>
            </p:cNvPr>
            <p:cNvSpPr/>
            <p:nvPr/>
          </p:nvSpPr>
          <p:spPr>
            <a:xfrm>
              <a:off x="7535385" y="504563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8" name="Ovale 117">
              <a:extLst>
                <a:ext uri="{FF2B5EF4-FFF2-40B4-BE49-F238E27FC236}">
                  <a16:creationId xmlns:a16="http://schemas.microsoft.com/office/drawing/2014/main" id="{88841C97-A24A-77B3-8412-500D2FB51FFB}"/>
                </a:ext>
              </a:extLst>
            </p:cNvPr>
            <p:cNvSpPr/>
            <p:nvPr/>
          </p:nvSpPr>
          <p:spPr>
            <a:xfrm>
              <a:off x="7653109" y="530789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9" name="Ovale 118">
              <a:extLst>
                <a:ext uri="{FF2B5EF4-FFF2-40B4-BE49-F238E27FC236}">
                  <a16:creationId xmlns:a16="http://schemas.microsoft.com/office/drawing/2014/main" id="{A92B97EA-1B4D-7D5E-3C67-E882C4E473C9}"/>
                </a:ext>
              </a:extLst>
            </p:cNvPr>
            <p:cNvSpPr/>
            <p:nvPr/>
          </p:nvSpPr>
          <p:spPr>
            <a:xfrm>
              <a:off x="7851618" y="5576650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0" name="Ovale 119">
              <a:extLst>
                <a:ext uri="{FF2B5EF4-FFF2-40B4-BE49-F238E27FC236}">
                  <a16:creationId xmlns:a16="http://schemas.microsoft.com/office/drawing/2014/main" id="{1A5B820D-7381-229B-9754-970691AAA248}"/>
                </a:ext>
              </a:extLst>
            </p:cNvPr>
            <p:cNvSpPr/>
            <p:nvPr/>
          </p:nvSpPr>
          <p:spPr>
            <a:xfrm>
              <a:off x="7962125" y="5872666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Ovale 141">
              <a:extLst>
                <a:ext uri="{FF2B5EF4-FFF2-40B4-BE49-F238E27FC236}">
                  <a16:creationId xmlns:a16="http://schemas.microsoft.com/office/drawing/2014/main" id="{E92934E8-80D1-4A1C-B035-F451FAB303AA}"/>
                </a:ext>
              </a:extLst>
            </p:cNvPr>
            <p:cNvSpPr/>
            <p:nvPr/>
          </p:nvSpPr>
          <p:spPr>
            <a:xfrm>
              <a:off x="8844769" y="4901263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Ovale 142">
              <a:extLst>
                <a:ext uri="{FF2B5EF4-FFF2-40B4-BE49-F238E27FC236}">
                  <a16:creationId xmlns:a16="http://schemas.microsoft.com/office/drawing/2014/main" id="{D280A920-46F3-6499-9061-CD027D95A31F}"/>
                </a:ext>
              </a:extLst>
            </p:cNvPr>
            <p:cNvSpPr/>
            <p:nvPr/>
          </p:nvSpPr>
          <p:spPr>
            <a:xfrm>
              <a:off x="8705223" y="521242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Ovale 143">
              <a:extLst>
                <a:ext uri="{FF2B5EF4-FFF2-40B4-BE49-F238E27FC236}">
                  <a16:creationId xmlns:a16="http://schemas.microsoft.com/office/drawing/2014/main" id="{A232DE1B-3B3C-A415-C090-CDEC3D9A92AA}"/>
                </a:ext>
              </a:extLst>
            </p:cNvPr>
            <p:cNvSpPr/>
            <p:nvPr/>
          </p:nvSpPr>
          <p:spPr>
            <a:xfrm>
              <a:off x="8544869" y="5522699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Ovale 144">
              <a:extLst>
                <a:ext uri="{FF2B5EF4-FFF2-40B4-BE49-F238E27FC236}">
                  <a16:creationId xmlns:a16="http://schemas.microsoft.com/office/drawing/2014/main" id="{ED631890-A122-E0E5-1B32-C74DAE6FC9C0}"/>
                </a:ext>
              </a:extLst>
            </p:cNvPr>
            <p:cNvSpPr/>
            <p:nvPr/>
          </p:nvSpPr>
          <p:spPr>
            <a:xfrm>
              <a:off x="8407866" y="5816938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Ovale 145">
              <a:extLst>
                <a:ext uri="{FF2B5EF4-FFF2-40B4-BE49-F238E27FC236}">
                  <a16:creationId xmlns:a16="http://schemas.microsoft.com/office/drawing/2014/main" id="{426CCC6E-7809-C139-8DBB-04FC7EC0CC10}"/>
                </a:ext>
              </a:extLst>
            </p:cNvPr>
            <p:cNvSpPr/>
            <p:nvPr/>
          </p:nvSpPr>
          <p:spPr>
            <a:xfrm>
              <a:off x="10060691" y="4853764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7" name="Ovale 146">
              <a:extLst>
                <a:ext uri="{FF2B5EF4-FFF2-40B4-BE49-F238E27FC236}">
                  <a16:creationId xmlns:a16="http://schemas.microsoft.com/office/drawing/2014/main" id="{1AEF02F8-1947-BDE6-8F4E-292C08FD9009}"/>
                </a:ext>
              </a:extLst>
            </p:cNvPr>
            <p:cNvSpPr/>
            <p:nvPr/>
          </p:nvSpPr>
          <p:spPr>
            <a:xfrm>
              <a:off x="9613991" y="5145282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8" name="Ovale 147">
              <a:extLst>
                <a:ext uri="{FF2B5EF4-FFF2-40B4-BE49-F238E27FC236}">
                  <a16:creationId xmlns:a16="http://schemas.microsoft.com/office/drawing/2014/main" id="{B058B5A8-DC1E-2CD2-74D0-18178CE6A8F2}"/>
                </a:ext>
              </a:extLst>
            </p:cNvPr>
            <p:cNvSpPr/>
            <p:nvPr/>
          </p:nvSpPr>
          <p:spPr>
            <a:xfrm>
              <a:off x="8652428" y="5802805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Ovale 148">
              <a:extLst>
                <a:ext uri="{FF2B5EF4-FFF2-40B4-BE49-F238E27FC236}">
                  <a16:creationId xmlns:a16="http://schemas.microsoft.com/office/drawing/2014/main" id="{F2073B4D-A9E8-35E5-2B1E-3F3EEEC6FF75}"/>
                </a:ext>
              </a:extLst>
            </p:cNvPr>
            <p:cNvSpPr/>
            <p:nvPr/>
          </p:nvSpPr>
          <p:spPr>
            <a:xfrm>
              <a:off x="9004188" y="5487991"/>
              <a:ext cx="145961" cy="148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5" name="Gruppo 544">
            <a:extLst>
              <a:ext uri="{FF2B5EF4-FFF2-40B4-BE49-F238E27FC236}">
                <a16:creationId xmlns:a16="http://schemas.microsoft.com/office/drawing/2014/main" id="{7B55D443-17BB-BB26-0202-B1A6CB515079}"/>
              </a:ext>
            </a:extLst>
          </p:cNvPr>
          <p:cNvGrpSpPr/>
          <p:nvPr/>
        </p:nvGrpSpPr>
        <p:grpSpPr>
          <a:xfrm>
            <a:off x="1179501" y="2613358"/>
            <a:ext cx="1661856" cy="3847995"/>
            <a:chOff x="1179501" y="2613358"/>
            <a:chExt cx="1661856" cy="3847995"/>
          </a:xfrm>
        </p:grpSpPr>
        <p:sp>
          <p:nvSpPr>
            <p:cNvPr id="381" name="Ovale 380">
              <a:extLst>
                <a:ext uri="{FF2B5EF4-FFF2-40B4-BE49-F238E27FC236}">
                  <a16:creationId xmlns:a16="http://schemas.microsoft.com/office/drawing/2014/main" id="{E35DB5DD-E9E4-102E-A634-1E0452339BA0}"/>
                </a:ext>
              </a:extLst>
            </p:cNvPr>
            <p:cNvSpPr/>
            <p:nvPr/>
          </p:nvSpPr>
          <p:spPr>
            <a:xfrm>
              <a:off x="2672203" y="5999777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397" name="Connettore diritto 396">
              <a:extLst>
                <a:ext uri="{FF2B5EF4-FFF2-40B4-BE49-F238E27FC236}">
                  <a16:creationId xmlns:a16="http://schemas.microsoft.com/office/drawing/2014/main" id="{2D2D38CF-0017-FACD-9629-28E2A5D3E4F3}"/>
                </a:ext>
              </a:extLst>
            </p:cNvPr>
            <p:cNvCxnSpPr>
              <a:cxnSpLocks/>
              <a:stCxn id="54" idx="4"/>
              <a:endCxn id="388" idx="0"/>
            </p:cNvCxnSpPr>
            <p:nvPr/>
          </p:nvCxnSpPr>
          <p:spPr>
            <a:xfrm flipH="1">
              <a:off x="2735620" y="2658794"/>
              <a:ext cx="61923" cy="286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800694DB-D949-0EC0-9286-1E0DC5946FD6}"/>
                </a:ext>
              </a:extLst>
            </p:cNvPr>
            <p:cNvSpPr/>
            <p:nvPr/>
          </p:nvSpPr>
          <p:spPr>
            <a:xfrm>
              <a:off x="2029886" y="6177453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A796E223-DAC1-32DB-518D-EFC7EE12BAE2}"/>
                </a:ext>
              </a:extLst>
            </p:cNvPr>
            <p:cNvSpPr/>
            <p:nvPr/>
          </p:nvSpPr>
          <p:spPr>
            <a:xfrm>
              <a:off x="1600882" y="5929596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5CC657DD-36EA-E639-E6BA-A2BA601CB17C}"/>
                </a:ext>
              </a:extLst>
            </p:cNvPr>
            <p:cNvSpPr/>
            <p:nvPr/>
          </p:nvSpPr>
          <p:spPr>
            <a:xfrm>
              <a:off x="1322057" y="5596942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B236D491-8F4B-217C-FC9E-46360ABA63DC}"/>
                </a:ext>
              </a:extLst>
            </p:cNvPr>
            <p:cNvSpPr/>
            <p:nvPr/>
          </p:nvSpPr>
          <p:spPr>
            <a:xfrm>
              <a:off x="1213534" y="5098158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05105C4F-CD6C-C282-3E7E-6D5038B39C0A}"/>
                </a:ext>
              </a:extLst>
            </p:cNvPr>
            <p:cNvSpPr/>
            <p:nvPr/>
          </p:nvSpPr>
          <p:spPr>
            <a:xfrm>
              <a:off x="1179501" y="4547225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0B05884F-B370-0103-BF79-73BD26F932C4}"/>
                </a:ext>
              </a:extLst>
            </p:cNvPr>
            <p:cNvSpPr/>
            <p:nvPr/>
          </p:nvSpPr>
          <p:spPr>
            <a:xfrm>
              <a:off x="1276911" y="3950856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A703136A-0BB9-89AD-4054-585F6BA1450C}"/>
                </a:ext>
              </a:extLst>
            </p:cNvPr>
            <p:cNvSpPr/>
            <p:nvPr/>
          </p:nvSpPr>
          <p:spPr>
            <a:xfrm>
              <a:off x="1651107" y="3351578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40B0BA5F-C405-9AEA-B303-20F9AD83A43E}"/>
                </a:ext>
              </a:extLst>
            </p:cNvPr>
            <p:cNvSpPr/>
            <p:nvPr/>
          </p:nvSpPr>
          <p:spPr>
            <a:xfrm>
              <a:off x="2073504" y="2834257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151" name="Connettore diritto 150">
              <a:extLst>
                <a:ext uri="{FF2B5EF4-FFF2-40B4-BE49-F238E27FC236}">
                  <a16:creationId xmlns:a16="http://schemas.microsoft.com/office/drawing/2014/main" id="{2291D07B-FB77-C020-8F98-12689507851F}"/>
                </a:ext>
              </a:extLst>
            </p:cNvPr>
            <p:cNvCxnSpPr>
              <a:cxnSpLocks/>
              <a:stCxn id="7" idx="6"/>
              <a:endCxn id="4" idx="2"/>
            </p:cNvCxnSpPr>
            <p:nvPr/>
          </p:nvCxnSpPr>
          <p:spPr>
            <a:xfrm>
              <a:off x="2117515" y="6222889"/>
              <a:ext cx="680027" cy="238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7FE06A1A-AC63-9DDC-1684-9F7CDD01CB54}"/>
                </a:ext>
              </a:extLst>
            </p:cNvPr>
            <p:cNvCxnSpPr>
              <a:cxnSpLocks/>
              <a:stCxn id="27" idx="5"/>
              <a:endCxn id="7" idx="1"/>
            </p:cNvCxnSpPr>
            <p:nvPr/>
          </p:nvCxnSpPr>
          <p:spPr>
            <a:xfrm>
              <a:off x="1675678" y="6007160"/>
              <a:ext cx="367041" cy="183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CF3FB158-46F2-DE47-DD04-ED5B6C5D19E9}"/>
                </a:ext>
              </a:extLst>
            </p:cNvPr>
            <p:cNvCxnSpPr>
              <a:cxnSpLocks/>
              <a:stCxn id="28" idx="5"/>
              <a:endCxn id="27" idx="1"/>
            </p:cNvCxnSpPr>
            <p:nvPr/>
          </p:nvCxnSpPr>
          <p:spPr>
            <a:xfrm>
              <a:off x="1396853" y="5674506"/>
              <a:ext cx="216862" cy="268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id="{F57E227A-4EDE-91BE-D120-F1C6934393DD}"/>
                </a:ext>
              </a:extLst>
            </p:cNvPr>
            <p:cNvCxnSpPr>
              <a:cxnSpLocks/>
              <a:stCxn id="29" idx="4"/>
              <a:endCxn id="28" idx="0"/>
            </p:cNvCxnSpPr>
            <p:nvPr/>
          </p:nvCxnSpPr>
          <p:spPr>
            <a:xfrm>
              <a:off x="1257349" y="5189030"/>
              <a:ext cx="108523" cy="407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DBFE2E3C-B9A8-B971-C5A3-51D7E2E8DAE4}"/>
                </a:ext>
              </a:extLst>
            </p:cNvPr>
            <p:cNvCxnSpPr>
              <a:cxnSpLocks/>
              <a:stCxn id="30" idx="4"/>
              <a:endCxn id="29" idx="0"/>
            </p:cNvCxnSpPr>
            <p:nvPr/>
          </p:nvCxnSpPr>
          <p:spPr>
            <a:xfrm>
              <a:off x="1223316" y="4638097"/>
              <a:ext cx="34033" cy="460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2B4A4D29-3E03-097E-68F5-E78B3EBC9F16}"/>
                </a:ext>
              </a:extLst>
            </p:cNvPr>
            <p:cNvCxnSpPr>
              <a:cxnSpLocks/>
              <a:stCxn id="31" idx="4"/>
              <a:endCxn id="30" idx="0"/>
            </p:cNvCxnSpPr>
            <p:nvPr/>
          </p:nvCxnSpPr>
          <p:spPr>
            <a:xfrm flipH="1">
              <a:off x="1223316" y="4041728"/>
              <a:ext cx="97410" cy="50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EC287854-CC33-B3CA-B253-CF060ABC0F4C}"/>
                </a:ext>
              </a:extLst>
            </p:cNvPr>
            <p:cNvCxnSpPr>
              <a:cxnSpLocks/>
              <a:stCxn id="52" idx="3"/>
              <a:endCxn id="31" idx="0"/>
            </p:cNvCxnSpPr>
            <p:nvPr/>
          </p:nvCxnSpPr>
          <p:spPr>
            <a:xfrm flipH="1">
              <a:off x="1320726" y="3429142"/>
              <a:ext cx="343214" cy="521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diritto 176">
              <a:extLst>
                <a:ext uri="{FF2B5EF4-FFF2-40B4-BE49-F238E27FC236}">
                  <a16:creationId xmlns:a16="http://schemas.microsoft.com/office/drawing/2014/main" id="{FB1A762F-EA30-91B5-79E5-225161CB54E2}"/>
                </a:ext>
              </a:extLst>
            </p:cNvPr>
            <p:cNvCxnSpPr>
              <a:cxnSpLocks/>
              <a:stCxn id="53" idx="3"/>
              <a:endCxn id="52" idx="7"/>
            </p:cNvCxnSpPr>
            <p:nvPr/>
          </p:nvCxnSpPr>
          <p:spPr>
            <a:xfrm flipH="1">
              <a:off x="1725903" y="2911821"/>
              <a:ext cx="360434" cy="453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diritto 180">
              <a:extLst>
                <a:ext uri="{FF2B5EF4-FFF2-40B4-BE49-F238E27FC236}">
                  <a16:creationId xmlns:a16="http://schemas.microsoft.com/office/drawing/2014/main" id="{1ADE4C3A-6BDC-E4E9-B756-F5AD4F4E504A}"/>
                </a:ext>
              </a:extLst>
            </p:cNvPr>
            <p:cNvCxnSpPr>
              <a:cxnSpLocks/>
              <a:stCxn id="54" idx="2"/>
              <a:endCxn id="53" idx="7"/>
            </p:cNvCxnSpPr>
            <p:nvPr/>
          </p:nvCxnSpPr>
          <p:spPr>
            <a:xfrm flipH="1">
              <a:off x="2148300" y="2613358"/>
              <a:ext cx="605428" cy="234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Ovale 252">
              <a:extLst>
                <a:ext uri="{FF2B5EF4-FFF2-40B4-BE49-F238E27FC236}">
                  <a16:creationId xmlns:a16="http://schemas.microsoft.com/office/drawing/2014/main" id="{C28E4856-4C2F-BA25-5906-6243450980B4}"/>
                </a:ext>
              </a:extLst>
            </p:cNvPr>
            <p:cNvSpPr/>
            <p:nvPr/>
          </p:nvSpPr>
          <p:spPr>
            <a:xfrm>
              <a:off x="2283784" y="6177453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54" name="Ovale 253">
              <a:extLst>
                <a:ext uri="{FF2B5EF4-FFF2-40B4-BE49-F238E27FC236}">
                  <a16:creationId xmlns:a16="http://schemas.microsoft.com/office/drawing/2014/main" id="{02F3B70B-2D1E-E8EF-A142-471402B34272}"/>
                </a:ext>
              </a:extLst>
            </p:cNvPr>
            <p:cNvSpPr/>
            <p:nvPr/>
          </p:nvSpPr>
          <p:spPr>
            <a:xfrm>
              <a:off x="1854780" y="5929596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55" name="Ovale 254">
              <a:extLst>
                <a:ext uri="{FF2B5EF4-FFF2-40B4-BE49-F238E27FC236}">
                  <a16:creationId xmlns:a16="http://schemas.microsoft.com/office/drawing/2014/main" id="{87A5D6D0-F641-D474-4194-A37722AEE872}"/>
                </a:ext>
              </a:extLst>
            </p:cNvPr>
            <p:cNvSpPr/>
            <p:nvPr/>
          </p:nvSpPr>
          <p:spPr>
            <a:xfrm>
              <a:off x="1575955" y="5596942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56" name="Ovale 255">
              <a:extLst>
                <a:ext uri="{FF2B5EF4-FFF2-40B4-BE49-F238E27FC236}">
                  <a16:creationId xmlns:a16="http://schemas.microsoft.com/office/drawing/2014/main" id="{7CFA6C32-EE75-9136-EA60-5A09681F962A}"/>
                </a:ext>
              </a:extLst>
            </p:cNvPr>
            <p:cNvSpPr/>
            <p:nvPr/>
          </p:nvSpPr>
          <p:spPr>
            <a:xfrm>
              <a:off x="1467432" y="5098158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57" name="Ovale 256">
              <a:extLst>
                <a:ext uri="{FF2B5EF4-FFF2-40B4-BE49-F238E27FC236}">
                  <a16:creationId xmlns:a16="http://schemas.microsoft.com/office/drawing/2014/main" id="{F907B8A2-E6CD-74E8-E70D-500456EEEF26}"/>
                </a:ext>
              </a:extLst>
            </p:cNvPr>
            <p:cNvSpPr/>
            <p:nvPr/>
          </p:nvSpPr>
          <p:spPr>
            <a:xfrm>
              <a:off x="1433399" y="4547225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58" name="Ovale 257">
              <a:extLst>
                <a:ext uri="{FF2B5EF4-FFF2-40B4-BE49-F238E27FC236}">
                  <a16:creationId xmlns:a16="http://schemas.microsoft.com/office/drawing/2014/main" id="{FB4E0077-7EF6-E1E7-3535-4102DEAEF901}"/>
                </a:ext>
              </a:extLst>
            </p:cNvPr>
            <p:cNvSpPr/>
            <p:nvPr/>
          </p:nvSpPr>
          <p:spPr>
            <a:xfrm>
              <a:off x="1530809" y="3950856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59" name="Ovale 258">
              <a:extLst>
                <a:ext uri="{FF2B5EF4-FFF2-40B4-BE49-F238E27FC236}">
                  <a16:creationId xmlns:a16="http://schemas.microsoft.com/office/drawing/2014/main" id="{8C09D036-90E9-FFE6-3586-DC1378B2AB88}"/>
                </a:ext>
              </a:extLst>
            </p:cNvPr>
            <p:cNvSpPr/>
            <p:nvPr/>
          </p:nvSpPr>
          <p:spPr>
            <a:xfrm>
              <a:off x="1905005" y="3351578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60" name="Ovale 259">
              <a:extLst>
                <a:ext uri="{FF2B5EF4-FFF2-40B4-BE49-F238E27FC236}">
                  <a16:creationId xmlns:a16="http://schemas.microsoft.com/office/drawing/2014/main" id="{F01D6926-CBCE-3BA1-D960-F0CF6AE987CD}"/>
                </a:ext>
              </a:extLst>
            </p:cNvPr>
            <p:cNvSpPr/>
            <p:nvPr/>
          </p:nvSpPr>
          <p:spPr>
            <a:xfrm>
              <a:off x="2247897" y="2859279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261" name="Connettore diritto 260">
              <a:extLst>
                <a:ext uri="{FF2B5EF4-FFF2-40B4-BE49-F238E27FC236}">
                  <a16:creationId xmlns:a16="http://schemas.microsoft.com/office/drawing/2014/main" id="{DF30D502-A0C2-07A9-4929-3CE68976DA4E}"/>
                </a:ext>
              </a:extLst>
            </p:cNvPr>
            <p:cNvCxnSpPr>
              <a:cxnSpLocks/>
              <a:stCxn id="253" idx="6"/>
              <a:endCxn id="4" idx="2"/>
            </p:cNvCxnSpPr>
            <p:nvPr/>
          </p:nvCxnSpPr>
          <p:spPr>
            <a:xfrm>
              <a:off x="2371413" y="6222889"/>
              <a:ext cx="426129" cy="238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diritto 261">
              <a:extLst>
                <a:ext uri="{FF2B5EF4-FFF2-40B4-BE49-F238E27FC236}">
                  <a16:creationId xmlns:a16="http://schemas.microsoft.com/office/drawing/2014/main" id="{19CD680D-77D9-3FE2-4C3B-A96EA99B15EA}"/>
                </a:ext>
              </a:extLst>
            </p:cNvPr>
            <p:cNvCxnSpPr>
              <a:cxnSpLocks/>
              <a:stCxn id="254" idx="5"/>
              <a:endCxn id="253" idx="1"/>
            </p:cNvCxnSpPr>
            <p:nvPr/>
          </p:nvCxnSpPr>
          <p:spPr>
            <a:xfrm>
              <a:off x="1929576" y="6007160"/>
              <a:ext cx="367041" cy="183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diritto 262">
              <a:extLst>
                <a:ext uri="{FF2B5EF4-FFF2-40B4-BE49-F238E27FC236}">
                  <a16:creationId xmlns:a16="http://schemas.microsoft.com/office/drawing/2014/main" id="{417E6E16-901B-E5E4-2096-14F15A9A4CB9}"/>
                </a:ext>
              </a:extLst>
            </p:cNvPr>
            <p:cNvCxnSpPr>
              <a:cxnSpLocks/>
              <a:stCxn id="255" idx="5"/>
              <a:endCxn id="254" idx="1"/>
            </p:cNvCxnSpPr>
            <p:nvPr/>
          </p:nvCxnSpPr>
          <p:spPr>
            <a:xfrm>
              <a:off x="1650751" y="5674506"/>
              <a:ext cx="216862" cy="268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diritto 263">
              <a:extLst>
                <a:ext uri="{FF2B5EF4-FFF2-40B4-BE49-F238E27FC236}">
                  <a16:creationId xmlns:a16="http://schemas.microsoft.com/office/drawing/2014/main" id="{98B42D07-8321-4392-2FB1-E84F7B2141A6}"/>
                </a:ext>
              </a:extLst>
            </p:cNvPr>
            <p:cNvCxnSpPr>
              <a:cxnSpLocks/>
              <a:stCxn id="256" idx="4"/>
              <a:endCxn id="255" idx="0"/>
            </p:cNvCxnSpPr>
            <p:nvPr/>
          </p:nvCxnSpPr>
          <p:spPr>
            <a:xfrm>
              <a:off x="1511247" y="5189030"/>
              <a:ext cx="108523" cy="407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diritto 264">
              <a:extLst>
                <a:ext uri="{FF2B5EF4-FFF2-40B4-BE49-F238E27FC236}">
                  <a16:creationId xmlns:a16="http://schemas.microsoft.com/office/drawing/2014/main" id="{0667CBA3-A774-4E8F-FBF3-F0EB975DB134}"/>
                </a:ext>
              </a:extLst>
            </p:cNvPr>
            <p:cNvCxnSpPr>
              <a:cxnSpLocks/>
              <a:stCxn id="257" idx="4"/>
              <a:endCxn id="256" idx="0"/>
            </p:cNvCxnSpPr>
            <p:nvPr/>
          </p:nvCxnSpPr>
          <p:spPr>
            <a:xfrm>
              <a:off x="1477214" y="4638097"/>
              <a:ext cx="34033" cy="460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diritto 265">
              <a:extLst>
                <a:ext uri="{FF2B5EF4-FFF2-40B4-BE49-F238E27FC236}">
                  <a16:creationId xmlns:a16="http://schemas.microsoft.com/office/drawing/2014/main" id="{ECC2003E-3ADC-4D34-9842-E2A66602FDA6}"/>
                </a:ext>
              </a:extLst>
            </p:cNvPr>
            <p:cNvCxnSpPr>
              <a:cxnSpLocks/>
              <a:stCxn id="258" idx="4"/>
              <a:endCxn id="257" idx="0"/>
            </p:cNvCxnSpPr>
            <p:nvPr/>
          </p:nvCxnSpPr>
          <p:spPr>
            <a:xfrm flipH="1">
              <a:off x="1477214" y="4041728"/>
              <a:ext cx="97410" cy="50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diritto 266">
              <a:extLst>
                <a:ext uri="{FF2B5EF4-FFF2-40B4-BE49-F238E27FC236}">
                  <a16:creationId xmlns:a16="http://schemas.microsoft.com/office/drawing/2014/main" id="{ED5A5177-552C-BD23-0BE2-D58B5D081B99}"/>
                </a:ext>
              </a:extLst>
            </p:cNvPr>
            <p:cNvCxnSpPr>
              <a:cxnSpLocks/>
              <a:stCxn id="259" idx="3"/>
              <a:endCxn id="258" idx="0"/>
            </p:cNvCxnSpPr>
            <p:nvPr/>
          </p:nvCxnSpPr>
          <p:spPr>
            <a:xfrm flipH="1">
              <a:off x="1574624" y="3429142"/>
              <a:ext cx="343214" cy="521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diritto 267">
              <a:extLst>
                <a:ext uri="{FF2B5EF4-FFF2-40B4-BE49-F238E27FC236}">
                  <a16:creationId xmlns:a16="http://schemas.microsoft.com/office/drawing/2014/main" id="{536E4E18-7333-BF56-70ED-7186A2A94489}"/>
                </a:ext>
              </a:extLst>
            </p:cNvPr>
            <p:cNvCxnSpPr>
              <a:cxnSpLocks/>
              <a:stCxn id="260" idx="3"/>
              <a:endCxn id="259" idx="7"/>
            </p:cNvCxnSpPr>
            <p:nvPr/>
          </p:nvCxnSpPr>
          <p:spPr>
            <a:xfrm flipH="1">
              <a:off x="1979801" y="2936843"/>
              <a:ext cx="280929" cy="428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diritto 268">
              <a:extLst>
                <a:ext uri="{FF2B5EF4-FFF2-40B4-BE49-F238E27FC236}">
                  <a16:creationId xmlns:a16="http://schemas.microsoft.com/office/drawing/2014/main" id="{5E526EE8-C617-099A-4B21-65093B391BB6}"/>
                </a:ext>
              </a:extLst>
            </p:cNvPr>
            <p:cNvCxnSpPr>
              <a:cxnSpLocks/>
              <a:stCxn id="54" idx="3"/>
              <a:endCxn id="260" idx="7"/>
            </p:cNvCxnSpPr>
            <p:nvPr/>
          </p:nvCxnSpPr>
          <p:spPr>
            <a:xfrm flipH="1">
              <a:off x="2322693" y="2645486"/>
              <a:ext cx="443868" cy="227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Ovale 323">
              <a:extLst>
                <a:ext uri="{FF2B5EF4-FFF2-40B4-BE49-F238E27FC236}">
                  <a16:creationId xmlns:a16="http://schemas.microsoft.com/office/drawing/2014/main" id="{44615854-4DB0-DCB5-305F-1C80A360F67B}"/>
                </a:ext>
              </a:extLst>
            </p:cNvPr>
            <p:cNvSpPr/>
            <p:nvPr/>
          </p:nvSpPr>
          <p:spPr>
            <a:xfrm>
              <a:off x="2462400" y="6145762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25" name="Ovale 324">
              <a:extLst>
                <a:ext uri="{FF2B5EF4-FFF2-40B4-BE49-F238E27FC236}">
                  <a16:creationId xmlns:a16="http://schemas.microsoft.com/office/drawing/2014/main" id="{40924897-CB44-1574-DA1B-330DB36FCE62}"/>
                </a:ext>
              </a:extLst>
            </p:cNvPr>
            <p:cNvSpPr/>
            <p:nvPr/>
          </p:nvSpPr>
          <p:spPr>
            <a:xfrm>
              <a:off x="2033396" y="5897905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26" name="Ovale 325">
              <a:extLst>
                <a:ext uri="{FF2B5EF4-FFF2-40B4-BE49-F238E27FC236}">
                  <a16:creationId xmlns:a16="http://schemas.microsoft.com/office/drawing/2014/main" id="{3EC639E2-21C7-4E42-8415-8AA0940A429D}"/>
                </a:ext>
              </a:extLst>
            </p:cNvPr>
            <p:cNvSpPr/>
            <p:nvPr/>
          </p:nvSpPr>
          <p:spPr>
            <a:xfrm>
              <a:off x="1754571" y="5565251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27" name="Ovale 326">
              <a:extLst>
                <a:ext uri="{FF2B5EF4-FFF2-40B4-BE49-F238E27FC236}">
                  <a16:creationId xmlns:a16="http://schemas.microsoft.com/office/drawing/2014/main" id="{95B8CED1-4ECA-1595-D8B7-7295F57B0267}"/>
                </a:ext>
              </a:extLst>
            </p:cNvPr>
            <p:cNvSpPr/>
            <p:nvPr/>
          </p:nvSpPr>
          <p:spPr>
            <a:xfrm>
              <a:off x="1646048" y="5066467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28" name="Ovale 327">
              <a:extLst>
                <a:ext uri="{FF2B5EF4-FFF2-40B4-BE49-F238E27FC236}">
                  <a16:creationId xmlns:a16="http://schemas.microsoft.com/office/drawing/2014/main" id="{C46A95E4-6BB8-8D30-12CD-4143299057EC}"/>
                </a:ext>
              </a:extLst>
            </p:cNvPr>
            <p:cNvSpPr/>
            <p:nvPr/>
          </p:nvSpPr>
          <p:spPr>
            <a:xfrm>
              <a:off x="1612015" y="4515534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29" name="Ovale 328">
              <a:extLst>
                <a:ext uri="{FF2B5EF4-FFF2-40B4-BE49-F238E27FC236}">
                  <a16:creationId xmlns:a16="http://schemas.microsoft.com/office/drawing/2014/main" id="{BD559CF5-D9AB-8692-BC23-2A5A6CCE5E7B}"/>
                </a:ext>
              </a:extLst>
            </p:cNvPr>
            <p:cNvSpPr/>
            <p:nvPr/>
          </p:nvSpPr>
          <p:spPr>
            <a:xfrm>
              <a:off x="1709425" y="3919165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30" name="Ovale 329">
              <a:extLst>
                <a:ext uri="{FF2B5EF4-FFF2-40B4-BE49-F238E27FC236}">
                  <a16:creationId xmlns:a16="http://schemas.microsoft.com/office/drawing/2014/main" id="{9E0AC511-6EFE-4801-6014-CDC8C2D09E5B}"/>
                </a:ext>
              </a:extLst>
            </p:cNvPr>
            <p:cNvSpPr/>
            <p:nvPr/>
          </p:nvSpPr>
          <p:spPr>
            <a:xfrm>
              <a:off x="2083621" y="3319887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31" name="Ovale 330">
              <a:extLst>
                <a:ext uri="{FF2B5EF4-FFF2-40B4-BE49-F238E27FC236}">
                  <a16:creationId xmlns:a16="http://schemas.microsoft.com/office/drawing/2014/main" id="{E713EC45-5DB4-E3EB-9FDD-F9C5958726DF}"/>
                </a:ext>
              </a:extLst>
            </p:cNvPr>
            <p:cNvSpPr/>
            <p:nvPr/>
          </p:nvSpPr>
          <p:spPr>
            <a:xfrm>
              <a:off x="2403538" y="2855335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332" name="Connettore diritto 331">
              <a:extLst>
                <a:ext uri="{FF2B5EF4-FFF2-40B4-BE49-F238E27FC236}">
                  <a16:creationId xmlns:a16="http://schemas.microsoft.com/office/drawing/2014/main" id="{8FBDC1BE-94F1-94B5-4BE1-B106B775E174}"/>
                </a:ext>
              </a:extLst>
            </p:cNvPr>
            <p:cNvCxnSpPr>
              <a:cxnSpLocks/>
              <a:stCxn id="324" idx="5"/>
              <a:endCxn id="4" idx="1"/>
            </p:cNvCxnSpPr>
            <p:nvPr/>
          </p:nvCxnSpPr>
          <p:spPr>
            <a:xfrm>
              <a:off x="2537196" y="6223326"/>
              <a:ext cx="273179" cy="205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Connettore diritto 332">
              <a:extLst>
                <a:ext uri="{FF2B5EF4-FFF2-40B4-BE49-F238E27FC236}">
                  <a16:creationId xmlns:a16="http://schemas.microsoft.com/office/drawing/2014/main" id="{4329EBF6-6D01-6A27-58D3-A0E8D72C0DDA}"/>
                </a:ext>
              </a:extLst>
            </p:cNvPr>
            <p:cNvCxnSpPr>
              <a:cxnSpLocks/>
              <a:stCxn id="325" idx="5"/>
              <a:endCxn id="324" idx="1"/>
            </p:cNvCxnSpPr>
            <p:nvPr/>
          </p:nvCxnSpPr>
          <p:spPr>
            <a:xfrm>
              <a:off x="2108192" y="5975469"/>
              <a:ext cx="367041" cy="183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nettore diritto 333">
              <a:extLst>
                <a:ext uri="{FF2B5EF4-FFF2-40B4-BE49-F238E27FC236}">
                  <a16:creationId xmlns:a16="http://schemas.microsoft.com/office/drawing/2014/main" id="{D8EA57ED-8666-1905-200D-E8BFBB5B1D6B}"/>
                </a:ext>
              </a:extLst>
            </p:cNvPr>
            <p:cNvCxnSpPr>
              <a:cxnSpLocks/>
              <a:stCxn id="326" idx="5"/>
              <a:endCxn id="325" idx="1"/>
            </p:cNvCxnSpPr>
            <p:nvPr/>
          </p:nvCxnSpPr>
          <p:spPr>
            <a:xfrm>
              <a:off x="1829367" y="5642815"/>
              <a:ext cx="216862" cy="268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ttore diritto 334">
              <a:extLst>
                <a:ext uri="{FF2B5EF4-FFF2-40B4-BE49-F238E27FC236}">
                  <a16:creationId xmlns:a16="http://schemas.microsoft.com/office/drawing/2014/main" id="{18FB8355-3F06-ED5C-CD92-713FB7A8FDD5}"/>
                </a:ext>
              </a:extLst>
            </p:cNvPr>
            <p:cNvCxnSpPr>
              <a:cxnSpLocks/>
              <a:stCxn id="327" idx="4"/>
              <a:endCxn id="326" idx="0"/>
            </p:cNvCxnSpPr>
            <p:nvPr/>
          </p:nvCxnSpPr>
          <p:spPr>
            <a:xfrm>
              <a:off x="1689863" y="5157339"/>
              <a:ext cx="108523" cy="407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ttore diritto 335">
              <a:extLst>
                <a:ext uri="{FF2B5EF4-FFF2-40B4-BE49-F238E27FC236}">
                  <a16:creationId xmlns:a16="http://schemas.microsoft.com/office/drawing/2014/main" id="{C12761BE-E37F-E44A-C928-636A1A6FE53D}"/>
                </a:ext>
              </a:extLst>
            </p:cNvPr>
            <p:cNvCxnSpPr>
              <a:cxnSpLocks/>
              <a:stCxn id="328" idx="4"/>
              <a:endCxn id="327" idx="0"/>
            </p:cNvCxnSpPr>
            <p:nvPr/>
          </p:nvCxnSpPr>
          <p:spPr>
            <a:xfrm>
              <a:off x="1655830" y="4606406"/>
              <a:ext cx="34033" cy="460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ttore diritto 336">
              <a:extLst>
                <a:ext uri="{FF2B5EF4-FFF2-40B4-BE49-F238E27FC236}">
                  <a16:creationId xmlns:a16="http://schemas.microsoft.com/office/drawing/2014/main" id="{2CB78708-47EF-8B51-A688-DD7C83E03B0C}"/>
                </a:ext>
              </a:extLst>
            </p:cNvPr>
            <p:cNvCxnSpPr>
              <a:cxnSpLocks/>
              <a:stCxn id="329" idx="4"/>
              <a:endCxn id="328" idx="0"/>
            </p:cNvCxnSpPr>
            <p:nvPr/>
          </p:nvCxnSpPr>
          <p:spPr>
            <a:xfrm flipH="1">
              <a:off x="1655830" y="4010037"/>
              <a:ext cx="97410" cy="50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ttore diritto 337">
              <a:extLst>
                <a:ext uri="{FF2B5EF4-FFF2-40B4-BE49-F238E27FC236}">
                  <a16:creationId xmlns:a16="http://schemas.microsoft.com/office/drawing/2014/main" id="{5444BE35-6361-097C-628A-13F19C579FF0}"/>
                </a:ext>
              </a:extLst>
            </p:cNvPr>
            <p:cNvCxnSpPr>
              <a:cxnSpLocks/>
              <a:stCxn id="330" idx="3"/>
              <a:endCxn id="329" idx="0"/>
            </p:cNvCxnSpPr>
            <p:nvPr/>
          </p:nvCxnSpPr>
          <p:spPr>
            <a:xfrm flipH="1">
              <a:off x="1753240" y="3397451"/>
              <a:ext cx="343214" cy="521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ttore diritto 338">
              <a:extLst>
                <a:ext uri="{FF2B5EF4-FFF2-40B4-BE49-F238E27FC236}">
                  <a16:creationId xmlns:a16="http://schemas.microsoft.com/office/drawing/2014/main" id="{C22D3320-C33F-0479-6D5D-AC237C95C123}"/>
                </a:ext>
              </a:extLst>
            </p:cNvPr>
            <p:cNvCxnSpPr>
              <a:cxnSpLocks/>
              <a:stCxn id="331" idx="3"/>
              <a:endCxn id="330" idx="7"/>
            </p:cNvCxnSpPr>
            <p:nvPr/>
          </p:nvCxnSpPr>
          <p:spPr>
            <a:xfrm flipH="1">
              <a:off x="2158417" y="2932899"/>
              <a:ext cx="257954" cy="400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ttore diritto 339">
              <a:extLst>
                <a:ext uri="{FF2B5EF4-FFF2-40B4-BE49-F238E27FC236}">
                  <a16:creationId xmlns:a16="http://schemas.microsoft.com/office/drawing/2014/main" id="{80AAE118-B9AC-79AD-AC5E-0223D463D1DC}"/>
                </a:ext>
              </a:extLst>
            </p:cNvPr>
            <p:cNvCxnSpPr>
              <a:cxnSpLocks/>
              <a:stCxn id="54" idx="3"/>
              <a:endCxn id="331" idx="7"/>
            </p:cNvCxnSpPr>
            <p:nvPr/>
          </p:nvCxnSpPr>
          <p:spPr>
            <a:xfrm flipH="1">
              <a:off x="2478334" y="2645486"/>
              <a:ext cx="288227" cy="2231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Ovale 344">
              <a:extLst>
                <a:ext uri="{FF2B5EF4-FFF2-40B4-BE49-F238E27FC236}">
                  <a16:creationId xmlns:a16="http://schemas.microsoft.com/office/drawing/2014/main" id="{089AD006-7BF3-A4DF-B5D8-981B09451205}"/>
                </a:ext>
              </a:extLst>
            </p:cNvPr>
            <p:cNvSpPr/>
            <p:nvPr/>
          </p:nvSpPr>
          <p:spPr>
            <a:xfrm>
              <a:off x="2568383" y="6077341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46" name="Ovale 345">
              <a:extLst>
                <a:ext uri="{FF2B5EF4-FFF2-40B4-BE49-F238E27FC236}">
                  <a16:creationId xmlns:a16="http://schemas.microsoft.com/office/drawing/2014/main" id="{4E246E99-AFB8-3764-273F-560122E81B49}"/>
                </a:ext>
              </a:extLst>
            </p:cNvPr>
            <p:cNvSpPr/>
            <p:nvPr/>
          </p:nvSpPr>
          <p:spPr>
            <a:xfrm>
              <a:off x="2224845" y="5734149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47" name="Ovale 346">
              <a:extLst>
                <a:ext uri="{FF2B5EF4-FFF2-40B4-BE49-F238E27FC236}">
                  <a16:creationId xmlns:a16="http://schemas.microsoft.com/office/drawing/2014/main" id="{2AE5D5AA-72CE-E84B-A660-3C75FA1638CA}"/>
                </a:ext>
              </a:extLst>
            </p:cNvPr>
            <p:cNvSpPr/>
            <p:nvPr/>
          </p:nvSpPr>
          <p:spPr>
            <a:xfrm>
              <a:off x="1983918" y="5403397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48" name="Ovale 347">
              <a:extLst>
                <a:ext uri="{FF2B5EF4-FFF2-40B4-BE49-F238E27FC236}">
                  <a16:creationId xmlns:a16="http://schemas.microsoft.com/office/drawing/2014/main" id="{D39897D5-EBB8-8A1F-E6A8-898745544DA0}"/>
                </a:ext>
              </a:extLst>
            </p:cNvPr>
            <p:cNvSpPr/>
            <p:nvPr/>
          </p:nvSpPr>
          <p:spPr>
            <a:xfrm>
              <a:off x="1873974" y="4902237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49" name="Ovale 348">
              <a:extLst>
                <a:ext uri="{FF2B5EF4-FFF2-40B4-BE49-F238E27FC236}">
                  <a16:creationId xmlns:a16="http://schemas.microsoft.com/office/drawing/2014/main" id="{DDE73BAF-4860-D192-88DC-740B7E33A441}"/>
                </a:ext>
              </a:extLst>
            </p:cNvPr>
            <p:cNvSpPr/>
            <p:nvPr/>
          </p:nvSpPr>
          <p:spPr>
            <a:xfrm>
              <a:off x="1864644" y="4380086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50" name="Ovale 349">
              <a:extLst>
                <a:ext uri="{FF2B5EF4-FFF2-40B4-BE49-F238E27FC236}">
                  <a16:creationId xmlns:a16="http://schemas.microsoft.com/office/drawing/2014/main" id="{FD4DB9C3-324B-4158-69AD-F315C348FBF5}"/>
                </a:ext>
              </a:extLst>
            </p:cNvPr>
            <p:cNvSpPr/>
            <p:nvPr/>
          </p:nvSpPr>
          <p:spPr>
            <a:xfrm>
              <a:off x="1971085" y="3801632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51" name="Ovale 350">
              <a:extLst>
                <a:ext uri="{FF2B5EF4-FFF2-40B4-BE49-F238E27FC236}">
                  <a16:creationId xmlns:a16="http://schemas.microsoft.com/office/drawing/2014/main" id="{E48F0E03-DAF4-DF4D-859A-5F9B01F7F1C1}"/>
                </a:ext>
              </a:extLst>
            </p:cNvPr>
            <p:cNvSpPr/>
            <p:nvPr/>
          </p:nvSpPr>
          <p:spPr>
            <a:xfrm>
              <a:off x="2268659" y="3267299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52" name="Ovale 351">
              <a:extLst>
                <a:ext uri="{FF2B5EF4-FFF2-40B4-BE49-F238E27FC236}">
                  <a16:creationId xmlns:a16="http://schemas.microsoft.com/office/drawing/2014/main" id="{550BE024-B377-C022-90CB-78057FB8DF63}"/>
                </a:ext>
              </a:extLst>
            </p:cNvPr>
            <p:cNvSpPr/>
            <p:nvPr/>
          </p:nvSpPr>
          <p:spPr>
            <a:xfrm>
              <a:off x="2557020" y="2899217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353" name="Connettore diritto 352">
              <a:extLst>
                <a:ext uri="{FF2B5EF4-FFF2-40B4-BE49-F238E27FC236}">
                  <a16:creationId xmlns:a16="http://schemas.microsoft.com/office/drawing/2014/main" id="{F7371C9E-7265-9100-A6D9-E08D40ADBC2D}"/>
                </a:ext>
              </a:extLst>
            </p:cNvPr>
            <p:cNvCxnSpPr>
              <a:cxnSpLocks/>
              <a:stCxn id="345" idx="4"/>
              <a:endCxn id="4" idx="0"/>
            </p:cNvCxnSpPr>
            <p:nvPr/>
          </p:nvCxnSpPr>
          <p:spPr>
            <a:xfrm>
              <a:off x="2612198" y="6168213"/>
              <a:ext cx="229159" cy="2477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ttore diritto 353">
              <a:extLst>
                <a:ext uri="{FF2B5EF4-FFF2-40B4-BE49-F238E27FC236}">
                  <a16:creationId xmlns:a16="http://schemas.microsoft.com/office/drawing/2014/main" id="{08F25D41-8C99-7B81-51BD-B617D5CF10B2}"/>
                </a:ext>
              </a:extLst>
            </p:cNvPr>
            <p:cNvCxnSpPr>
              <a:cxnSpLocks/>
              <a:stCxn id="346" idx="5"/>
              <a:endCxn id="345" idx="1"/>
            </p:cNvCxnSpPr>
            <p:nvPr/>
          </p:nvCxnSpPr>
          <p:spPr>
            <a:xfrm>
              <a:off x="2299641" y="5811713"/>
              <a:ext cx="281575" cy="2789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ttore diritto 354">
              <a:extLst>
                <a:ext uri="{FF2B5EF4-FFF2-40B4-BE49-F238E27FC236}">
                  <a16:creationId xmlns:a16="http://schemas.microsoft.com/office/drawing/2014/main" id="{50CC4C4E-CB5E-A533-72A6-443E0A1B918A}"/>
                </a:ext>
              </a:extLst>
            </p:cNvPr>
            <p:cNvCxnSpPr>
              <a:cxnSpLocks/>
              <a:stCxn id="347" idx="5"/>
              <a:endCxn id="346" idx="1"/>
            </p:cNvCxnSpPr>
            <p:nvPr/>
          </p:nvCxnSpPr>
          <p:spPr>
            <a:xfrm>
              <a:off x="2058714" y="5480961"/>
              <a:ext cx="178964" cy="266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ttore diritto 355">
              <a:extLst>
                <a:ext uri="{FF2B5EF4-FFF2-40B4-BE49-F238E27FC236}">
                  <a16:creationId xmlns:a16="http://schemas.microsoft.com/office/drawing/2014/main" id="{C5BC5C7F-A79F-5956-B273-82AE68580924}"/>
                </a:ext>
              </a:extLst>
            </p:cNvPr>
            <p:cNvCxnSpPr>
              <a:cxnSpLocks/>
              <a:stCxn id="348" idx="4"/>
              <a:endCxn id="347" idx="0"/>
            </p:cNvCxnSpPr>
            <p:nvPr/>
          </p:nvCxnSpPr>
          <p:spPr>
            <a:xfrm>
              <a:off x="1917789" y="4993109"/>
              <a:ext cx="109944" cy="410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ttore diritto 356">
              <a:extLst>
                <a:ext uri="{FF2B5EF4-FFF2-40B4-BE49-F238E27FC236}">
                  <a16:creationId xmlns:a16="http://schemas.microsoft.com/office/drawing/2014/main" id="{B5437D80-682F-AA01-F435-89D6477036E8}"/>
                </a:ext>
              </a:extLst>
            </p:cNvPr>
            <p:cNvCxnSpPr>
              <a:cxnSpLocks/>
              <a:stCxn id="349" idx="4"/>
              <a:endCxn id="348" idx="0"/>
            </p:cNvCxnSpPr>
            <p:nvPr/>
          </p:nvCxnSpPr>
          <p:spPr>
            <a:xfrm>
              <a:off x="1908459" y="4470958"/>
              <a:ext cx="9330" cy="4312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ttore diritto 357">
              <a:extLst>
                <a:ext uri="{FF2B5EF4-FFF2-40B4-BE49-F238E27FC236}">
                  <a16:creationId xmlns:a16="http://schemas.microsoft.com/office/drawing/2014/main" id="{38266399-344F-1A7A-DB19-FBC45CA2BB60}"/>
                </a:ext>
              </a:extLst>
            </p:cNvPr>
            <p:cNvCxnSpPr>
              <a:cxnSpLocks/>
              <a:stCxn id="350" idx="4"/>
              <a:endCxn id="349" idx="0"/>
            </p:cNvCxnSpPr>
            <p:nvPr/>
          </p:nvCxnSpPr>
          <p:spPr>
            <a:xfrm flipH="1">
              <a:off x="1908459" y="3892504"/>
              <a:ext cx="106441" cy="4875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ttore diritto 358">
              <a:extLst>
                <a:ext uri="{FF2B5EF4-FFF2-40B4-BE49-F238E27FC236}">
                  <a16:creationId xmlns:a16="http://schemas.microsoft.com/office/drawing/2014/main" id="{33DEB691-96C4-03FA-2239-580279B08FA4}"/>
                </a:ext>
              </a:extLst>
            </p:cNvPr>
            <p:cNvCxnSpPr>
              <a:cxnSpLocks/>
              <a:stCxn id="351" idx="3"/>
              <a:endCxn id="350" idx="0"/>
            </p:cNvCxnSpPr>
            <p:nvPr/>
          </p:nvCxnSpPr>
          <p:spPr>
            <a:xfrm flipH="1">
              <a:off x="2014900" y="3344863"/>
              <a:ext cx="266592" cy="4567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ttore diritto 359">
              <a:extLst>
                <a:ext uri="{FF2B5EF4-FFF2-40B4-BE49-F238E27FC236}">
                  <a16:creationId xmlns:a16="http://schemas.microsoft.com/office/drawing/2014/main" id="{31192BCB-56C7-B70B-22E2-23C5AC2583E8}"/>
                </a:ext>
              </a:extLst>
            </p:cNvPr>
            <p:cNvCxnSpPr>
              <a:cxnSpLocks/>
              <a:stCxn id="352" idx="3"/>
              <a:endCxn id="351" idx="7"/>
            </p:cNvCxnSpPr>
            <p:nvPr/>
          </p:nvCxnSpPr>
          <p:spPr>
            <a:xfrm flipH="1">
              <a:off x="2343455" y="2976781"/>
              <a:ext cx="226398" cy="303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ttore diritto 360">
              <a:extLst>
                <a:ext uri="{FF2B5EF4-FFF2-40B4-BE49-F238E27FC236}">
                  <a16:creationId xmlns:a16="http://schemas.microsoft.com/office/drawing/2014/main" id="{D3A27315-7D5F-BE61-B7D9-63B80E4DBFFE}"/>
                </a:ext>
              </a:extLst>
            </p:cNvPr>
            <p:cNvCxnSpPr>
              <a:cxnSpLocks/>
              <a:stCxn id="54" idx="4"/>
              <a:endCxn id="352" idx="7"/>
            </p:cNvCxnSpPr>
            <p:nvPr/>
          </p:nvCxnSpPr>
          <p:spPr>
            <a:xfrm flipH="1">
              <a:off x="2631816" y="2658794"/>
              <a:ext cx="165727" cy="253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Ovale 381">
              <a:extLst>
                <a:ext uri="{FF2B5EF4-FFF2-40B4-BE49-F238E27FC236}">
                  <a16:creationId xmlns:a16="http://schemas.microsoft.com/office/drawing/2014/main" id="{1DFE3351-17DA-313C-6867-C050FB98C8FE}"/>
                </a:ext>
              </a:extLst>
            </p:cNvPr>
            <p:cNvSpPr/>
            <p:nvPr/>
          </p:nvSpPr>
          <p:spPr>
            <a:xfrm>
              <a:off x="2500812" y="5810268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3" name="Ovale 382">
              <a:extLst>
                <a:ext uri="{FF2B5EF4-FFF2-40B4-BE49-F238E27FC236}">
                  <a16:creationId xmlns:a16="http://schemas.microsoft.com/office/drawing/2014/main" id="{A64645E3-002A-0F6D-57D1-A9168B68B413}"/>
                </a:ext>
              </a:extLst>
            </p:cNvPr>
            <p:cNvSpPr/>
            <p:nvPr/>
          </p:nvSpPr>
          <p:spPr>
            <a:xfrm>
              <a:off x="2299641" y="5515668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4" name="Ovale 383">
              <a:extLst>
                <a:ext uri="{FF2B5EF4-FFF2-40B4-BE49-F238E27FC236}">
                  <a16:creationId xmlns:a16="http://schemas.microsoft.com/office/drawing/2014/main" id="{8D7380F3-5087-224F-00D6-84C46DFB143D}"/>
                </a:ext>
              </a:extLst>
            </p:cNvPr>
            <p:cNvSpPr/>
            <p:nvPr/>
          </p:nvSpPr>
          <p:spPr>
            <a:xfrm>
              <a:off x="2153473" y="5052163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5" name="Ovale 384">
              <a:extLst>
                <a:ext uri="{FF2B5EF4-FFF2-40B4-BE49-F238E27FC236}">
                  <a16:creationId xmlns:a16="http://schemas.microsoft.com/office/drawing/2014/main" id="{3E33F6C9-ADA9-09BA-A64C-CEB5F5E9DE38}"/>
                </a:ext>
              </a:extLst>
            </p:cNvPr>
            <p:cNvSpPr/>
            <p:nvPr/>
          </p:nvSpPr>
          <p:spPr>
            <a:xfrm>
              <a:off x="2119440" y="4501230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6" name="Ovale 385">
              <a:extLst>
                <a:ext uri="{FF2B5EF4-FFF2-40B4-BE49-F238E27FC236}">
                  <a16:creationId xmlns:a16="http://schemas.microsoft.com/office/drawing/2014/main" id="{C5F3DBE6-7AA1-0F2B-1488-E1A7858EC1BE}"/>
                </a:ext>
              </a:extLst>
            </p:cNvPr>
            <p:cNvSpPr/>
            <p:nvPr/>
          </p:nvSpPr>
          <p:spPr>
            <a:xfrm>
              <a:off x="2216850" y="3904861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7" name="Ovale 386">
              <a:extLst>
                <a:ext uri="{FF2B5EF4-FFF2-40B4-BE49-F238E27FC236}">
                  <a16:creationId xmlns:a16="http://schemas.microsoft.com/office/drawing/2014/main" id="{F574FA7F-5B98-626E-C9F6-E984D75C8674}"/>
                </a:ext>
              </a:extLst>
            </p:cNvPr>
            <p:cNvSpPr/>
            <p:nvPr/>
          </p:nvSpPr>
          <p:spPr>
            <a:xfrm>
              <a:off x="2403537" y="3346373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388" name="Ovale 387">
              <a:extLst>
                <a:ext uri="{FF2B5EF4-FFF2-40B4-BE49-F238E27FC236}">
                  <a16:creationId xmlns:a16="http://schemas.microsoft.com/office/drawing/2014/main" id="{FFC89CB9-0585-86BD-7056-02D5D300899B}"/>
                </a:ext>
              </a:extLst>
            </p:cNvPr>
            <p:cNvSpPr/>
            <p:nvPr/>
          </p:nvSpPr>
          <p:spPr>
            <a:xfrm>
              <a:off x="2691805" y="2945133"/>
              <a:ext cx="87629" cy="9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389" name="Connettore diritto 388">
              <a:extLst>
                <a:ext uri="{FF2B5EF4-FFF2-40B4-BE49-F238E27FC236}">
                  <a16:creationId xmlns:a16="http://schemas.microsoft.com/office/drawing/2014/main" id="{79C8B1C6-0332-B989-F068-0E35753B3C1A}"/>
                </a:ext>
              </a:extLst>
            </p:cNvPr>
            <p:cNvCxnSpPr>
              <a:cxnSpLocks/>
              <a:stCxn id="381" idx="4"/>
              <a:endCxn id="4" idx="0"/>
            </p:cNvCxnSpPr>
            <p:nvPr/>
          </p:nvCxnSpPr>
          <p:spPr>
            <a:xfrm>
              <a:off x="2716018" y="6090649"/>
              <a:ext cx="125339" cy="325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ttore diritto 389">
              <a:extLst>
                <a:ext uri="{FF2B5EF4-FFF2-40B4-BE49-F238E27FC236}">
                  <a16:creationId xmlns:a16="http://schemas.microsoft.com/office/drawing/2014/main" id="{C75BAA63-20A7-8033-1764-CD07F8E877C7}"/>
                </a:ext>
              </a:extLst>
            </p:cNvPr>
            <p:cNvCxnSpPr>
              <a:cxnSpLocks/>
              <a:stCxn id="382" idx="5"/>
              <a:endCxn id="381" idx="1"/>
            </p:cNvCxnSpPr>
            <p:nvPr/>
          </p:nvCxnSpPr>
          <p:spPr>
            <a:xfrm>
              <a:off x="2575608" y="5887832"/>
              <a:ext cx="109428" cy="125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ttore diritto 390">
              <a:extLst>
                <a:ext uri="{FF2B5EF4-FFF2-40B4-BE49-F238E27FC236}">
                  <a16:creationId xmlns:a16="http://schemas.microsoft.com/office/drawing/2014/main" id="{C95B927D-B6B7-90C4-556D-A4947245E399}"/>
                </a:ext>
              </a:extLst>
            </p:cNvPr>
            <p:cNvCxnSpPr>
              <a:cxnSpLocks/>
              <a:stCxn id="383" idx="5"/>
              <a:endCxn id="382" idx="1"/>
            </p:cNvCxnSpPr>
            <p:nvPr/>
          </p:nvCxnSpPr>
          <p:spPr>
            <a:xfrm>
              <a:off x="2374437" y="5593232"/>
              <a:ext cx="139208" cy="230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ttore diritto 391">
              <a:extLst>
                <a:ext uri="{FF2B5EF4-FFF2-40B4-BE49-F238E27FC236}">
                  <a16:creationId xmlns:a16="http://schemas.microsoft.com/office/drawing/2014/main" id="{BD5D5DAC-D2EA-1263-DB91-1105B4DEAE44}"/>
                </a:ext>
              </a:extLst>
            </p:cNvPr>
            <p:cNvCxnSpPr>
              <a:cxnSpLocks/>
              <a:stCxn id="384" idx="4"/>
              <a:endCxn id="383" idx="0"/>
            </p:cNvCxnSpPr>
            <p:nvPr/>
          </p:nvCxnSpPr>
          <p:spPr>
            <a:xfrm>
              <a:off x="2197288" y="5143035"/>
              <a:ext cx="146168" cy="372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ttore diritto 392">
              <a:extLst>
                <a:ext uri="{FF2B5EF4-FFF2-40B4-BE49-F238E27FC236}">
                  <a16:creationId xmlns:a16="http://schemas.microsoft.com/office/drawing/2014/main" id="{7D5934E5-3AD4-B59A-5785-6A3C3FF051A8}"/>
                </a:ext>
              </a:extLst>
            </p:cNvPr>
            <p:cNvCxnSpPr>
              <a:cxnSpLocks/>
              <a:stCxn id="385" idx="4"/>
              <a:endCxn id="384" idx="0"/>
            </p:cNvCxnSpPr>
            <p:nvPr/>
          </p:nvCxnSpPr>
          <p:spPr>
            <a:xfrm>
              <a:off x="2163255" y="4592102"/>
              <a:ext cx="34033" cy="460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ttore diritto 393">
              <a:extLst>
                <a:ext uri="{FF2B5EF4-FFF2-40B4-BE49-F238E27FC236}">
                  <a16:creationId xmlns:a16="http://schemas.microsoft.com/office/drawing/2014/main" id="{C2420511-2E3C-486A-AE4C-8029150869D4}"/>
                </a:ext>
              </a:extLst>
            </p:cNvPr>
            <p:cNvCxnSpPr>
              <a:cxnSpLocks/>
              <a:stCxn id="386" idx="4"/>
              <a:endCxn id="385" idx="0"/>
            </p:cNvCxnSpPr>
            <p:nvPr/>
          </p:nvCxnSpPr>
          <p:spPr>
            <a:xfrm flipH="1">
              <a:off x="2163255" y="3995733"/>
              <a:ext cx="97410" cy="50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ttore diritto 394">
              <a:extLst>
                <a:ext uri="{FF2B5EF4-FFF2-40B4-BE49-F238E27FC236}">
                  <a16:creationId xmlns:a16="http://schemas.microsoft.com/office/drawing/2014/main" id="{D5D7310F-24DC-D387-81ED-70E175E41FB8}"/>
                </a:ext>
              </a:extLst>
            </p:cNvPr>
            <p:cNvCxnSpPr>
              <a:cxnSpLocks/>
              <a:stCxn id="387" idx="3"/>
              <a:endCxn id="386" idx="0"/>
            </p:cNvCxnSpPr>
            <p:nvPr/>
          </p:nvCxnSpPr>
          <p:spPr>
            <a:xfrm flipH="1">
              <a:off x="2260665" y="3423937"/>
              <a:ext cx="155705" cy="480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nettore diritto 395">
              <a:extLst>
                <a:ext uri="{FF2B5EF4-FFF2-40B4-BE49-F238E27FC236}">
                  <a16:creationId xmlns:a16="http://schemas.microsoft.com/office/drawing/2014/main" id="{65971379-2E53-0F05-52FB-DA1E9F83F799}"/>
                </a:ext>
              </a:extLst>
            </p:cNvPr>
            <p:cNvCxnSpPr>
              <a:cxnSpLocks/>
              <a:stCxn id="388" idx="3"/>
              <a:endCxn id="387" idx="7"/>
            </p:cNvCxnSpPr>
            <p:nvPr/>
          </p:nvCxnSpPr>
          <p:spPr>
            <a:xfrm flipH="1">
              <a:off x="2478333" y="3022697"/>
              <a:ext cx="226305" cy="336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6" name="Gruppo 545">
            <a:extLst>
              <a:ext uri="{FF2B5EF4-FFF2-40B4-BE49-F238E27FC236}">
                <a16:creationId xmlns:a16="http://schemas.microsoft.com/office/drawing/2014/main" id="{F4C13D68-7F5A-86B3-5C90-493770F21A62}"/>
              </a:ext>
            </a:extLst>
          </p:cNvPr>
          <p:cNvGrpSpPr/>
          <p:nvPr/>
        </p:nvGrpSpPr>
        <p:grpSpPr>
          <a:xfrm>
            <a:off x="2698706" y="2613358"/>
            <a:ext cx="1996447" cy="3847995"/>
            <a:chOff x="2698706" y="2613358"/>
            <a:chExt cx="1996447" cy="3847995"/>
          </a:xfrm>
        </p:grpSpPr>
        <p:cxnSp>
          <p:nvCxnSpPr>
            <p:cNvPr id="427" name="Connettore diritto 426">
              <a:extLst>
                <a:ext uri="{FF2B5EF4-FFF2-40B4-BE49-F238E27FC236}">
                  <a16:creationId xmlns:a16="http://schemas.microsoft.com/office/drawing/2014/main" id="{72D80C8A-7185-D9BF-8276-B853B6308C3B}"/>
                </a:ext>
              </a:extLst>
            </p:cNvPr>
            <p:cNvCxnSpPr>
              <a:cxnSpLocks/>
              <a:stCxn id="54" idx="4"/>
              <a:endCxn id="63" idx="0"/>
            </p:cNvCxnSpPr>
            <p:nvPr/>
          </p:nvCxnSpPr>
          <p:spPr>
            <a:xfrm flipH="1">
              <a:off x="2782071" y="2658794"/>
              <a:ext cx="15472" cy="11882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ttore diritto 452">
              <a:extLst>
                <a:ext uri="{FF2B5EF4-FFF2-40B4-BE49-F238E27FC236}">
                  <a16:creationId xmlns:a16="http://schemas.microsoft.com/office/drawing/2014/main" id="{76257D30-29D9-AC1D-BB15-BA2DF79CEFC0}"/>
                </a:ext>
              </a:extLst>
            </p:cNvPr>
            <p:cNvCxnSpPr>
              <a:cxnSpLocks/>
              <a:stCxn id="54" idx="4"/>
              <a:endCxn id="450" idx="0"/>
            </p:cNvCxnSpPr>
            <p:nvPr/>
          </p:nvCxnSpPr>
          <p:spPr>
            <a:xfrm>
              <a:off x="2797543" y="2658794"/>
              <a:ext cx="136928" cy="13406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Connettore diritto 459">
              <a:extLst>
                <a:ext uri="{FF2B5EF4-FFF2-40B4-BE49-F238E27FC236}">
                  <a16:creationId xmlns:a16="http://schemas.microsoft.com/office/drawing/2014/main" id="{1E9C8A2B-1111-D15D-B4AE-643E3F69B51F}"/>
                </a:ext>
              </a:extLst>
            </p:cNvPr>
            <p:cNvCxnSpPr>
              <a:cxnSpLocks/>
              <a:stCxn id="54" idx="4"/>
              <a:endCxn id="457" idx="0"/>
            </p:cNvCxnSpPr>
            <p:nvPr/>
          </p:nvCxnSpPr>
          <p:spPr>
            <a:xfrm>
              <a:off x="2797543" y="2658794"/>
              <a:ext cx="307338" cy="9500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nettore diritto 473">
              <a:extLst>
                <a:ext uri="{FF2B5EF4-FFF2-40B4-BE49-F238E27FC236}">
                  <a16:creationId xmlns:a16="http://schemas.microsoft.com/office/drawing/2014/main" id="{5EFB5038-040C-B9E8-3812-921E96885A68}"/>
                </a:ext>
              </a:extLst>
            </p:cNvPr>
            <p:cNvCxnSpPr>
              <a:cxnSpLocks/>
              <a:stCxn id="54" idx="5"/>
              <a:endCxn id="472" idx="0"/>
            </p:cNvCxnSpPr>
            <p:nvPr/>
          </p:nvCxnSpPr>
          <p:spPr>
            <a:xfrm>
              <a:off x="2828524" y="2645486"/>
              <a:ext cx="400460" cy="104860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e 62">
              <a:extLst>
                <a:ext uri="{FF2B5EF4-FFF2-40B4-BE49-F238E27FC236}">
                  <a16:creationId xmlns:a16="http://schemas.microsoft.com/office/drawing/2014/main" id="{556CD51E-E5EE-FCBF-8261-8C55515B760B}"/>
                </a:ext>
              </a:extLst>
            </p:cNvPr>
            <p:cNvSpPr/>
            <p:nvPr/>
          </p:nvSpPr>
          <p:spPr>
            <a:xfrm>
              <a:off x="2738256" y="3847068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09" name="Ovale 408">
              <a:extLst>
                <a:ext uri="{FF2B5EF4-FFF2-40B4-BE49-F238E27FC236}">
                  <a16:creationId xmlns:a16="http://schemas.microsoft.com/office/drawing/2014/main" id="{89C459C6-E2DA-F781-17F2-F7D58FD44426}"/>
                </a:ext>
              </a:extLst>
            </p:cNvPr>
            <p:cNvSpPr/>
            <p:nvPr/>
          </p:nvSpPr>
          <p:spPr>
            <a:xfrm>
              <a:off x="2698706" y="4286950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10" name="Ovale 409">
              <a:extLst>
                <a:ext uri="{FF2B5EF4-FFF2-40B4-BE49-F238E27FC236}">
                  <a16:creationId xmlns:a16="http://schemas.microsoft.com/office/drawing/2014/main" id="{DFFE1DA6-6047-E1B2-B2BB-61156C76EA4E}"/>
                </a:ext>
              </a:extLst>
            </p:cNvPr>
            <p:cNvSpPr/>
            <p:nvPr/>
          </p:nvSpPr>
          <p:spPr>
            <a:xfrm>
              <a:off x="2738257" y="4686407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431" name="Connettore diritto 430">
              <a:extLst>
                <a:ext uri="{FF2B5EF4-FFF2-40B4-BE49-F238E27FC236}">
                  <a16:creationId xmlns:a16="http://schemas.microsoft.com/office/drawing/2014/main" id="{AEF857BA-55CD-CC74-0895-AA92A5B6C40B}"/>
                </a:ext>
              </a:extLst>
            </p:cNvPr>
            <p:cNvCxnSpPr>
              <a:cxnSpLocks/>
              <a:stCxn id="63" idx="4"/>
              <a:endCxn id="409" idx="0"/>
            </p:cNvCxnSpPr>
            <p:nvPr/>
          </p:nvCxnSpPr>
          <p:spPr>
            <a:xfrm flipH="1">
              <a:off x="2742521" y="3937940"/>
              <a:ext cx="39550" cy="3490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ttore diritto 433">
              <a:extLst>
                <a:ext uri="{FF2B5EF4-FFF2-40B4-BE49-F238E27FC236}">
                  <a16:creationId xmlns:a16="http://schemas.microsoft.com/office/drawing/2014/main" id="{0BCEC56A-66E9-43A8-DC7D-3947DDE1C242}"/>
                </a:ext>
              </a:extLst>
            </p:cNvPr>
            <p:cNvCxnSpPr>
              <a:cxnSpLocks/>
              <a:stCxn id="409" idx="4"/>
              <a:endCxn id="410" idx="0"/>
            </p:cNvCxnSpPr>
            <p:nvPr/>
          </p:nvCxnSpPr>
          <p:spPr>
            <a:xfrm>
              <a:off x="2742521" y="4377822"/>
              <a:ext cx="39551" cy="3085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ttore diritto 436">
              <a:extLst>
                <a:ext uri="{FF2B5EF4-FFF2-40B4-BE49-F238E27FC236}">
                  <a16:creationId xmlns:a16="http://schemas.microsoft.com/office/drawing/2014/main" id="{23B84A74-3CFE-66D0-41D6-20410D1239EF}"/>
                </a:ext>
              </a:extLst>
            </p:cNvPr>
            <p:cNvCxnSpPr>
              <a:cxnSpLocks/>
              <a:stCxn id="410" idx="4"/>
              <a:endCxn id="4" idx="0"/>
            </p:cNvCxnSpPr>
            <p:nvPr/>
          </p:nvCxnSpPr>
          <p:spPr>
            <a:xfrm>
              <a:off x="2782072" y="4777279"/>
              <a:ext cx="59285" cy="163863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Ovale 449">
              <a:extLst>
                <a:ext uri="{FF2B5EF4-FFF2-40B4-BE49-F238E27FC236}">
                  <a16:creationId xmlns:a16="http://schemas.microsoft.com/office/drawing/2014/main" id="{8260E7F6-1FBE-EE0D-035C-095F61812822}"/>
                </a:ext>
              </a:extLst>
            </p:cNvPr>
            <p:cNvSpPr/>
            <p:nvPr/>
          </p:nvSpPr>
          <p:spPr>
            <a:xfrm>
              <a:off x="2890656" y="3999468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51" name="Ovale 450">
              <a:extLst>
                <a:ext uri="{FF2B5EF4-FFF2-40B4-BE49-F238E27FC236}">
                  <a16:creationId xmlns:a16="http://schemas.microsoft.com/office/drawing/2014/main" id="{206B4478-AAB0-EBD5-51F2-5445E6822491}"/>
                </a:ext>
              </a:extLst>
            </p:cNvPr>
            <p:cNvSpPr/>
            <p:nvPr/>
          </p:nvSpPr>
          <p:spPr>
            <a:xfrm>
              <a:off x="2851106" y="4439350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52" name="Ovale 451">
              <a:extLst>
                <a:ext uri="{FF2B5EF4-FFF2-40B4-BE49-F238E27FC236}">
                  <a16:creationId xmlns:a16="http://schemas.microsoft.com/office/drawing/2014/main" id="{2AE103F4-3277-6EC4-86B8-EAE0B9FC175E}"/>
                </a:ext>
              </a:extLst>
            </p:cNvPr>
            <p:cNvSpPr/>
            <p:nvPr/>
          </p:nvSpPr>
          <p:spPr>
            <a:xfrm>
              <a:off x="2890657" y="4838807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454" name="Connettore diritto 453">
              <a:extLst>
                <a:ext uri="{FF2B5EF4-FFF2-40B4-BE49-F238E27FC236}">
                  <a16:creationId xmlns:a16="http://schemas.microsoft.com/office/drawing/2014/main" id="{830529D6-59DE-A371-7F68-9A16023BEAE3}"/>
                </a:ext>
              </a:extLst>
            </p:cNvPr>
            <p:cNvCxnSpPr>
              <a:cxnSpLocks/>
              <a:stCxn id="450" idx="4"/>
              <a:endCxn id="451" idx="0"/>
            </p:cNvCxnSpPr>
            <p:nvPr/>
          </p:nvCxnSpPr>
          <p:spPr>
            <a:xfrm flipH="1">
              <a:off x="2894921" y="4090340"/>
              <a:ext cx="39550" cy="3490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ttore diritto 454">
              <a:extLst>
                <a:ext uri="{FF2B5EF4-FFF2-40B4-BE49-F238E27FC236}">
                  <a16:creationId xmlns:a16="http://schemas.microsoft.com/office/drawing/2014/main" id="{F8F6B826-3828-29B8-6621-88A3B34A6202}"/>
                </a:ext>
              </a:extLst>
            </p:cNvPr>
            <p:cNvCxnSpPr>
              <a:cxnSpLocks/>
              <a:stCxn id="451" idx="4"/>
              <a:endCxn id="452" idx="0"/>
            </p:cNvCxnSpPr>
            <p:nvPr/>
          </p:nvCxnSpPr>
          <p:spPr>
            <a:xfrm>
              <a:off x="2894921" y="4530222"/>
              <a:ext cx="39551" cy="3085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ttore diritto 455">
              <a:extLst>
                <a:ext uri="{FF2B5EF4-FFF2-40B4-BE49-F238E27FC236}">
                  <a16:creationId xmlns:a16="http://schemas.microsoft.com/office/drawing/2014/main" id="{F8E60FA9-F27D-7B69-4903-0667625EA9B8}"/>
                </a:ext>
              </a:extLst>
            </p:cNvPr>
            <p:cNvCxnSpPr>
              <a:cxnSpLocks/>
              <a:stCxn id="452" idx="4"/>
              <a:endCxn id="4" idx="0"/>
            </p:cNvCxnSpPr>
            <p:nvPr/>
          </p:nvCxnSpPr>
          <p:spPr>
            <a:xfrm flipH="1">
              <a:off x="2841357" y="4929679"/>
              <a:ext cx="93115" cy="148623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Ovale 456">
              <a:extLst>
                <a:ext uri="{FF2B5EF4-FFF2-40B4-BE49-F238E27FC236}">
                  <a16:creationId xmlns:a16="http://schemas.microsoft.com/office/drawing/2014/main" id="{87BAA230-13BD-2FA7-1C2D-95D7EAF1F945}"/>
                </a:ext>
              </a:extLst>
            </p:cNvPr>
            <p:cNvSpPr/>
            <p:nvPr/>
          </p:nvSpPr>
          <p:spPr>
            <a:xfrm>
              <a:off x="3061066" y="3608802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58" name="Ovale 457">
              <a:extLst>
                <a:ext uri="{FF2B5EF4-FFF2-40B4-BE49-F238E27FC236}">
                  <a16:creationId xmlns:a16="http://schemas.microsoft.com/office/drawing/2014/main" id="{DB47BE1D-3322-4123-AE92-F45498DBEB7D}"/>
                </a:ext>
              </a:extLst>
            </p:cNvPr>
            <p:cNvSpPr/>
            <p:nvPr/>
          </p:nvSpPr>
          <p:spPr>
            <a:xfrm>
              <a:off x="3003506" y="4366459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59" name="Ovale 458">
              <a:extLst>
                <a:ext uri="{FF2B5EF4-FFF2-40B4-BE49-F238E27FC236}">
                  <a16:creationId xmlns:a16="http://schemas.microsoft.com/office/drawing/2014/main" id="{53CF5EF5-6AC4-0B76-F2AA-1673624A61B0}"/>
                </a:ext>
              </a:extLst>
            </p:cNvPr>
            <p:cNvSpPr/>
            <p:nvPr/>
          </p:nvSpPr>
          <p:spPr>
            <a:xfrm>
              <a:off x="3043057" y="4991207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461" name="Connettore diritto 460">
              <a:extLst>
                <a:ext uri="{FF2B5EF4-FFF2-40B4-BE49-F238E27FC236}">
                  <a16:creationId xmlns:a16="http://schemas.microsoft.com/office/drawing/2014/main" id="{BB8797B4-80F0-C1D0-5890-E791B0CF83ED}"/>
                </a:ext>
              </a:extLst>
            </p:cNvPr>
            <p:cNvCxnSpPr>
              <a:cxnSpLocks/>
              <a:stCxn id="457" idx="4"/>
              <a:endCxn id="458" idx="0"/>
            </p:cNvCxnSpPr>
            <p:nvPr/>
          </p:nvCxnSpPr>
          <p:spPr>
            <a:xfrm flipH="1">
              <a:off x="3047321" y="3699674"/>
              <a:ext cx="57560" cy="6667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Connettore diritto 461">
              <a:extLst>
                <a:ext uri="{FF2B5EF4-FFF2-40B4-BE49-F238E27FC236}">
                  <a16:creationId xmlns:a16="http://schemas.microsoft.com/office/drawing/2014/main" id="{8990EC1B-7D04-F060-D4B9-2C397C6F6735}"/>
                </a:ext>
              </a:extLst>
            </p:cNvPr>
            <p:cNvCxnSpPr>
              <a:cxnSpLocks/>
              <a:stCxn id="458" idx="4"/>
              <a:endCxn id="459" idx="0"/>
            </p:cNvCxnSpPr>
            <p:nvPr/>
          </p:nvCxnSpPr>
          <p:spPr>
            <a:xfrm>
              <a:off x="3047321" y="4457331"/>
              <a:ext cx="39551" cy="53387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Connettore diritto 462">
              <a:extLst>
                <a:ext uri="{FF2B5EF4-FFF2-40B4-BE49-F238E27FC236}">
                  <a16:creationId xmlns:a16="http://schemas.microsoft.com/office/drawing/2014/main" id="{302E89C1-8B42-609B-D41C-A57DACCD6447}"/>
                </a:ext>
              </a:extLst>
            </p:cNvPr>
            <p:cNvCxnSpPr>
              <a:cxnSpLocks/>
              <a:stCxn id="459" idx="4"/>
              <a:endCxn id="4" idx="7"/>
            </p:cNvCxnSpPr>
            <p:nvPr/>
          </p:nvCxnSpPr>
          <p:spPr>
            <a:xfrm flipH="1">
              <a:off x="2872338" y="5082079"/>
              <a:ext cx="214534" cy="13471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Ovale 471">
              <a:extLst>
                <a:ext uri="{FF2B5EF4-FFF2-40B4-BE49-F238E27FC236}">
                  <a16:creationId xmlns:a16="http://schemas.microsoft.com/office/drawing/2014/main" id="{FAEC26E3-FD99-936C-3245-AB38F0F633D2}"/>
                </a:ext>
              </a:extLst>
            </p:cNvPr>
            <p:cNvSpPr/>
            <p:nvPr/>
          </p:nvSpPr>
          <p:spPr>
            <a:xfrm>
              <a:off x="3185169" y="3694092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473" name="Ovale 472">
              <a:extLst>
                <a:ext uri="{FF2B5EF4-FFF2-40B4-BE49-F238E27FC236}">
                  <a16:creationId xmlns:a16="http://schemas.microsoft.com/office/drawing/2014/main" id="{E101E67E-9C7A-188E-19A3-D59B17D0D77E}"/>
                </a:ext>
              </a:extLst>
            </p:cNvPr>
            <p:cNvSpPr/>
            <p:nvPr/>
          </p:nvSpPr>
          <p:spPr>
            <a:xfrm>
              <a:off x="3195457" y="4795948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476" name="Connettore diritto 475">
              <a:extLst>
                <a:ext uri="{FF2B5EF4-FFF2-40B4-BE49-F238E27FC236}">
                  <a16:creationId xmlns:a16="http://schemas.microsoft.com/office/drawing/2014/main" id="{707201D6-FF7D-F901-A3AB-07F133D788C9}"/>
                </a:ext>
              </a:extLst>
            </p:cNvPr>
            <p:cNvCxnSpPr>
              <a:cxnSpLocks/>
              <a:stCxn id="472" idx="4"/>
              <a:endCxn id="473" idx="0"/>
            </p:cNvCxnSpPr>
            <p:nvPr/>
          </p:nvCxnSpPr>
          <p:spPr>
            <a:xfrm>
              <a:off x="3228984" y="3784964"/>
              <a:ext cx="10288" cy="10109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nettore diritto 476">
              <a:extLst>
                <a:ext uri="{FF2B5EF4-FFF2-40B4-BE49-F238E27FC236}">
                  <a16:creationId xmlns:a16="http://schemas.microsoft.com/office/drawing/2014/main" id="{6638388D-0801-B8AD-F898-AFE7260125CF}"/>
                </a:ext>
              </a:extLst>
            </p:cNvPr>
            <p:cNvCxnSpPr>
              <a:cxnSpLocks/>
              <a:stCxn id="473" idx="4"/>
              <a:endCxn id="4" idx="7"/>
            </p:cNvCxnSpPr>
            <p:nvPr/>
          </p:nvCxnSpPr>
          <p:spPr>
            <a:xfrm flipH="1">
              <a:off x="2872338" y="4886820"/>
              <a:ext cx="366934" cy="15424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Ovale 479">
              <a:extLst>
                <a:ext uri="{FF2B5EF4-FFF2-40B4-BE49-F238E27FC236}">
                  <a16:creationId xmlns:a16="http://schemas.microsoft.com/office/drawing/2014/main" id="{CFA42F17-9A34-BE83-A91C-768FC3EA46B5}"/>
                </a:ext>
              </a:extLst>
            </p:cNvPr>
            <p:cNvSpPr/>
            <p:nvPr/>
          </p:nvSpPr>
          <p:spPr>
            <a:xfrm>
              <a:off x="3527510" y="4275186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482" name="Connettore diritto 481">
              <a:extLst>
                <a:ext uri="{FF2B5EF4-FFF2-40B4-BE49-F238E27FC236}">
                  <a16:creationId xmlns:a16="http://schemas.microsoft.com/office/drawing/2014/main" id="{BC49CA43-EA02-8B16-CC4A-8868C49B584A}"/>
                </a:ext>
              </a:extLst>
            </p:cNvPr>
            <p:cNvCxnSpPr>
              <a:cxnSpLocks/>
              <a:stCxn id="54" idx="5"/>
              <a:endCxn id="480" idx="0"/>
            </p:cNvCxnSpPr>
            <p:nvPr/>
          </p:nvCxnSpPr>
          <p:spPr>
            <a:xfrm>
              <a:off x="2828524" y="2645486"/>
              <a:ext cx="742801" cy="16297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Connettore diritto 484">
              <a:extLst>
                <a:ext uri="{FF2B5EF4-FFF2-40B4-BE49-F238E27FC236}">
                  <a16:creationId xmlns:a16="http://schemas.microsoft.com/office/drawing/2014/main" id="{7218CC92-BA9D-A037-1584-678A77665B2A}"/>
                </a:ext>
              </a:extLst>
            </p:cNvPr>
            <p:cNvCxnSpPr>
              <a:cxnSpLocks/>
              <a:stCxn id="480" idx="4"/>
              <a:endCxn id="4" idx="6"/>
            </p:cNvCxnSpPr>
            <p:nvPr/>
          </p:nvCxnSpPr>
          <p:spPr>
            <a:xfrm flipH="1">
              <a:off x="2885171" y="4366058"/>
              <a:ext cx="686154" cy="209529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8" name="Ovale 487">
              <a:extLst>
                <a:ext uri="{FF2B5EF4-FFF2-40B4-BE49-F238E27FC236}">
                  <a16:creationId xmlns:a16="http://schemas.microsoft.com/office/drawing/2014/main" id="{68B25297-F650-59D0-462C-263AEA0AE104}"/>
                </a:ext>
              </a:extLst>
            </p:cNvPr>
            <p:cNvSpPr/>
            <p:nvPr/>
          </p:nvSpPr>
          <p:spPr>
            <a:xfrm>
              <a:off x="3648986" y="4286950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489" name="Connettore diritto 488">
              <a:extLst>
                <a:ext uri="{FF2B5EF4-FFF2-40B4-BE49-F238E27FC236}">
                  <a16:creationId xmlns:a16="http://schemas.microsoft.com/office/drawing/2014/main" id="{F6DDF458-EEDC-5790-41BD-1F954BB1B0D4}"/>
                </a:ext>
              </a:extLst>
            </p:cNvPr>
            <p:cNvCxnSpPr>
              <a:cxnSpLocks/>
              <a:stCxn id="54" idx="5"/>
              <a:endCxn id="488" idx="0"/>
            </p:cNvCxnSpPr>
            <p:nvPr/>
          </p:nvCxnSpPr>
          <p:spPr>
            <a:xfrm>
              <a:off x="2828524" y="2645486"/>
              <a:ext cx="864277" cy="164146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nettore diritto 489">
              <a:extLst>
                <a:ext uri="{FF2B5EF4-FFF2-40B4-BE49-F238E27FC236}">
                  <a16:creationId xmlns:a16="http://schemas.microsoft.com/office/drawing/2014/main" id="{06BF3A97-72F5-6EB9-6190-BBC815D498E2}"/>
                </a:ext>
              </a:extLst>
            </p:cNvPr>
            <p:cNvCxnSpPr>
              <a:cxnSpLocks/>
              <a:stCxn id="488" idx="4"/>
              <a:endCxn id="4" idx="6"/>
            </p:cNvCxnSpPr>
            <p:nvPr/>
          </p:nvCxnSpPr>
          <p:spPr>
            <a:xfrm flipH="1">
              <a:off x="2885171" y="4377822"/>
              <a:ext cx="807630" cy="20835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" name="Ovale 490">
              <a:extLst>
                <a:ext uri="{FF2B5EF4-FFF2-40B4-BE49-F238E27FC236}">
                  <a16:creationId xmlns:a16="http://schemas.microsoft.com/office/drawing/2014/main" id="{BBCF7DD3-AE96-0AAF-C43B-50D368681529}"/>
                </a:ext>
              </a:extLst>
            </p:cNvPr>
            <p:cNvSpPr/>
            <p:nvPr/>
          </p:nvSpPr>
          <p:spPr>
            <a:xfrm>
              <a:off x="3814483" y="4281599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492" name="Connettore diritto 491">
              <a:extLst>
                <a:ext uri="{FF2B5EF4-FFF2-40B4-BE49-F238E27FC236}">
                  <a16:creationId xmlns:a16="http://schemas.microsoft.com/office/drawing/2014/main" id="{3D2420D9-24CF-7D42-E291-082EB2768B34}"/>
                </a:ext>
              </a:extLst>
            </p:cNvPr>
            <p:cNvCxnSpPr>
              <a:cxnSpLocks/>
              <a:stCxn id="54" idx="5"/>
              <a:endCxn id="491" idx="0"/>
            </p:cNvCxnSpPr>
            <p:nvPr/>
          </p:nvCxnSpPr>
          <p:spPr>
            <a:xfrm>
              <a:off x="2828524" y="2645486"/>
              <a:ext cx="1029774" cy="163611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nettore diritto 492">
              <a:extLst>
                <a:ext uri="{FF2B5EF4-FFF2-40B4-BE49-F238E27FC236}">
                  <a16:creationId xmlns:a16="http://schemas.microsoft.com/office/drawing/2014/main" id="{F58674D1-15AF-AA27-8E74-271F9347FB85}"/>
                </a:ext>
              </a:extLst>
            </p:cNvPr>
            <p:cNvCxnSpPr>
              <a:cxnSpLocks/>
              <a:stCxn id="491" idx="4"/>
              <a:endCxn id="4" idx="6"/>
            </p:cNvCxnSpPr>
            <p:nvPr/>
          </p:nvCxnSpPr>
          <p:spPr>
            <a:xfrm flipH="1">
              <a:off x="2885171" y="4372471"/>
              <a:ext cx="973127" cy="208888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Ovale 493">
              <a:extLst>
                <a:ext uri="{FF2B5EF4-FFF2-40B4-BE49-F238E27FC236}">
                  <a16:creationId xmlns:a16="http://schemas.microsoft.com/office/drawing/2014/main" id="{6773C163-4A4F-DE5B-33DE-7783D8BAB42A}"/>
                </a:ext>
              </a:extLst>
            </p:cNvPr>
            <p:cNvSpPr/>
            <p:nvPr/>
          </p:nvSpPr>
          <p:spPr>
            <a:xfrm>
              <a:off x="3941708" y="4286950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495" name="Connettore diritto 494">
              <a:extLst>
                <a:ext uri="{FF2B5EF4-FFF2-40B4-BE49-F238E27FC236}">
                  <a16:creationId xmlns:a16="http://schemas.microsoft.com/office/drawing/2014/main" id="{B0454F33-E29E-F4FE-EACF-A659D4137168}"/>
                </a:ext>
              </a:extLst>
            </p:cNvPr>
            <p:cNvCxnSpPr>
              <a:cxnSpLocks/>
              <a:stCxn id="54" idx="5"/>
              <a:endCxn id="494" idx="0"/>
            </p:cNvCxnSpPr>
            <p:nvPr/>
          </p:nvCxnSpPr>
          <p:spPr>
            <a:xfrm>
              <a:off x="2828524" y="2645486"/>
              <a:ext cx="1156999" cy="164146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Connettore diritto 495">
              <a:extLst>
                <a:ext uri="{FF2B5EF4-FFF2-40B4-BE49-F238E27FC236}">
                  <a16:creationId xmlns:a16="http://schemas.microsoft.com/office/drawing/2014/main" id="{FC4B4067-7445-955F-D76F-AC309338D2C0}"/>
                </a:ext>
              </a:extLst>
            </p:cNvPr>
            <p:cNvCxnSpPr>
              <a:cxnSpLocks/>
              <a:stCxn id="494" idx="4"/>
              <a:endCxn id="4" idx="6"/>
            </p:cNvCxnSpPr>
            <p:nvPr/>
          </p:nvCxnSpPr>
          <p:spPr>
            <a:xfrm flipH="1">
              <a:off x="2885171" y="4377822"/>
              <a:ext cx="1100352" cy="20835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7" name="Ovale 496">
              <a:extLst>
                <a:ext uri="{FF2B5EF4-FFF2-40B4-BE49-F238E27FC236}">
                  <a16:creationId xmlns:a16="http://schemas.microsoft.com/office/drawing/2014/main" id="{3D501D26-B42A-73A9-DB9A-F350EB0F83A3}"/>
                </a:ext>
              </a:extLst>
            </p:cNvPr>
            <p:cNvSpPr/>
            <p:nvPr/>
          </p:nvSpPr>
          <p:spPr>
            <a:xfrm>
              <a:off x="4076447" y="4304810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498" name="Connettore diritto 497">
              <a:extLst>
                <a:ext uri="{FF2B5EF4-FFF2-40B4-BE49-F238E27FC236}">
                  <a16:creationId xmlns:a16="http://schemas.microsoft.com/office/drawing/2014/main" id="{9A2EA4B0-0807-7E72-1B13-E52F5C399CB0}"/>
                </a:ext>
              </a:extLst>
            </p:cNvPr>
            <p:cNvCxnSpPr>
              <a:cxnSpLocks/>
              <a:stCxn id="54" idx="6"/>
              <a:endCxn id="497" idx="0"/>
            </p:cNvCxnSpPr>
            <p:nvPr/>
          </p:nvCxnSpPr>
          <p:spPr>
            <a:xfrm>
              <a:off x="2841357" y="2613358"/>
              <a:ext cx="1278905" cy="169145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Connettore diritto 498">
              <a:extLst>
                <a:ext uri="{FF2B5EF4-FFF2-40B4-BE49-F238E27FC236}">
                  <a16:creationId xmlns:a16="http://schemas.microsoft.com/office/drawing/2014/main" id="{425A6566-3845-4600-788E-CA9322548BCA}"/>
                </a:ext>
              </a:extLst>
            </p:cNvPr>
            <p:cNvCxnSpPr>
              <a:cxnSpLocks/>
              <a:stCxn id="497" idx="4"/>
              <a:endCxn id="4" idx="6"/>
            </p:cNvCxnSpPr>
            <p:nvPr/>
          </p:nvCxnSpPr>
          <p:spPr>
            <a:xfrm flipH="1">
              <a:off x="2885171" y="4395682"/>
              <a:ext cx="1235091" cy="20656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Ovale 499">
              <a:extLst>
                <a:ext uri="{FF2B5EF4-FFF2-40B4-BE49-F238E27FC236}">
                  <a16:creationId xmlns:a16="http://schemas.microsoft.com/office/drawing/2014/main" id="{DB8C1309-B453-7A6C-ADCD-0392AC999B76}"/>
                </a:ext>
              </a:extLst>
            </p:cNvPr>
            <p:cNvSpPr/>
            <p:nvPr/>
          </p:nvSpPr>
          <p:spPr>
            <a:xfrm>
              <a:off x="4199420" y="4321825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501" name="Connettore diritto 500">
              <a:extLst>
                <a:ext uri="{FF2B5EF4-FFF2-40B4-BE49-F238E27FC236}">
                  <a16:creationId xmlns:a16="http://schemas.microsoft.com/office/drawing/2014/main" id="{E376C2FD-43D6-710E-27B3-950F158E6E46}"/>
                </a:ext>
              </a:extLst>
            </p:cNvPr>
            <p:cNvCxnSpPr>
              <a:cxnSpLocks/>
              <a:stCxn id="54" idx="6"/>
              <a:endCxn id="500" idx="0"/>
            </p:cNvCxnSpPr>
            <p:nvPr/>
          </p:nvCxnSpPr>
          <p:spPr>
            <a:xfrm>
              <a:off x="2841357" y="2613358"/>
              <a:ext cx="1401878" cy="170846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Connettore diritto 501">
              <a:extLst>
                <a:ext uri="{FF2B5EF4-FFF2-40B4-BE49-F238E27FC236}">
                  <a16:creationId xmlns:a16="http://schemas.microsoft.com/office/drawing/2014/main" id="{8C23D276-ED39-AABE-334A-96DB1FB9A498}"/>
                </a:ext>
              </a:extLst>
            </p:cNvPr>
            <p:cNvCxnSpPr>
              <a:cxnSpLocks/>
              <a:stCxn id="500" idx="4"/>
              <a:endCxn id="4" idx="6"/>
            </p:cNvCxnSpPr>
            <p:nvPr/>
          </p:nvCxnSpPr>
          <p:spPr>
            <a:xfrm flipH="1">
              <a:off x="2885171" y="4412697"/>
              <a:ext cx="1358064" cy="204865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Ovale 502">
              <a:extLst>
                <a:ext uri="{FF2B5EF4-FFF2-40B4-BE49-F238E27FC236}">
                  <a16:creationId xmlns:a16="http://schemas.microsoft.com/office/drawing/2014/main" id="{34D6A978-42F5-5E59-E46E-74D42BD7F29A}"/>
                </a:ext>
              </a:extLst>
            </p:cNvPr>
            <p:cNvSpPr/>
            <p:nvPr/>
          </p:nvSpPr>
          <p:spPr>
            <a:xfrm>
              <a:off x="4332398" y="4321023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504" name="Connettore diritto 503">
              <a:extLst>
                <a:ext uri="{FF2B5EF4-FFF2-40B4-BE49-F238E27FC236}">
                  <a16:creationId xmlns:a16="http://schemas.microsoft.com/office/drawing/2014/main" id="{2B347254-6CFE-C4C7-5CAA-FAD2C9D1F4DB}"/>
                </a:ext>
              </a:extLst>
            </p:cNvPr>
            <p:cNvCxnSpPr>
              <a:cxnSpLocks/>
              <a:stCxn id="54" idx="6"/>
              <a:endCxn id="503" idx="0"/>
            </p:cNvCxnSpPr>
            <p:nvPr/>
          </p:nvCxnSpPr>
          <p:spPr>
            <a:xfrm>
              <a:off x="2841357" y="2613358"/>
              <a:ext cx="1534856" cy="17076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ttore diritto 504">
              <a:extLst>
                <a:ext uri="{FF2B5EF4-FFF2-40B4-BE49-F238E27FC236}">
                  <a16:creationId xmlns:a16="http://schemas.microsoft.com/office/drawing/2014/main" id="{5344A174-6D61-CB13-7D5A-8F594509B54E}"/>
                </a:ext>
              </a:extLst>
            </p:cNvPr>
            <p:cNvCxnSpPr>
              <a:cxnSpLocks/>
              <a:stCxn id="503" idx="4"/>
              <a:endCxn id="4" idx="6"/>
            </p:cNvCxnSpPr>
            <p:nvPr/>
          </p:nvCxnSpPr>
          <p:spPr>
            <a:xfrm flipH="1">
              <a:off x="2885171" y="4411895"/>
              <a:ext cx="1491042" cy="204945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6" name="Ovale 505">
              <a:extLst>
                <a:ext uri="{FF2B5EF4-FFF2-40B4-BE49-F238E27FC236}">
                  <a16:creationId xmlns:a16="http://schemas.microsoft.com/office/drawing/2014/main" id="{D8A027EA-21E2-E69A-2A9C-EB8EDF1D3A3E}"/>
                </a:ext>
              </a:extLst>
            </p:cNvPr>
            <p:cNvSpPr/>
            <p:nvPr/>
          </p:nvSpPr>
          <p:spPr>
            <a:xfrm>
              <a:off x="4474510" y="4327035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507" name="Connettore diritto 506">
              <a:extLst>
                <a:ext uri="{FF2B5EF4-FFF2-40B4-BE49-F238E27FC236}">
                  <a16:creationId xmlns:a16="http://schemas.microsoft.com/office/drawing/2014/main" id="{A8B64B16-0620-738C-E093-D893168A4BEF}"/>
                </a:ext>
              </a:extLst>
            </p:cNvPr>
            <p:cNvCxnSpPr>
              <a:cxnSpLocks/>
              <a:stCxn id="54" idx="6"/>
            </p:cNvCxnSpPr>
            <p:nvPr/>
          </p:nvCxnSpPr>
          <p:spPr>
            <a:xfrm>
              <a:off x="2841357" y="2613358"/>
              <a:ext cx="1669344" cy="17119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ttore diritto 507">
              <a:extLst>
                <a:ext uri="{FF2B5EF4-FFF2-40B4-BE49-F238E27FC236}">
                  <a16:creationId xmlns:a16="http://schemas.microsoft.com/office/drawing/2014/main" id="{7294B775-D65F-6A85-2A59-4803D51B0A39}"/>
                </a:ext>
              </a:extLst>
            </p:cNvPr>
            <p:cNvCxnSpPr>
              <a:cxnSpLocks/>
              <a:stCxn id="506" idx="4"/>
              <a:endCxn id="4" idx="6"/>
            </p:cNvCxnSpPr>
            <p:nvPr/>
          </p:nvCxnSpPr>
          <p:spPr>
            <a:xfrm flipH="1">
              <a:off x="2885171" y="4417907"/>
              <a:ext cx="1633154" cy="20434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Ovale 508">
              <a:extLst>
                <a:ext uri="{FF2B5EF4-FFF2-40B4-BE49-F238E27FC236}">
                  <a16:creationId xmlns:a16="http://schemas.microsoft.com/office/drawing/2014/main" id="{A76F1505-CAC1-DC39-8A77-02D2942A1269}"/>
                </a:ext>
              </a:extLst>
            </p:cNvPr>
            <p:cNvSpPr/>
            <p:nvPr/>
          </p:nvSpPr>
          <p:spPr>
            <a:xfrm>
              <a:off x="4607524" y="4334650"/>
              <a:ext cx="87629" cy="90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44000" rIns="108000"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510" name="Connettore diritto 509">
              <a:extLst>
                <a:ext uri="{FF2B5EF4-FFF2-40B4-BE49-F238E27FC236}">
                  <a16:creationId xmlns:a16="http://schemas.microsoft.com/office/drawing/2014/main" id="{E55B4057-D7FB-EECD-D4B2-EEE179E69827}"/>
                </a:ext>
              </a:extLst>
            </p:cNvPr>
            <p:cNvCxnSpPr>
              <a:cxnSpLocks/>
              <a:stCxn id="54" idx="6"/>
              <a:endCxn id="509" idx="0"/>
            </p:cNvCxnSpPr>
            <p:nvPr/>
          </p:nvCxnSpPr>
          <p:spPr>
            <a:xfrm>
              <a:off x="2841357" y="2613358"/>
              <a:ext cx="1809982" cy="172129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Connettore diritto 510">
              <a:extLst>
                <a:ext uri="{FF2B5EF4-FFF2-40B4-BE49-F238E27FC236}">
                  <a16:creationId xmlns:a16="http://schemas.microsoft.com/office/drawing/2014/main" id="{18878C01-632D-645C-3078-3C335512672C}"/>
                </a:ext>
              </a:extLst>
            </p:cNvPr>
            <p:cNvCxnSpPr>
              <a:cxnSpLocks/>
              <a:stCxn id="509" idx="4"/>
              <a:endCxn id="4" idx="6"/>
            </p:cNvCxnSpPr>
            <p:nvPr/>
          </p:nvCxnSpPr>
          <p:spPr>
            <a:xfrm flipH="1">
              <a:off x="2885171" y="4425522"/>
              <a:ext cx="1766168" cy="20358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8" name="Ovale 567">
            <a:extLst>
              <a:ext uri="{FF2B5EF4-FFF2-40B4-BE49-F238E27FC236}">
                <a16:creationId xmlns:a16="http://schemas.microsoft.com/office/drawing/2014/main" id="{0B58A82C-BB9E-6BA0-542B-32D9AE134D43}"/>
              </a:ext>
            </a:extLst>
          </p:cNvPr>
          <p:cNvSpPr/>
          <p:nvPr/>
        </p:nvSpPr>
        <p:spPr>
          <a:xfrm>
            <a:off x="7741131" y="5950100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69" name="Ovale 568">
            <a:extLst>
              <a:ext uri="{FF2B5EF4-FFF2-40B4-BE49-F238E27FC236}">
                <a16:creationId xmlns:a16="http://schemas.microsoft.com/office/drawing/2014/main" id="{4773FBAF-C8C5-4251-75CD-6069ECA7C3BD}"/>
              </a:ext>
            </a:extLst>
          </p:cNvPr>
          <p:cNvSpPr/>
          <p:nvPr/>
        </p:nvSpPr>
        <p:spPr>
          <a:xfrm>
            <a:off x="7398362" y="5767116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70" name="Ovale 569">
            <a:extLst>
              <a:ext uri="{FF2B5EF4-FFF2-40B4-BE49-F238E27FC236}">
                <a16:creationId xmlns:a16="http://schemas.microsoft.com/office/drawing/2014/main" id="{B05EF431-E7CB-7006-8721-6E36A9DB9EE5}"/>
              </a:ext>
            </a:extLst>
          </p:cNvPr>
          <p:cNvSpPr/>
          <p:nvPr/>
        </p:nvSpPr>
        <p:spPr>
          <a:xfrm>
            <a:off x="7086517" y="5519636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71" name="Ovale 570">
            <a:extLst>
              <a:ext uri="{FF2B5EF4-FFF2-40B4-BE49-F238E27FC236}">
                <a16:creationId xmlns:a16="http://schemas.microsoft.com/office/drawing/2014/main" id="{5FC0298F-1B5D-959B-C2E9-508A74D4391B}"/>
              </a:ext>
            </a:extLst>
          </p:cNvPr>
          <p:cNvSpPr/>
          <p:nvPr/>
        </p:nvSpPr>
        <p:spPr>
          <a:xfrm>
            <a:off x="6641800" y="5262459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72" name="Ovale 571">
            <a:extLst>
              <a:ext uri="{FF2B5EF4-FFF2-40B4-BE49-F238E27FC236}">
                <a16:creationId xmlns:a16="http://schemas.microsoft.com/office/drawing/2014/main" id="{664AA24E-2404-86D1-D0D7-4E493FF909A1}"/>
              </a:ext>
            </a:extLst>
          </p:cNvPr>
          <p:cNvSpPr/>
          <p:nvPr/>
        </p:nvSpPr>
        <p:spPr>
          <a:xfrm>
            <a:off x="6146440" y="4952376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73" name="Ovale 572">
            <a:extLst>
              <a:ext uri="{FF2B5EF4-FFF2-40B4-BE49-F238E27FC236}">
                <a16:creationId xmlns:a16="http://schemas.microsoft.com/office/drawing/2014/main" id="{18C5E80E-2435-6385-B2E0-EE86CC75BC6D}"/>
              </a:ext>
            </a:extLst>
          </p:cNvPr>
          <p:cNvSpPr/>
          <p:nvPr/>
        </p:nvSpPr>
        <p:spPr>
          <a:xfrm>
            <a:off x="5826215" y="4724269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74" name="Ovale 573">
            <a:extLst>
              <a:ext uri="{FF2B5EF4-FFF2-40B4-BE49-F238E27FC236}">
                <a16:creationId xmlns:a16="http://schemas.microsoft.com/office/drawing/2014/main" id="{2EE1C261-4B24-4ADB-6E38-D7E5287F0710}"/>
              </a:ext>
            </a:extLst>
          </p:cNvPr>
          <p:cNvSpPr/>
          <p:nvPr/>
        </p:nvSpPr>
        <p:spPr>
          <a:xfrm>
            <a:off x="5382767" y="4467099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75" name="Ovale 574">
            <a:extLst>
              <a:ext uri="{FF2B5EF4-FFF2-40B4-BE49-F238E27FC236}">
                <a16:creationId xmlns:a16="http://schemas.microsoft.com/office/drawing/2014/main" id="{E6CBE083-A8E6-7B07-A3A1-9F045B406169}"/>
              </a:ext>
            </a:extLst>
          </p:cNvPr>
          <p:cNvSpPr/>
          <p:nvPr/>
        </p:nvSpPr>
        <p:spPr>
          <a:xfrm>
            <a:off x="5042152" y="4258249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576" name="Connettore diritto 575">
            <a:extLst>
              <a:ext uri="{FF2B5EF4-FFF2-40B4-BE49-F238E27FC236}">
                <a16:creationId xmlns:a16="http://schemas.microsoft.com/office/drawing/2014/main" id="{59347791-81E2-BE3B-B5E4-5E619E5BE9CE}"/>
              </a:ext>
            </a:extLst>
          </p:cNvPr>
          <p:cNvCxnSpPr>
            <a:cxnSpLocks/>
            <a:stCxn id="568" idx="6"/>
            <a:endCxn id="652" idx="1"/>
          </p:cNvCxnSpPr>
          <p:nvPr/>
        </p:nvCxnSpPr>
        <p:spPr>
          <a:xfrm>
            <a:off x="7828760" y="5995536"/>
            <a:ext cx="387129" cy="27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Connettore diritto 576">
            <a:extLst>
              <a:ext uri="{FF2B5EF4-FFF2-40B4-BE49-F238E27FC236}">
                <a16:creationId xmlns:a16="http://schemas.microsoft.com/office/drawing/2014/main" id="{EE84A639-307B-2B46-DC10-01E861B72506}"/>
              </a:ext>
            </a:extLst>
          </p:cNvPr>
          <p:cNvCxnSpPr>
            <a:cxnSpLocks/>
            <a:stCxn id="569" idx="5"/>
            <a:endCxn id="568" idx="1"/>
          </p:cNvCxnSpPr>
          <p:nvPr/>
        </p:nvCxnSpPr>
        <p:spPr>
          <a:xfrm>
            <a:off x="7473158" y="5844680"/>
            <a:ext cx="280806" cy="118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Connettore diritto 577">
            <a:extLst>
              <a:ext uri="{FF2B5EF4-FFF2-40B4-BE49-F238E27FC236}">
                <a16:creationId xmlns:a16="http://schemas.microsoft.com/office/drawing/2014/main" id="{E11E462F-7299-9631-CA47-01915AB2DA02}"/>
              </a:ext>
            </a:extLst>
          </p:cNvPr>
          <p:cNvCxnSpPr>
            <a:cxnSpLocks/>
            <a:stCxn id="570" idx="5"/>
            <a:endCxn id="569" idx="1"/>
          </p:cNvCxnSpPr>
          <p:nvPr/>
        </p:nvCxnSpPr>
        <p:spPr>
          <a:xfrm>
            <a:off x="7161313" y="5597200"/>
            <a:ext cx="249882" cy="18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Connettore diritto 578">
            <a:extLst>
              <a:ext uri="{FF2B5EF4-FFF2-40B4-BE49-F238E27FC236}">
                <a16:creationId xmlns:a16="http://schemas.microsoft.com/office/drawing/2014/main" id="{E9DB89F9-6038-4B7C-1378-B519F266A515}"/>
              </a:ext>
            </a:extLst>
          </p:cNvPr>
          <p:cNvCxnSpPr>
            <a:cxnSpLocks/>
            <a:stCxn id="571" idx="5"/>
            <a:endCxn id="570" idx="1"/>
          </p:cNvCxnSpPr>
          <p:nvPr/>
        </p:nvCxnSpPr>
        <p:spPr>
          <a:xfrm>
            <a:off x="6716596" y="5340023"/>
            <a:ext cx="382754" cy="192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Connettore diritto 579">
            <a:extLst>
              <a:ext uri="{FF2B5EF4-FFF2-40B4-BE49-F238E27FC236}">
                <a16:creationId xmlns:a16="http://schemas.microsoft.com/office/drawing/2014/main" id="{13F35561-7924-120F-652A-85AAABA5EE96}"/>
              </a:ext>
            </a:extLst>
          </p:cNvPr>
          <p:cNvCxnSpPr>
            <a:cxnSpLocks/>
            <a:stCxn id="572" idx="5"/>
            <a:endCxn id="571" idx="1"/>
          </p:cNvCxnSpPr>
          <p:nvPr/>
        </p:nvCxnSpPr>
        <p:spPr>
          <a:xfrm>
            <a:off x="6221236" y="5029940"/>
            <a:ext cx="433397" cy="245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Connettore diritto 580">
            <a:extLst>
              <a:ext uri="{FF2B5EF4-FFF2-40B4-BE49-F238E27FC236}">
                <a16:creationId xmlns:a16="http://schemas.microsoft.com/office/drawing/2014/main" id="{267A501E-0BE7-DD16-B993-584740EFA574}"/>
              </a:ext>
            </a:extLst>
          </p:cNvPr>
          <p:cNvCxnSpPr>
            <a:cxnSpLocks/>
            <a:stCxn id="573" idx="5"/>
            <a:endCxn id="572" idx="1"/>
          </p:cNvCxnSpPr>
          <p:nvPr/>
        </p:nvCxnSpPr>
        <p:spPr>
          <a:xfrm>
            <a:off x="5901011" y="4801833"/>
            <a:ext cx="258262" cy="163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Connettore diritto 581">
            <a:extLst>
              <a:ext uri="{FF2B5EF4-FFF2-40B4-BE49-F238E27FC236}">
                <a16:creationId xmlns:a16="http://schemas.microsoft.com/office/drawing/2014/main" id="{E0FBE07C-8C03-C688-C9F4-8578D41A6366}"/>
              </a:ext>
            </a:extLst>
          </p:cNvPr>
          <p:cNvCxnSpPr>
            <a:cxnSpLocks/>
            <a:stCxn id="574" idx="5"/>
            <a:endCxn id="573" idx="1"/>
          </p:cNvCxnSpPr>
          <p:nvPr/>
        </p:nvCxnSpPr>
        <p:spPr>
          <a:xfrm>
            <a:off x="5457563" y="4544663"/>
            <a:ext cx="381485" cy="192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Connettore diritto 582">
            <a:extLst>
              <a:ext uri="{FF2B5EF4-FFF2-40B4-BE49-F238E27FC236}">
                <a16:creationId xmlns:a16="http://schemas.microsoft.com/office/drawing/2014/main" id="{2D5C2C3A-F408-22E5-4E2A-646FD64EB7F1}"/>
              </a:ext>
            </a:extLst>
          </p:cNvPr>
          <p:cNvCxnSpPr>
            <a:cxnSpLocks/>
            <a:stCxn id="575" idx="5"/>
            <a:endCxn id="574" idx="1"/>
          </p:cNvCxnSpPr>
          <p:nvPr/>
        </p:nvCxnSpPr>
        <p:spPr>
          <a:xfrm>
            <a:off x="5116948" y="4335813"/>
            <a:ext cx="278652" cy="14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Connettore diritto 583">
            <a:extLst>
              <a:ext uri="{FF2B5EF4-FFF2-40B4-BE49-F238E27FC236}">
                <a16:creationId xmlns:a16="http://schemas.microsoft.com/office/drawing/2014/main" id="{C118F9C0-5BEE-6F98-30E3-8725756EDF3E}"/>
              </a:ext>
            </a:extLst>
          </p:cNvPr>
          <p:cNvCxnSpPr>
            <a:cxnSpLocks/>
            <a:endCxn id="575" idx="7"/>
          </p:cNvCxnSpPr>
          <p:nvPr/>
        </p:nvCxnSpPr>
        <p:spPr>
          <a:xfrm flipH="1">
            <a:off x="5116948" y="2530786"/>
            <a:ext cx="1093777" cy="1740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Ovale 584">
            <a:extLst>
              <a:ext uri="{FF2B5EF4-FFF2-40B4-BE49-F238E27FC236}">
                <a16:creationId xmlns:a16="http://schemas.microsoft.com/office/drawing/2014/main" id="{FE54376A-BCE9-95E3-C333-6BB976620453}"/>
              </a:ext>
            </a:extLst>
          </p:cNvPr>
          <p:cNvSpPr/>
          <p:nvPr/>
        </p:nvSpPr>
        <p:spPr>
          <a:xfrm>
            <a:off x="7992645" y="5900348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86" name="Ovale 585">
            <a:extLst>
              <a:ext uri="{FF2B5EF4-FFF2-40B4-BE49-F238E27FC236}">
                <a16:creationId xmlns:a16="http://schemas.microsoft.com/office/drawing/2014/main" id="{EDF2FA9D-F3E9-8259-EB4C-011694EC1251}"/>
              </a:ext>
            </a:extLst>
          </p:cNvPr>
          <p:cNvSpPr/>
          <p:nvPr/>
        </p:nvSpPr>
        <p:spPr>
          <a:xfrm>
            <a:off x="7882469" y="5601841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87" name="Ovale 586">
            <a:extLst>
              <a:ext uri="{FF2B5EF4-FFF2-40B4-BE49-F238E27FC236}">
                <a16:creationId xmlns:a16="http://schemas.microsoft.com/office/drawing/2014/main" id="{6B24210B-6F47-4E16-258F-33FD131034FA}"/>
              </a:ext>
            </a:extLst>
          </p:cNvPr>
          <p:cNvSpPr/>
          <p:nvPr/>
        </p:nvSpPr>
        <p:spPr>
          <a:xfrm>
            <a:off x="7688627" y="5334266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88" name="Ovale 587">
            <a:extLst>
              <a:ext uri="{FF2B5EF4-FFF2-40B4-BE49-F238E27FC236}">
                <a16:creationId xmlns:a16="http://schemas.microsoft.com/office/drawing/2014/main" id="{13576548-C2DF-680F-5AF3-1F93C04B25AF}"/>
              </a:ext>
            </a:extLst>
          </p:cNvPr>
          <p:cNvSpPr/>
          <p:nvPr/>
        </p:nvSpPr>
        <p:spPr>
          <a:xfrm>
            <a:off x="7560948" y="5074202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89" name="Ovale 588">
            <a:extLst>
              <a:ext uri="{FF2B5EF4-FFF2-40B4-BE49-F238E27FC236}">
                <a16:creationId xmlns:a16="http://schemas.microsoft.com/office/drawing/2014/main" id="{23A74E0F-D3CF-F485-02D2-FFBF3FC76CAE}"/>
              </a:ext>
            </a:extLst>
          </p:cNvPr>
          <p:cNvSpPr/>
          <p:nvPr/>
        </p:nvSpPr>
        <p:spPr>
          <a:xfrm>
            <a:off x="7349130" y="4784499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90" name="Ovale 589">
            <a:extLst>
              <a:ext uri="{FF2B5EF4-FFF2-40B4-BE49-F238E27FC236}">
                <a16:creationId xmlns:a16="http://schemas.microsoft.com/office/drawing/2014/main" id="{99EBDB56-3D0F-1DE8-A9C5-981D3F6688C6}"/>
              </a:ext>
            </a:extLst>
          </p:cNvPr>
          <p:cNvSpPr/>
          <p:nvPr/>
        </p:nvSpPr>
        <p:spPr>
          <a:xfrm>
            <a:off x="7189182" y="4493333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91" name="Ovale 590">
            <a:extLst>
              <a:ext uri="{FF2B5EF4-FFF2-40B4-BE49-F238E27FC236}">
                <a16:creationId xmlns:a16="http://schemas.microsoft.com/office/drawing/2014/main" id="{DE52AA86-DBB4-0CFA-09E9-77FE3B47017A}"/>
              </a:ext>
            </a:extLst>
          </p:cNvPr>
          <p:cNvSpPr/>
          <p:nvPr/>
        </p:nvSpPr>
        <p:spPr>
          <a:xfrm>
            <a:off x="7046077" y="4237096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92" name="Ovale 591">
            <a:extLst>
              <a:ext uri="{FF2B5EF4-FFF2-40B4-BE49-F238E27FC236}">
                <a16:creationId xmlns:a16="http://schemas.microsoft.com/office/drawing/2014/main" id="{97B0F01C-419B-66A0-2F3A-F7FF66AD0AB4}"/>
              </a:ext>
            </a:extLst>
          </p:cNvPr>
          <p:cNvSpPr/>
          <p:nvPr/>
        </p:nvSpPr>
        <p:spPr>
          <a:xfrm>
            <a:off x="6926868" y="4037505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593" name="Connettore diritto 592">
            <a:extLst>
              <a:ext uri="{FF2B5EF4-FFF2-40B4-BE49-F238E27FC236}">
                <a16:creationId xmlns:a16="http://schemas.microsoft.com/office/drawing/2014/main" id="{F592D740-BC3A-0A6A-16A3-26D4AF9A11FE}"/>
              </a:ext>
            </a:extLst>
          </p:cNvPr>
          <p:cNvCxnSpPr>
            <a:cxnSpLocks/>
            <a:stCxn id="585" idx="5"/>
            <a:endCxn id="652" idx="1"/>
          </p:cNvCxnSpPr>
          <p:nvPr/>
        </p:nvCxnSpPr>
        <p:spPr>
          <a:xfrm>
            <a:off x="8067441" y="5977912"/>
            <a:ext cx="148448" cy="297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Connettore diritto 593">
            <a:extLst>
              <a:ext uri="{FF2B5EF4-FFF2-40B4-BE49-F238E27FC236}">
                <a16:creationId xmlns:a16="http://schemas.microsoft.com/office/drawing/2014/main" id="{25D15C93-5BE4-B175-A1CF-C8F9B40C7223}"/>
              </a:ext>
            </a:extLst>
          </p:cNvPr>
          <p:cNvCxnSpPr>
            <a:cxnSpLocks/>
            <a:stCxn id="586" idx="4"/>
            <a:endCxn id="585" idx="0"/>
          </p:cNvCxnSpPr>
          <p:nvPr/>
        </p:nvCxnSpPr>
        <p:spPr>
          <a:xfrm>
            <a:off x="7926284" y="5692713"/>
            <a:ext cx="110176" cy="207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Connettore diritto 594">
            <a:extLst>
              <a:ext uri="{FF2B5EF4-FFF2-40B4-BE49-F238E27FC236}">
                <a16:creationId xmlns:a16="http://schemas.microsoft.com/office/drawing/2014/main" id="{69A7200F-2FDA-4B58-2713-C2B6E5D432E5}"/>
              </a:ext>
            </a:extLst>
          </p:cNvPr>
          <p:cNvCxnSpPr>
            <a:cxnSpLocks/>
            <a:stCxn id="587" idx="5"/>
            <a:endCxn id="586" idx="1"/>
          </p:cNvCxnSpPr>
          <p:nvPr/>
        </p:nvCxnSpPr>
        <p:spPr>
          <a:xfrm>
            <a:off x="7763423" y="5411830"/>
            <a:ext cx="131879" cy="203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Connettore diritto 595">
            <a:extLst>
              <a:ext uri="{FF2B5EF4-FFF2-40B4-BE49-F238E27FC236}">
                <a16:creationId xmlns:a16="http://schemas.microsoft.com/office/drawing/2014/main" id="{49CCB5CA-2DE7-44B3-C3AA-4210C9671C7C}"/>
              </a:ext>
            </a:extLst>
          </p:cNvPr>
          <p:cNvCxnSpPr>
            <a:cxnSpLocks/>
            <a:stCxn id="588" idx="5"/>
            <a:endCxn id="587" idx="0"/>
          </p:cNvCxnSpPr>
          <p:nvPr/>
        </p:nvCxnSpPr>
        <p:spPr>
          <a:xfrm>
            <a:off x="7635744" y="5151766"/>
            <a:ext cx="96698" cy="18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Connettore diritto 596">
            <a:extLst>
              <a:ext uri="{FF2B5EF4-FFF2-40B4-BE49-F238E27FC236}">
                <a16:creationId xmlns:a16="http://schemas.microsoft.com/office/drawing/2014/main" id="{EF0D250E-DBB7-305F-19AE-914D6CC08F77}"/>
              </a:ext>
            </a:extLst>
          </p:cNvPr>
          <p:cNvCxnSpPr>
            <a:cxnSpLocks/>
            <a:stCxn id="589" idx="5"/>
            <a:endCxn id="588" idx="1"/>
          </p:cNvCxnSpPr>
          <p:nvPr/>
        </p:nvCxnSpPr>
        <p:spPr>
          <a:xfrm>
            <a:off x="7423926" y="4862063"/>
            <a:ext cx="149855" cy="225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Connettore diritto 597">
            <a:extLst>
              <a:ext uri="{FF2B5EF4-FFF2-40B4-BE49-F238E27FC236}">
                <a16:creationId xmlns:a16="http://schemas.microsoft.com/office/drawing/2014/main" id="{2C6E38E5-89FF-E638-2155-6CAA36C54AD2}"/>
              </a:ext>
            </a:extLst>
          </p:cNvPr>
          <p:cNvCxnSpPr>
            <a:cxnSpLocks/>
            <a:stCxn id="590" idx="5"/>
            <a:endCxn id="589" idx="1"/>
          </p:cNvCxnSpPr>
          <p:nvPr/>
        </p:nvCxnSpPr>
        <p:spPr>
          <a:xfrm>
            <a:off x="7263978" y="4570897"/>
            <a:ext cx="97985" cy="226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Connettore diritto 598">
            <a:extLst>
              <a:ext uri="{FF2B5EF4-FFF2-40B4-BE49-F238E27FC236}">
                <a16:creationId xmlns:a16="http://schemas.microsoft.com/office/drawing/2014/main" id="{66FBF657-4A4D-E1A2-120E-F369EE03D79A}"/>
              </a:ext>
            </a:extLst>
          </p:cNvPr>
          <p:cNvCxnSpPr>
            <a:cxnSpLocks/>
            <a:stCxn id="591" idx="4"/>
            <a:endCxn id="590" idx="1"/>
          </p:cNvCxnSpPr>
          <p:nvPr/>
        </p:nvCxnSpPr>
        <p:spPr>
          <a:xfrm>
            <a:off x="7089892" y="4327968"/>
            <a:ext cx="112123" cy="178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Connettore diritto 599">
            <a:extLst>
              <a:ext uri="{FF2B5EF4-FFF2-40B4-BE49-F238E27FC236}">
                <a16:creationId xmlns:a16="http://schemas.microsoft.com/office/drawing/2014/main" id="{29568D40-42D8-79F5-8597-B71D708C3480}"/>
              </a:ext>
            </a:extLst>
          </p:cNvPr>
          <p:cNvCxnSpPr>
            <a:cxnSpLocks/>
            <a:stCxn id="592" idx="5"/>
            <a:endCxn id="591" idx="1"/>
          </p:cNvCxnSpPr>
          <p:nvPr/>
        </p:nvCxnSpPr>
        <p:spPr>
          <a:xfrm>
            <a:off x="7001664" y="4115069"/>
            <a:ext cx="57246" cy="135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Connettore diritto 600">
            <a:extLst>
              <a:ext uri="{FF2B5EF4-FFF2-40B4-BE49-F238E27FC236}">
                <a16:creationId xmlns:a16="http://schemas.microsoft.com/office/drawing/2014/main" id="{A8D81BD4-AEDF-41F7-C7E4-CD39BDEF87CA}"/>
              </a:ext>
            </a:extLst>
          </p:cNvPr>
          <p:cNvCxnSpPr>
            <a:cxnSpLocks/>
            <a:endCxn id="592" idx="7"/>
          </p:cNvCxnSpPr>
          <p:nvPr/>
        </p:nvCxnSpPr>
        <p:spPr>
          <a:xfrm flipH="1">
            <a:off x="7001664" y="2545558"/>
            <a:ext cx="223978" cy="1505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2" name="Ovale 601">
            <a:extLst>
              <a:ext uri="{FF2B5EF4-FFF2-40B4-BE49-F238E27FC236}">
                <a16:creationId xmlns:a16="http://schemas.microsoft.com/office/drawing/2014/main" id="{B5ECF20A-C9B9-7C5B-DB02-EF6359BB5044}"/>
              </a:ext>
            </a:extLst>
          </p:cNvPr>
          <p:cNvSpPr/>
          <p:nvPr/>
        </p:nvSpPr>
        <p:spPr>
          <a:xfrm>
            <a:off x="8219107" y="5863873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03" name="Ovale 602">
            <a:extLst>
              <a:ext uri="{FF2B5EF4-FFF2-40B4-BE49-F238E27FC236}">
                <a16:creationId xmlns:a16="http://schemas.microsoft.com/office/drawing/2014/main" id="{8AD07867-F023-8623-7ED7-CB56F69AED7B}"/>
              </a:ext>
            </a:extLst>
          </p:cNvPr>
          <p:cNvSpPr/>
          <p:nvPr/>
        </p:nvSpPr>
        <p:spPr>
          <a:xfrm>
            <a:off x="8210073" y="5566983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04" name="Ovale 603">
            <a:extLst>
              <a:ext uri="{FF2B5EF4-FFF2-40B4-BE49-F238E27FC236}">
                <a16:creationId xmlns:a16="http://schemas.microsoft.com/office/drawing/2014/main" id="{1DCC1EF2-1CF9-77BD-88F4-6DE7396C4741}"/>
              </a:ext>
            </a:extLst>
          </p:cNvPr>
          <p:cNvSpPr/>
          <p:nvPr/>
        </p:nvSpPr>
        <p:spPr>
          <a:xfrm>
            <a:off x="8203056" y="5294102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05" name="Ovale 604">
            <a:extLst>
              <a:ext uri="{FF2B5EF4-FFF2-40B4-BE49-F238E27FC236}">
                <a16:creationId xmlns:a16="http://schemas.microsoft.com/office/drawing/2014/main" id="{DF214773-4258-E222-0B77-D935DF1A0B68}"/>
              </a:ext>
            </a:extLst>
          </p:cNvPr>
          <p:cNvSpPr/>
          <p:nvPr/>
        </p:nvSpPr>
        <p:spPr>
          <a:xfrm>
            <a:off x="8225998" y="5032246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06" name="Ovale 605">
            <a:extLst>
              <a:ext uri="{FF2B5EF4-FFF2-40B4-BE49-F238E27FC236}">
                <a16:creationId xmlns:a16="http://schemas.microsoft.com/office/drawing/2014/main" id="{84A611DE-55F7-6807-1EA3-B87BD06E9C25}"/>
              </a:ext>
            </a:extLst>
          </p:cNvPr>
          <p:cNvSpPr/>
          <p:nvPr/>
        </p:nvSpPr>
        <p:spPr>
          <a:xfrm>
            <a:off x="8210073" y="4725415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07" name="Ovale 606">
            <a:extLst>
              <a:ext uri="{FF2B5EF4-FFF2-40B4-BE49-F238E27FC236}">
                <a16:creationId xmlns:a16="http://schemas.microsoft.com/office/drawing/2014/main" id="{0B48F8E1-E395-A647-6971-53EB1D693F36}"/>
              </a:ext>
            </a:extLst>
          </p:cNvPr>
          <p:cNvSpPr/>
          <p:nvPr/>
        </p:nvSpPr>
        <p:spPr>
          <a:xfrm>
            <a:off x="8216710" y="4424373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08" name="Ovale 607">
            <a:extLst>
              <a:ext uri="{FF2B5EF4-FFF2-40B4-BE49-F238E27FC236}">
                <a16:creationId xmlns:a16="http://schemas.microsoft.com/office/drawing/2014/main" id="{EFB454CB-14CB-FEAC-B362-AEBDA4A4D3D9}"/>
              </a:ext>
            </a:extLst>
          </p:cNvPr>
          <p:cNvSpPr/>
          <p:nvPr/>
        </p:nvSpPr>
        <p:spPr>
          <a:xfrm>
            <a:off x="8212075" y="4165410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09" name="Ovale 608">
            <a:extLst>
              <a:ext uri="{FF2B5EF4-FFF2-40B4-BE49-F238E27FC236}">
                <a16:creationId xmlns:a16="http://schemas.microsoft.com/office/drawing/2014/main" id="{31C54A62-8552-26FA-EC12-CFA462634162}"/>
              </a:ext>
            </a:extLst>
          </p:cNvPr>
          <p:cNvSpPr/>
          <p:nvPr/>
        </p:nvSpPr>
        <p:spPr>
          <a:xfrm>
            <a:off x="8222894" y="3888007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610" name="Connettore diritto 609">
            <a:extLst>
              <a:ext uri="{FF2B5EF4-FFF2-40B4-BE49-F238E27FC236}">
                <a16:creationId xmlns:a16="http://schemas.microsoft.com/office/drawing/2014/main" id="{29A62DDF-FB89-D4CB-47FD-EDA7B55FA6C3}"/>
              </a:ext>
            </a:extLst>
          </p:cNvPr>
          <p:cNvCxnSpPr>
            <a:cxnSpLocks/>
            <a:stCxn id="602" idx="4"/>
            <a:endCxn id="652" idx="0"/>
          </p:cNvCxnSpPr>
          <p:nvPr/>
        </p:nvCxnSpPr>
        <p:spPr>
          <a:xfrm flipH="1">
            <a:off x="8246871" y="5954745"/>
            <a:ext cx="16051" cy="307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Connettore diritto 610">
            <a:extLst>
              <a:ext uri="{FF2B5EF4-FFF2-40B4-BE49-F238E27FC236}">
                <a16:creationId xmlns:a16="http://schemas.microsoft.com/office/drawing/2014/main" id="{AA96C8B3-3939-7DCF-81A0-614184F0BAB8}"/>
              </a:ext>
            </a:extLst>
          </p:cNvPr>
          <p:cNvCxnSpPr>
            <a:cxnSpLocks/>
            <a:stCxn id="603" idx="4"/>
            <a:endCxn id="602" idx="0"/>
          </p:cNvCxnSpPr>
          <p:nvPr/>
        </p:nvCxnSpPr>
        <p:spPr>
          <a:xfrm>
            <a:off x="8253888" y="5657855"/>
            <a:ext cx="9034" cy="206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Connettore diritto 611">
            <a:extLst>
              <a:ext uri="{FF2B5EF4-FFF2-40B4-BE49-F238E27FC236}">
                <a16:creationId xmlns:a16="http://schemas.microsoft.com/office/drawing/2014/main" id="{AAEC2F38-2E54-3AF8-66AB-A192CF07DAB9}"/>
              </a:ext>
            </a:extLst>
          </p:cNvPr>
          <p:cNvCxnSpPr>
            <a:cxnSpLocks/>
            <a:stCxn id="604" idx="4"/>
            <a:endCxn id="603" idx="0"/>
          </p:cNvCxnSpPr>
          <p:nvPr/>
        </p:nvCxnSpPr>
        <p:spPr>
          <a:xfrm>
            <a:off x="8246871" y="5384974"/>
            <a:ext cx="7017" cy="182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Connettore diritto 612">
            <a:extLst>
              <a:ext uri="{FF2B5EF4-FFF2-40B4-BE49-F238E27FC236}">
                <a16:creationId xmlns:a16="http://schemas.microsoft.com/office/drawing/2014/main" id="{11845A5B-6D12-44B2-E640-96418EFD11EA}"/>
              </a:ext>
            </a:extLst>
          </p:cNvPr>
          <p:cNvCxnSpPr>
            <a:cxnSpLocks/>
            <a:stCxn id="605" idx="4"/>
            <a:endCxn id="604" idx="0"/>
          </p:cNvCxnSpPr>
          <p:nvPr/>
        </p:nvCxnSpPr>
        <p:spPr>
          <a:xfrm flipH="1">
            <a:off x="8246871" y="5123118"/>
            <a:ext cx="22942" cy="170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Connettore diritto 613">
            <a:extLst>
              <a:ext uri="{FF2B5EF4-FFF2-40B4-BE49-F238E27FC236}">
                <a16:creationId xmlns:a16="http://schemas.microsoft.com/office/drawing/2014/main" id="{A281154D-76FB-51A1-1045-90F700A4E837}"/>
              </a:ext>
            </a:extLst>
          </p:cNvPr>
          <p:cNvCxnSpPr>
            <a:cxnSpLocks/>
            <a:stCxn id="606" idx="4"/>
            <a:endCxn id="605" idx="0"/>
          </p:cNvCxnSpPr>
          <p:nvPr/>
        </p:nvCxnSpPr>
        <p:spPr>
          <a:xfrm>
            <a:off x="8253888" y="4816287"/>
            <a:ext cx="15925" cy="21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Connettore diritto 614">
            <a:extLst>
              <a:ext uri="{FF2B5EF4-FFF2-40B4-BE49-F238E27FC236}">
                <a16:creationId xmlns:a16="http://schemas.microsoft.com/office/drawing/2014/main" id="{6F957C53-93F8-5A28-CADD-585405A90851}"/>
              </a:ext>
            </a:extLst>
          </p:cNvPr>
          <p:cNvCxnSpPr>
            <a:cxnSpLocks/>
            <a:stCxn id="607" idx="4"/>
            <a:endCxn id="606" idx="0"/>
          </p:cNvCxnSpPr>
          <p:nvPr/>
        </p:nvCxnSpPr>
        <p:spPr>
          <a:xfrm flipH="1">
            <a:off x="8253888" y="4515245"/>
            <a:ext cx="6637" cy="210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Connettore diritto 615">
            <a:extLst>
              <a:ext uri="{FF2B5EF4-FFF2-40B4-BE49-F238E27FC236}">
                <a16:creationId xmlns:a16="http://schemas.microsoft.com/office/drawing/2014/main" id="{33345597-6653-E7A3-1EBB-254179DDC4EA}"/>
              </a:ext>
            </a:extLst>
          </p:cNvPr>
          <p:cNvCxnSpPr>
            <a:cxnSpLocks/>
            <a:stCxn id="608" idx="4"/>
            <a:endCxn id="607" idx="0"/>
          </p:cNvCxnSpPr>
          <p:nvPr/>
        </p:nvCxnSpPr>
        <p:spPr>
          <a:xfrm>
            <a:off x="8255890" y="4256282"/>
            <a:ext cx="4635" cy="168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Connettore diritto 616">
            <a:extLst>
              <a:ext uri="{FF2B5EF4-FFF2-40B4-BE49-F238E27FC236}">
                <a16:creationId xmlns:a16="http://schemas.microsoft.com/office/drawing/2014/main" id="{40740FB3-A8A6-9F05-63D4-263536D4A950}"/>
              </a:ext>
            </a:extLst>
          </p:cNvPr>
          <p:cNvCxnSpPr>
            <a:cxnSpLocks/>
            <a:stCxn id="609" idx="4"/>
            <a:endCxn id="608" idx="0"/>
          </p:cNvCxnSpPr>
          <p:nvPr/>
        </p:nvCxnSpPr>
        <p:spPr>
          <a:xfrm flipH="1">
            <a:off x="8255890" y="3978879"/>
            <a:ext cx="10819" cy="186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Connettore diritto 617">
            <a:extLst>
              <a:ext uri="{FF2B5EF4-FFF2-40B4-BE49-F238E27FC236}">
                <a16:creationId xmlns:a16="http://schemas.microsoft.com/office/drawing/2014/main" id="{4E1C3857-A053-E0A3-EF7F-4AF006DCAD7E}"/>
              </a:ext>
            </a:extLst>
          </p:cNvPr>
          <p:cNvCxnSpPr>
            <a:cxnSpLocks/>
            <a:endCxn id="609" idx="0"/>
          </p:cNvCxnSpPr>
          <p:nvPr/>
        </p:nvCxnSpPr>
        <p:spPr>
          <a:xfrm flipH="1">
            <a:off x="8266709" y="2528282"/>
            <a:ext cx="47179" cy="135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Ovale 618">
            <a:extLst>
              <a:ext uri="{FF2B5EF4-FFF2-40B4-BE49-F238E27FC236}">
                <a16:creationId xmlns:a16="http://schemas.microsoft.com/office/drawing/2014/main" id="{8687BE9E-BAA8-5DA9-2522-873ADA190402}"/>
              </a:ext>
            </a:extLst>
          </p:cNvPr>
          <p:cNvSpPr/>
          <p:nvPr/>
        </p:nvSpPr>
        <p:spPr>
          <a:xfrm>
            <a:off x="8437923" y="5846993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20" name="Ovale 619">
            <a:extLst>
              <a:ext uri="{FF2B5EF4-FFF2-40B4-BE49-F238E27FC236}">
                <a16:creationId xmlns:a16="http://schemas.microsoft.com/office/drawing/2014/main" id="{5E7B3CB2-87D9-9F97-60CA-89629EBB4094}"/>
              </a:ext>
            </a:extLst>
          </p:cNvPr>
          <p:cNvSpPr/>
          <p:nvPr/>
        </p:nvSpPr>
        <p:spPr>
          <a:xfrm>
            <a:off x="8576229" y="5547796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21" name="Ovale 620">
            <a:extLst>
              <a:ext uri="{FF2B5EF4-FFF2-40B4-BE49-F238E27FC236}">
                <a16:creationId xmlns:a16="http://schemas.microsoft.com/office/drawing/2014/main" id="{CBC34D88-2D10-1DE8-C71D-998A34037567}"/>
              </a:ext>
            </a:extLst>
          </p:cNvPr>
          <p:cNvSpPr/>
          <p:nvPr/>
        </p:nvSpPr>
        <p:spPr>
          <a:xfrm>
            <a:off x="8740741" y="5238479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22" name="Ovale 621">
            <a:extLst>
              <a:ext uri="{FF2B5EF4-FFF2-40B4-BE49-F238E27FC236}">
                <a16:creationId xmlns:a16="http://schemas.microsoft.com/office/drawing/2014/main" id="{E45936B4-BDC4-30E7-7E39-8D6F33EB4E39}"/>
              </a:ext>
            </a:extLst>
          </p:cNvPr>
          <p:cNvSpPr/>
          <p:nvPr/>
        </p:nvSpPr>
        <p:spPr>
          <a:xfrm>
            <a:off x="8874097" y="4928192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23" name="Ovale 622">
            <a:extLst>
              <a:ext uri="{FF2B5EF4-FFF2-40B4-BE49-F238E27FC236}">
                <a16:creationId xmlns:a16="http://schemas.microsoft.com/office/drawing/2014/main" id="{BF5C1C61-A054-C425-92E9-161DD1D4AB62}"/>
              </a:ext>
            </a:extLst>
          </p:cNvPr>
          <p:cNvSpPr/>
          <p:nvPr/>
        </p:nvSpPr>
        <p:spPr>
          <a:xfrm>
            <a:off x="9043205" y="4667259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24" name="Ovale 623">
            <a:extLst>
              <a:ext uri="{FF2B5EF4-FFF2-40B4-BE49-F238E27FC236}">
                <a16:creationId xmlns:a16="http://schemas.microsoft.com/office/drawing/2014/main" id="{4F46D74C-602D-2A5E-3141-442332901ACF}"/>
              </a:ext>
            </a:extLst>
          </p:cNvPr>
          <p:cNvSpPr/>
          <p:nvPr/>
        </p:nvSpPr>
        <p:spPr>
          <a:xfrm>
            <a:off x="9193983" y="4371120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25" name="Ovale 624">
            <a:extLst>
              <a:ext uri="{FF2B5EF4-FFF2-40B4-BE49-F238E27FC236}">
                <a16:creationId xmlns:a16="http://schemas.microsoft.com/office/drawing/2014/main" id="{3F90014E-E299-9537-4E62-965E5CC8C25F}"/>
              </a:ext>
            </a:extLst>
          </p:cNvPr>
          <p:cNvSpPr/>
          <p:nvPr/>
        </p:nvSpPr>
        <p:spPr>
          <a:xfrm>
            <a:off x="9364166" y="4084276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26" name="Ovale 625">
            <a:extLst>
              <a:ext uri="{FF2B5EF4-FFF2-40B4-BE49-F238E27FC236}">
                <a16:creationId xmlns:a16="http://schemas.microsoft.com/office/drawing/2014/main" id="{4BCCB4F7-75B8-2A4F-86D0-85070F3D7275}"/>
              </a:ext>
            </a:extLst>
          </p:cNvPr>
          <p:cNvSpPr/>
          <p:nvPr/>
        </p:nvSpPr>
        <p:spPr>
          <a:xfrm>
            <a:off x="9514427" y="3723479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627" name="Connettore diritto 626">
            <a:extLst>
              <a:ext uri="{FF2B5EF4-FFF2-40B4-BE49-F238E27FC236}">
                <a16:creationId xmlns:a16="http://schemas.microsoft.com/office/drawing/2014/main" id="{14F16897-EC30-53E8-543C-E1F88C166ED1}"/>
              </a:ext>
            </a:extLst>
          </p:cNvPr>
          <p:cNvCxnSpPr>
            <a:cxnSpLocks/>
            <a:stCxn id="619" idx="4"/>
            <a:endCxn id="652" idx="7"/>
          </p:cNvCxnSpPr>
          <p:nvPr/>
        </p:nvCxnSpPr>
        <p:spPr>
          <a:xfrm flipH="1">
            <a:off x="8277852" y="5937865"/>
            <a:ext cx="203886" cy="337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Connettore diritto 627">
            <a:extLst>
              <a:ext uri="{FF2B5EF4-FFF2-40B4-BE49-F238E27FC236}">
                <a16:creationId xmlns:a16="http://schemas.microsoft.com/office/drawing/2014/main" id="{E3E567B2-3078-526F-E0E4-82FE253E35F6}"/>
              </a:ext>
            </a:extLst>
          </p:cNvPr>
          <p:cNvCxnSpPr>
            <a:cxnSpLocks/>
            <a:stCxn id="620" idx="4"/>
            <a:endCxn id="619" idx="0"/>
          </p:cNvCxnSpPr>
          <p:nvPr/>
        </p:nvCxnSpPr>
        <p:spPr>
          <a:xfrm flipH="1">
            <a:off x="8481738" y="5638668"/>
            <a:ext cx="138306" cy="20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Connettore diritto 628">
            <a:extLst>
              <a:ext uri="{FF2B5EF4-FFF2-40B4-BE49-F238E27FC236}">
                <a16:creationId xmlns:a16="http://schemas.microsoft.com/office/drawing/2014/main" id="{3BDC8486-5F51-1365-05BE-3F7FA23918A7}"/>
              </a:ext>
            </a:extLst>
          </p:cNvPr>
          <p:cNvCxnSpPr>
            <a:cxnSpLocks/>
            <a:stCxn id="621" idx="3"/>
            <a:endCxn id="620" idx="7"/>
          </p:cNvCxnSpPr>
          <p:nvPr/>
        </p:nvCxnSpPr>
        <p:spPr>
          <a:xfrm flipH="1">
            <a:off x="8651025" y="5316043"/>
            <a:ext cx="102549" cy="245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Connettore diritto 629">
            <a:extLst>
              <a:ext uri="{FF2B5EF4-FFF2-40B4-BE49-F238E27FC236}">
                <a16:creationId xmlns:a16="http://schemas.microsoft.com/office/drawing/2014/main" id="{C758AEBD-9CDB-C3CD-A176-905F0070B4D6}"/>
              </a:ext>
            </a:extLst>
          </p:cNvPr>
          <p:cNvCxnSpPr>
            <a:cxnSpLocks/>
            <a:stCxn id="622" idx="3"/>
            <a:endCxn id="621" idx="0"/>
          </p:cNvCxnSpPr>
          <p:nvPr/>
        </p:nvCxnSpPr>
        <p:spPr>
          <a:xfrm flipH="1">
            <a:off x="8784556" y="5005756"/>
            <a:ext cx="102374" cy="23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Connettore diritto 630">
            <a:extLst>
              <a:ext uri="{FF2B5EF4-FFF2-40B4-BE49-F238E27FC236}">
                <a16:creationId xmlns:a16="http://schemas.microsoft.com/office/drawing/2014/main" id="{EC72B98C-D1FD-D968-847D-0034463611CB}"/>
              </a:ext>
            </a:extLst>
          </p:cNvPr>
          <p:cNvCxnSpPr>
            <a:cxnSpLocks/>
            <a:stCxn id="623" idx="3"/>
            <a:endCxn id="622" idx="0"/>
          </p:cNvCxnSpPr>
          <p:nvPr/>
        </p:nvCxnSpPr>
        <p:spPr>
          <a:xfrm flipH="1">
            <a:off x="8917912" y="4744823"/>
            <a:ext cx="138126" cy="183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Connettore diritto 631">
            <a:extLst>
              <a:ext uri="{FF2B5EF4-FFF2-40B4-BE49-F238E27FC236}">
                <a16:creationId xmlns:a16="http://schemas.microsoft.com/office/drawing/2014/main" id="{6D745F10-8571-7767-6815-58B5F7D251BF}"/>
              </a:ext>
            </a:extLst>
          </p:cNvPr>
          <p:cNvCxnSpPr>
            <a:cxnSpLocks/>
            <a:stCxn id="624" idx="3"/>
            <a:endCxn id="623" idx="0"/>
          </p:cNvCxnSpPr>
          <p:nvPr/>
        </p:nvCxnSpPr>
        <p:spPr>
          <a:xfrm flipH="1">
            <a:off x="9087020" y="4448684"/>
            <a:ext cx="119796" cy="21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Connettore diritto 632">
            <a:extLst>
              <a:ext uri="{FF2B5EF4-FFF2-40B4-BE49-F238E27FC236}">
                <a16:creationId xmlns:a16="http://schemas.microsoft.com/office/drawing/2014/main" id="{030F00F8-5627-A8E0-587A-1D9CB40BFBBC}"/>
              </a:ext>
            </a:extLst>
          </p:cNvPr>
          <p:cNvCxnSpPr>
            <a:cxnSpLocks/>
            <a:stCxn id="625" idx="3"/>
            <a:endCxn id="624" idx="0"/>
          </p:cNvCxnSpPr>
          <p:nvPr/>
        </p:nvCxnSpPr>
        <p:spPr>
          <a:xfrm flipH="1">
            <a:off x="9237798" y="4161840"/>
            <a:ext cx="139201" cy="209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Connettore diritto 633">
            <a:extLst>
              <a:ext uri="{FF2B5EF4-FFF2-40B4-BE49-F238E27FC236}">
                <a16:creationId xmlns:a16="http://schemas.microsoft.com/office/drawing/2014/main" id="{0C10CC8A-D6FA-9AE1-7067-F56E2A936FD7}"/>
              </a:ext>
            </a:extLst>
          </p:cNvPr>
          <p:cNvCxnSpPr>
            <a:cxnSpLocks/>
            <a:stCxn id="626" idx="3"/>
            <a:endCxn id="625" idx="0"/>
          </p:cNvCxnSpPr>
          <p:nvPr/>
        </p:nvCxnSpPr>
        <p:spPr>
          <a:xfrm flipH="1">
            <a:off x="9407981" y="3801043"/>
            <a:ext cx="119279" cy="283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Connettore diritto 634">
            <a:extLst>
              <a:ext uri="{FF2B5EF4-FFF2-40B4-BE49-F238E27FC236}">
                <a16:creationId xmlns:a16="http://schemas.microsoft.com/office/drawing/2014/main" id="{85203D65-34DB-1B3E-E517-6CA26378AC42}"/>
              </a:ext>
            </a:extLst>
          </p:cNvPr>
          <p:cNvCxnSpPr>
            <a:cxnSpLocks/>
            <a:endCxn id="626" idx="0"/>
          </p:cNvCxnSpPr>
          <p:nvPr/>
        </p:nvCxnSpPr>
        <p:spPr>
          <a:xfrm>
            <a:off x="9277411" y="2389224"/>
            <a:ext cx="280831" cy="133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6" name="Ovale 635">
            <a:extLst>
              <a:ext uri="{FF2B5EF4-FFF2-40B4-BE49-F238E27FC236}">
                <a16:creationId xmlns:a16="http://schemas.microsoft.com/office/drawing/2014/main" id="{22BA8CB3-F0A9-A514-9BF7-1A145AC83A72}"/>
              </a:ext>
            </a:extLst>
          </p:cNvPr>
          <p:cNvSpPr/>
          <p:nvPr/>
        </p:nvSpPr>
        <p:spPr>
          <a:xfrm>
            <a:off x="9033353" y="5519041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37" name="Ovale 636">
            <a:extLst>
              <a:ext uri="{FF2B5EF4-FFF2-40B4-BE49-F238E27FC236}">
                <a16:creationId xmlns:a16="http://schemas.microsoft.com/office/drawing/2014/main" id="{CD96F9F0-365C-3170-7778-73574A9EDDE0}"/>
              </a:ext>
            </a:extLst>
          </p:cNvPr>
          <p:cNvSpPr/>
          <p:nvPr/>
        </p:nvSpPr>
        <p:spPr>
          <a:xfrm>
            <a:off x="9636904" y="5173881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38" name="Ovale 637">
            <a:extLst>
              <a:ext uri="{FF2B5EF4-FFF2-40B4-BE49-F238E27FC236}">
                <a16:creationId xmlns:a16="http://schemas.microsoft.com/office/drawing/2014/main" id="{979D69BA-B588-BC30-CAAC-B9A7A721461D}"/>
              </a:ext>
            </a:extLst>
          </p:cNvPr>
          <p:cNvSpPr/>
          <p:nvPr/>
        </p:nvSpPr>
        <p:spPr>
          <a:xfrm>
            <a:off x="10089856" y="4880204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39" name="Ovale 638">
            <a:extLst>
              <a:ext uri="{FF2B5EF4-FFF2-40B4-BE49-F238E27FC236}">
                <a16:creationId xmlns:a16="http://schemas.microsoft.com/office/drawing/2014/main" id="{ABAC0AA4-03FC-E155-73EF-398426892FA7}"/>
              </a:ext>
            </a:extLst>
          </p:cNvPr>
          <p:cNvSpPr/>
          <p:nvPr/>
        </p:nvSpPr>
        <p:spPr>
          <a:xfrm>
            <a:off x="10481372" y="4546666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40" name="Ovale 639">
            <a:extLst>
              <a:ext uri="{FF2B5EF4-FFF2-40B4-BE49-F238E27FC236}">
                <a16:creationId xmlns:a16="http://schemas.microsoft.com/office/drawing/2014/main" id="{7D429500-BA51-A35F-F285-0972193D953D}"/>
              </a:ext>
            </a:extLst>
          </p:cNvPr>
          <p:cNvSpPr/>
          <p:nvPr/>
        </p:nvSpPr>
        <p:spPr>
          <a:xfrm>
            <a:off x="11011614" y="4182736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41" name="Ovale 640">
            <a:extLst>
              <a:ext uri="{FF2B5EF4-FFF2-40B4-BE49-F238E27FC236}">
                <a16:creationId xmlns:a16="http://schemas.microsoft.com/office/drawing/2014/main" id="{7E5C4428-549C-A1B0-6764-6F594FF47013}"/>
              </a:ext>
            </a:extLst>
          </p:cNvPr>
          <p:cNvSpPr/>
          <p:nvPr/>
        </p:nvSpPr>
        <p:spPr>
          <a:xfrm>
            <a:off x="11433666" y="3884546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42" name="Ovale 641">
            <a:extLst>
              <a:ext uri="{FF2B5EF4-FFF2-40B4-BE49-F238E27FC236}">
                <a16:creationId xmlns:a16="http://schemas.microsoft.com/office/drawing/2014/main" id="{CA30CDB0-DC23-72B8-3583-6753B6B7054F}"/>
              </a:ext>
            </a:extLst>
          </p:cNvPr>
          <p:cNvSpPr/>
          <p:nvPr/>
        </p:nvSpPr>
        <p:spPr>
          <a:xfrm>
            <a:off x="11755193" y="3628424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643" name="Connettore diritto 642">
            <a:extLst>
              <a:ext uri="{FF2B5EF4-FFF2-40B4-BE49-F238E27FC236}">
                <a16:creationId xmlns:a16="http://schemas.microsoft.com/office/drawing/2014/main" id="{C1065A1E-A556-FB0F-1520-9DEF09F05824}"/>
              </a:ext>
            </a:extLst>
          </p:cNvPr>
          <p:cNvCxnSpPr>
            <a:cxnSpLocks/>
            <a:stCxn id="653" idx="3"/>
            <a:endCxn id="652" idx="7"/>
          </p:cNvCxnSpPr>
          <p:nvPr/>
        </p:nvCxnSpPr>
        <p:spPr>
          <a:xfrm flipH="1">
            <a:off x="8277852" y="5908224"/>
            <a:ext cx="414662" cy="367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Connettore diritto 643">
            <a:extLst>
              <a:ext uri="{FF2B5EF4-FFF2-40B4-BE49-F238E27FC236}">
                <a16:creationId xmlns:a16="http://schemas.microsoft.com/office/drawing/2014/main" id="{6B276C86-5C85-ABDD-C940-F49C651750EC}"/>
              </a:ext>
            </a:extLst>
          </p:cNvPr>
          <p:cNvCxnSpPr>
            <a:cxnSpLocks/>
            <a:stCxn id="636" idx="3"/>
            <a:endCxn id="653" idx="7"/>
          </p:cNvCxnSpPr>
          <p:nvPr/>
        </p:nvCxnSpPr>
        <p:spPr>
          <a:xfrm flipH="1">
            <a:off x="8754477" y="5596605"/>
            <a:ext cx="291709" cy="24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Connettore diritto 644">
            <a:extLst>
              <a:ext uri="{FF2B5EF4-FFF2-40B4-BE49-F238E27FC236}">
                <a16:creationId xmlns:a16="http://schemas.microsoft.com/office/drawing/2014/main" id="{832A5989-F25B-E37A-B03B-EB7ED31317B4}"/>
              </a:ext>
            </a:extLst>
          </p:cNvPr>
          <p:cNvCxnSpPr>
            <a:cxnSpLocks/>
            <a:stCxn id="637" idx="3"/>
            <a:endCxn id="636" idx="7"/>
          </p:cNvCxnSpPr>
          <p:nvPr/>
        </p:nvCxnSpPr>
        <p:spPr>
          <a:xfrm flipH="1">
            <a:off x="9108149" y="5251445"/>
            <a:ext cx="541588" cy="280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Connettore diritto 645">
            <a:extLst>
              <a:ext uri="{FF2B5EF4-FFF2-40B4-BE49-F238E27FC236}">
                <a16:creationId xmlns:a16="http://schemas.microsoft.com/office/drawing/2014/main" id="{60D27456-714C-6712-5AD4-B7B1190D31E1}"/>
              </a:ext>
            </a:extLst>
          </p:cNvPr>
          <p:cNvCxnSpPr>
            <a:cxnSpLocks/>
            <a:stCxn id="638" idx="3"/>
            <a:endCxn id="637" idx="7"/>
          </p:cNvCxnSpPr>
          <p:nvPr/>
        </p:nvCxnSpPr>
        <p:spPr>
          <a:xfrm flipH="1">
            <a:off x="9711700" y="4957768"/>
            <a:ext cx="390989" cy="229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Connettore diritto 646">
            <a:extLst>
              <a:ext uri="{FF2B5EF4-FFF2-40B4-BE49-F238E27FC236}">
                <a16:creationId xmlns:a16="http://schemas.microsoft.com/office/drawing/2014/main" id="{04CD0F7A-77CC-4EF5-F9C9-8CD90E229B16}"/>
              </a:ext>
            </a:extLst>
          </p:cNvPr>
          <p:cNvCxnSpPr>
            <a:cxnSpLocks/>
            <a:stCxn id="639" idx="3"/>
            <a:endCxn id="638" idx="7"/>
          </p:cNvCxnSpPr>
          <p:nvPr/>
        </p:nvCxnSpPr>
        <p:spPr>
          <a:xfrm flipH="1">
            <a:off x="10164652" y="4624230"/>
            <a:ext cx="329553" cy="269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Connettore diritto 647">
            <a:extLst>
              <a:ext uri="{FF2B5EF4-FFF2-40B4-BE49-F238E27FC236}">
                <a16:creationId xmlns:a16="http://schemas.microsoft.com/office/drawing/2014/main" id="{67FBB5F0-0ABA-0228-7386-B5398F8047A1}"/>
              </a:ext>
            </a:extLst>
          </p:cNvPr>
          <p:cNvCxnSpPr>
            <a:cxnSpLocks/>
            <a:stCxn id="640" idx="3"/>
            <a:endCxn id="639" idx="7"/>
          </p:cNvCxnSpPr>
          <p:nvPr/>
        </p:nvCxnSpPr>
        <p:spPr>
          <a:xfrm flipH="1">
            <a:off x="10556168" y="4260300"/>
            <a:ext cx="468279" cy="299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Connettore diritto 648">
            <a:extLst>
              <a:ext uri="{FF2B5EF4-FFF2-40B4-BE49-F238E27FC236}">
                <a16:creationId xmlns:a16="http://schemas.microsoft.com/office/drawing/2014/main" id="{C479F501-FA25-5F4E-837F-DFE868122627}"/>
              </a:ext>
            </a:extLst>
          </p:cNvPr>
          <p:cNvCxnSpPr>
            <a:cxnSpLocks/>
            <a:stCxn id="641" idx="3"/>
            <a:endCxn id="640" idx="7"/>
          </p:cNvCxnSpPr>
          <p:nvPr/>
        </p:nvCxnSpPr>
        <p:spPr>
          <a:xfrm flipH="1">
            <a:off x="11086410" y="3962110"/>
            <a:ext cx="360089" cy="23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Connettore diritto 649">
            <a:extLst>
              <a:ext uri="{FF2B5EF4-FFF2-40B4-BE49-F238E27FC236}">
                <a16:creationId xmlns:a16="http://schemas.microsoft.com/office/drawing/2014/main" id="{E1FDD418-C40F-04F5-4319-8C7C080CADAF}"/>
              </a:ext>
            </a:extLst>
          </p:cNvPr>
          <p:cNvCxnSpPr>
            <a:cxnSpLocks/>
            <a:stCxn id="642" idx="3"/>
            <a:endCxn id="641" idx="7"/>
          </p:cNvCxnSpPr>
          <p:nvPr/>
        </p:nvCxnSpPr>
        <p:spPr>
          <a:xfrm flipH="1">
            <a:off x="11508462" y="3705988"/>
            <a:ext cx="259564" cy="191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Ovale 651">
            <a:extLst>
              <a:ext uri="{FF2B5EF4-FFF2-40B4-BE49-F238E27FC236}">
                <a16:creationId xmlns:a16="http://schemas.microsoft.com/office/drawing/2014/main" id="{554EF977-2EB0-8484-B45F-0F2ED94AB80B}"/>
              </a:ext>
            </a:extLst>
          </p:cNvPr>
          <p:cNvSpPr/>
          <p:nvPr/>
        </p:nvSpPr>
        <p:spPr>
          <a:xfrm>
            <a:off x="8203056" y="6262203"/>
            <a:ext cx="87629" cy="9087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653" name="Ovale 652">
            <a:extLst>
              <a:ext uri="{FF2B5EF4-FFF2-40B4-BE49-F238E27FC236}">
                <a16:creationId xmlns:a16="http://schemas.microsoft.com/office/drawing/2014/main" id="{A114FE37-46F7-3AD5-29A3-BA91824DB3ED}"/>
              </a:ext>
            </a:extLst>
          </p:cNvPr>
          <p:cNvSpPr/>
          <p:nvPr/>
        </p:nvSpPr>
        <p:spPr>
          <a:xfrm>
            <a:off x="8679681" y="5830660"/>
            <a:ext cx="87629" cy="908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9E5497F9-A06D-3D7B-2201-95EADF0EFA75}"/>
              </a:ext>
            </a:extLst>
          </p:cNvPr>
          <p:cNvCxnSpPr>
            <a:cxnSpLocks/>
            <a:endCxn id="642" idx="0"/>
          </p:cNvCxnSpPr>
          <p:nvPr/>
        </p:nvCxnSpPr>
        <p:spPr>
          <a:xfrm>
            <a:off x="10741183" y="2021465"/>
            <a:ext cx="1057825" cy="1606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Connettore diritto 547">
            <a:extLst>
              <a:ext uri="{FF2B5EF4-FFF2-40B4-BE49-F238E27FC236}">
                <a16:creationId xmlns:a16="http://schemas.microsoft.com/office/drawing/2014/main" id="{43ECEB31-B64B-7F09-BC43-C417F2DE1D8A}"/>
              </a:ext>
            </a:extLst>
          </p:cNvPr>
          <p:cNvCxnSpPr>
            <a:cxnSpLocks/>
            <a:endCxn id="552" idx="0"/>
          </p:cNvCxnSpPr>
          <p:nvPr/>
        </p:nvCxnSpPr>
        <p:spPr>
          <a:xfrm flipH="1">
            <a:off x="5939484" y="2452547"/>
            <a:ext cx="403745" cy="11608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Connettore diritto 548">
            <a:extLst>
              <a:ext uri="{FF2B5EF4-FFF2-40B4-BE49-F238E27FC236}">
                <a16:creationId xmlns:a16="http://schemas.microsoft.com/office/drawing/2014/main" id="{DDA93301-9B40-3A30-47FD-26910B382E98}"/>
              </a:ext>
            </a:extLst>
          </p:cNvPr>
          <p:cNvCxnSpPr>
            <a:cxnSpLocks/>
            <a:endCxn id="558" idx="0"/>
          </p:cNvCxnSpPr>
          <p:nvPr/>
        </p:nvCxnSpPr>
        <p:spPr>
          <a:xfrm>
            <a:off x="9602056" y="2202180"/>
            <a:ext cx="1008147" cy="119246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Connettore diritto 549">
            <a:extLst>
              <a:ext uri="{FF2B5EF4-FFF2-40B4-BE49-F238E27FC236}">
                <a16:creationId xmlns:a16="http://schemas.microsoft.com/office/drawing/2014/main" id="{917CE0C6-A750-8CA4-FCEC-8CCB0AA1136C}"/>
              </a:ext>
            </a:extLst>
          </p:cNvPr>
          <p:cNvCxnSpPr>
            <a:cxnSpLocks/>
            <a:endCxn id="565" idx="0"/>
          </p:cNvCxnSpPr>
          <p:nvPr/>
        </p:nvCxnSpPr>
        <p:spPr>
          <a:xfrm>
            <a:off x="8956014" y="2245187"/>
            <a:ext cx="307338" cy="9500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Connettore diritto 550">
            <a:extLst>
              <a:ext uri="{FF2B5EF4-FFF2-40B4-BE49-F238E27FC236}">
                <a16:creationId xmlns:a16="http://schemas.microsoft.com/office/drawing/2014/main" id="{A36738B1-DEEE-CF6E-D074-CCE5BF60D6A0}"/>
              </a:ext>
            </a:extLst>
          </p:cNvPr>
          <p:cNvCxnSpPr>
            <a:cxnSpLocks/>
            <a:stCxn id="71" idx="2"/>
            <a:endCxn id="132" idx="0"/>
          </p:cNvCxnSpPr>
          <p:nvPr/>
        </p:nvCxnSpPr>
        <p:spPr>
          <a:xfrm flipH="1">
            <a:off x="7582623" y="3462818"/>
            <a:ext cx="131817" cy="3833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Ovale 551">
            <a:extLst>
              <a:ext uri="{FF2B5EF4-FFF2-40B4-BE49-F238E27FC236}">
                <a16:creationId xmlns:a16="http://schemas.microsoft.com/office/drawing/2014/main" id="{6D198330-6D28-3F63-9291-0962E79B1C36}"/>
              </a:ext>
            </a:extLst>
          </p:cNvPr>
          <p:cNvSpPr/>
          <p:nvPr/>
        </p:nvSpPr>
        <p:spPr>
          <a:xfrm>
            <a:off x="5895669" y="3613407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53" name="Ovale 552">
            <a:extLst>
              <a:ext uri="{FF2B5EF4-FFF2-40B4-BE49-F238E27FC236}">
                <a16:creationId xmlns:a16="http://schemas.microsoft.com/office/drawing/2014/main" id="{15286F53-FD51-E833-DFA7-2025EF58C891}"/>
              </a:ext>
            </a:extLst>
          </p:cNvPr>
          <p:cNvSpPr/>
          <p:nvPr/>
        </p:nvSpPr>
        <p:spPr>
          <a:xfrm>
            <a:off x="5691257" y="3701700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54" name="Ovale 553">
            <a:extLst>
              <a:ext uri="{FF2B5EF4-FFF2-40B4-BE49-F238E27FC236}">
                <a16:creationId xmlns:a16="http://schemas.microsoft.com/office/drawing/2014/main" id="{B129F9C3-BCF5-9459-423B-0E942E9B5DC7}"/>
              </a:ext>
            </a:extLst>
          </p:cNvPr>
          <p:cNvSpPr/>
          <p:nvPr/>
        </p:nvSpPr>
        <p:spPr>
          <a:xfrm>
            <a:off x="5499872" y="3786278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555" name="Connettore diritto 554">
            <a:extLst>
              <a:ext uri="{FF2B5EF4-FFF2-40B4-BE49-F238E27FC236}">
                <a16:creationId xmlns:a16="http://schemas.microsoft.com/office/drawing/2014/main" id="{D92AC022-04DF-5985-93F4-7FF031F465BF}"/>
              </a:ext>
            </a:extLst>
          </p:cNvPr>
          <p:cNvCxnSpPr>
            <a:cxnSpLocks/>
            <a:stCxn id="552" idx="2"/>
            <a:endCxn id="553" idx="7"/>
          </p:cNvCxnSpPr>
          <p:nvPr/>
        </p:nvCxnSpPr>
        <p:spPr>
          <a:xfrm flipH="1">
            <a:off x="5766053" y="3658843"/>
            <a:ext cx="129616" cy="5616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Connettore diritto 555">
            <a:extLst>
              <a:ext uri="{FF2B5EF4-FFF2-40B4-BE49-F238E27FC236}">
                <a16:creationId xmlns:a16="http://schemas.microsoft.com/office/drawing/2014/main" id="{0DF75CB9-A3E0-83AB-F0CC-8DB9453F3FFF}"/>
              </a:ext>
            </a:extLst>
          </p:cNvPr>
          <p:cNvCxnSpPr>
            <a:cxnSpLocks/>
            <a:stCxn id="553" idx="2"/>
            <a:endCxn id="554" idx="7"/>
          </p:cNvCxnSpPr>
          <p:nvPr/>
        </p:nvCxnSpPr>
        <p:spPr>
          <a:xfrm flipH="1">
            <a:off x="5574668" y="3747136"/>
            <a:ext cx="116589" cy="524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Connettore diritto 556">
            <a:extLst>
              <a:ext uri="{FF2B5EF4-FFF2-40B4-BE49-F238E27FC236}">
                <a16:creationId xmlns:a16="http://schemas.microsoft.com/office/drawing/2014/main" id="{299F9B4B-91D8-C9ED-1935-ED82898A7BB7}"/>
              </a:ext>
            </a:extLst>
          </p:cNvPr>
          <p:cNvCxnSpPr>
            <a:cxnSpLocks/>
            <a:stCxn id="554" idx="4"/>
            <a:endCxn id="111" idx="1"/>
          </p:cNvCxnSpPr>
          <p:nvPr/>
        </p:nvCxnSpPr>
        <p:spPr>
          <a:xfrm>
            <a:off x="5543687" y="3877150"/>
            <a:ext cx="2653650" cy="238091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8" name="Ovale 557">
            <a:extLst>
              <a:ext uri="{FF2B5EF4-FFF2-40B4-BE49-F238E27FC236}">
                <a16:creationId xmlns:a16="http://schemas.microsoft.com/office/drawing/2014/main" id="{3DF004BE-6F7B-8F67-80F2-C47CFBE1D197}"/>
              </a:ext>
            </a:extLst>
          </p:cNvPr>
          <p:cNvSpPr/>
          <p:nvPr/>
        </p:nvSpPr>
        <p:spPr>
          <a:xfrm>
            <a:off x="10566388" y="3394645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59" name="Ovale 558">
            <a:extLst>
              <a:ext uri="{FF2B5EF4-FFF2-40B4-BE49-F238E27FC236}">
                <a16:creationId xmlns:a16="http://schemas.microsoft.com/office/drawing/2014/main" id="{C6FBC4D6-F5A1-8FF8-3BF8-179E93B5E83D}"/>
              </a:ext>
            </a:extLst>
          </p:cNvPr>
          <p:cNvSpPr/>
          <p:nvPr/>
        </p:nvSpPr>
        <p:spPr>
          <a:xfrm>
            <a:off x="10359320" y="3482375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60" name="Ovale 559">
            <a:extLst>
              <a:ext uri="{FF2B5EF4-FFF2-40B4-BE49-F238E27FC236}">
                <a16:creationId xmlns:a16="http://schemas.microsoft.com/office/drawing/2014/main" id="{50E4DB9B-E748-935C-92F9-0489EA9D5FB9}"/>
              </a:ext>
            </a:extLst>
          </p:cNvPr>
          <p:cNvSpPr/>
          <p:nvPr/>
        </p:nvSpPr>
        <p:spPr>
          <a:xfrm>
            <a:off x="10175238" y="3568745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561" name="Connettore diritto 560">
            <a:extLst>
              <a:ext uri="{FF2B5EF4-FFF2-40B4-BE49-F238E27FC236}">
                <a16:creationId xmlns:a16="http://schemas.microsoft.com/office/drawing/2014/main" id="{E57A24EA-B47B-6B66-6229-C2E5CF76AD04}"/>
              </a:ext>
            </a:extLst>
          </p:cNvPr>
          <p:cNvCxnSpPr>
            <a:cxnSpLocks/>
            <a:stCxn id="558" idx="2"/>
            <a:endCxn id="559" idx="7"/>
          </p:cNvCxnSpPr>
          <p:nvPr/>
        </p:nvCxnSpPr>
        <p:spPr>
          <a:xfrm flipH="1">
            <a:off x="10434116" y="3440081"/>
            <a:ext cx="132272" cy="5560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Connettore diritto 561">
            <a:extLst>
              <a:ext uri="{FF2B5EF4-FFF2-40B4-BE49-F238E27FC236}">
                <a16:creationId xmlns:a16="http://schemas.microsoft.com/office/drawing/2014/main" id="{4BF9B8D3-B201-7EC3-A9C7-F04EA33CADE5}"/>
              </a:ext>
            </a:extLst>
          </p:cNvPr>
          <p:cNvCxnSpPr>
            <a:cxnSpLocks/>
            <a:stCxn id="559" idx="2"/>
            <a:endCxn id="560" idx="7"/>
          </p:cNvCxnSpPr>
          <p:nvPr/>
        </p:nvCxnSpPr>
        <p:spPr>
          <a:xfrm flipH="1">
            <a:off x="10250034" y="3527811"/>
            <a:ext cx="109286" cy="542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Connettore diritto 563">
            <a:extLst>
              <a:ext uri="{FF2B5EF4-FFF2-40B4-BE49-F238E27FC236}">
                <a16:creationId xmlns:a16="http://schemas.microsoft.com/office/drawing/2014/main" id="{BE2AD664-8642-666C-8658-9130327CFC01}"/>
              </a:ext>
            </a:extLst>
          </p:cNvPr>
          <p:cNvCxnSpPr>
            <a:cxnSpLocks/>
            <a:stCxn id="560" idx="4"/>
            <a:endCxn id="111" idx="7"/>
          </p:cNvCxnSpPr>
          <p:nvPr/>
        </p:nvCxnSpPr>
        <p:spPr>
          <a:xfrm flipH="1">
            <a:off x="8300548" y="3659617"/>
            <a:ext cx="1918505" cy="25984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5" name="Ovale 564">
            <a:extLst>
              <a:ext uri="{FF2B5EF4-FFF2-40B4-BE49-F238E27FC236}">
                <a16:creationId xmlns:a16="http://schemas.microsoft.com/office/drawing/2014/main" id="{7F4C8E05-2BCD-A745-DB69-22F7CE6FE329}"/>
              </a:ext>
            </a:extLst>
          </p:cNvPr>
          <p:cNvSpPr/>
          <p:nvPr/>
        </p:nvSpPr>
        <p:spPr>
          <a:xfrm>
            <a:off x="9219537" y="3195195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567" name="Ovale 566">
            <a:extLst>
              <a:ext uri="{FF2B5EF4-FFF2-40B4-BE49-F238E27FC236}">
                <a16:creationId xmlns:a16="http://schemas.microsoft.com/office/drawing/2014/main" id="{E1FE8A25-93E3-25E6-430D-13F42161E268}"/>
              </a:ext>
            </a:extLst>
          </p:cNvPr>
          <p:cNvSpPr/>
          <p:nvPr/>
        </p:nvSpPr>
        <p:spPr>
          <a:xfrm>
            <a:off x="9014011" y="3283049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128" name="Ovale 127">
            <a:extLst>
              <a:ext uri="{FF2B5EF4-FFF2-40B4-BE49-F238E27FC236}">
                <a16:creationId xmlns:a16="http://schemas.microsoft.com/office/drawing/2014/main" id="{007E1307-97BC-92CA-EFDA-7FCE13E40267}"/>
              </a:ext>
            </a:extLst>
          </p:cNvPr>
          <p:cNvSpPr/>
          <p:nvPr/>
        </p:nvSpPr>
        <p:spPr>
          <a:xfrm>
            <a:off x="8808810" y="3376026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B063EAF1-B662-48AB-4759-0786CAAC324F}"/>
              </a:ext>
            </a:extLst>
          </p:cNvPr>
          <p:cNvCxnSpPr>
            <a:cxnSpLocks/>
            <a:stCxn id="565" idx="2"/>
            <a:endCxn id="567" idx="7"/>
          </p:cNvCxnSpPr>
          <p:nvPr/>
        </p:nvCxnSpPr>
        <p:spPr>
          <a:xfrm flipH="1">
            <a:off x="9088807" y="3240631"/>
            <a:ext cx="130730" cy="557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1ECA00A0-37FB-7150-5926-57434FC9DA54}"/>
              </a:ext>
            </a:extLst>
          </p:cNvPr>
          <p:cNvCxnSpPr>
            <a:cxnSpLocks/>
            <a:stCxn id="567" idx="2"/>
            <a:endCxn id="128" idx="7"/>
          </p:cNvCxnSpPr>
          <p:nvPr/>
        </p:nvCxnSpPr>
        <p:spPr>
          <a:xfrm flipH="1">
            <a:off x="8883606" y="3328485"/>
            <a:ext cx="130405" cy="608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84EFB42B-92C2-2131-1065-1CD0A3C67704}"/>
              </a:ext>
            </a:extLst>
          </p:cNvPr>
          <p:cNvCxnSpPr>
            <a:cxnSpLocks/>
            <a:stCxn id="128" idx="4"/>
            <a:endCxn id="111" idx="7"/>
          </p:cNvCxnSpPr>
          <p:nvPr/>
        </p:nvCxnSpPr>
        <p:spPr>
          <a:xfrm flipH="1">
            <a:off x="8300548" y="3466898"/>
            <a:ext cx="552077" cy="27911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e 131">
            <a:extLst>
              <a:ext uri="{FF2B5EF4-FFF2-40B4-BE49-F238E27FC236}">
                <a16:creationId xmlns:a16="http://schemas.microsoft.com/office/drawing/2014/main" id="{F59D2490-0E00-4DBC-1426-7DFB28897294}"/>
              </a:ext>
            </a:extLst>
          </p:cNvPr>
          <p:cNvSpPr/>
          <p:nvPr/>
        </p:nvSpPr>
        <p:spPr>
          <a:xfrm>
            <a:off x="7538808" y="3501153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sp>
        <p:nvSpPr>
          <p:cNvPr id="133" name="Ovale 132">
            <a:extLst>
              <a:ext uri="{FF2B5EF4-FFF2-40B4-BE49-F238E27FC236}">
                <a16:creationId xmlns:a16="http://schemas.microsoft.com/office/drawing/2014/main" id="{F3284F60-7CB3-0C3C-C417-61B6250E75BB}"/>
              </a:ext>
            </a:extLst>
          </p:cNvPr>
          <p:cNvSpPr/>
          <p:nvPr/>
        </p:nvSpPr>
        <p:spPr>
          <a:xfrm>
            <a:off x="7333985" y="3595573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7C0A4A3A-0AE7-0BB6-5133-883211245B6D}"/>
              </a:ext>
            </a:extLst>
          </p:cNvPr>
          <p:cNvCxnSpPr>
            <a:cxnSpLocks/>
            <a:stCxn id="132" idx="2"/>
            <a:endCxn id="133" idx="7"/>
          </p:cNvCxnSpPr>
          <p:nvPr/>
        </p:nvCxnSpPr>
        <p:spPr>
          <a:xfrm flipH="1">
            <a:off x="7408781" y="3546589"/>
            <a:ext cx="130027" cy="622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893D5B35-3B5F-7D58-73B4-BA29071D4FCF}"/>
              </a:ext>
            </a:extLst>
          </p:cNvPr>
          <p:cNvCxnSpPr>
            <a:cxnSpLocks/>
            <a:stCxn id="133" idx="4"/>
            <a:endCxn id="111" idx="1"/>
          </p:cNvCxnSpPr>
          <p:nvPr/>
        </p:nvCxnSpPr>
        <p:spPr>
          <a:xfrm>
            <a:off x="7377800" y="3686445"/>
            <a:ext cx="819537" cy="25716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e 135">
            <a:extLst>
              <a:ext uri="{FF2B5EF4-FFF2-40B4-BE49-F238E27FC236}">
                <a16:creationId xmlns:a16="http://schemas.microsoft.com/office/drawing/2014/main" id="{44FE111F-49D8-327F-3BD2-832CD7B2247D}"/>
              </a:ext>
            </a:extLst>
          </p:cNvPr>
          <p:cNvSpPr/>
          <p:nvPr/>
        </p:nvSpPr>
        <p:spPr>
          <a:xfrm>
            <a:off x="6101161" y="3527811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B0F6EB91-2455-B680-D39B-26D0D4479FDC}"/>
              </a:ext>
            </a:extLst>
          </p:cNvPr>
          <p:cNvCxnSpPr>
            <a:cxnSpLocks/>
            <a:endCxn id="136" idx="0"/>
          </p:cNvCxnSpPr>
          <p:nvPr/>
        </p:nvCxnSpPr>
        <p:spPr>
          <a:xfrm flipH="1">
            <a:off x="6144976" y="2324100"/>
            <a:ext cx="347264" cy="120371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3D3C7C1A-193B-97D4-1C99-DD1ED360ADCA}"/>
              </a:ext>
            </a:extLst>
          </p:cNvPr>
          <p:cNvCxnSpPr>
            <a:cxnSpLocks/>
            <a:stCxn id="136" idx="4"/>
            <a:endCxn id="652" idx="1"/>
          </p:cNvCxnSpPr>
          <p:nvPr/>
        </p:nvCxnSpPr>
        <p:spPr>
          <a:xfrm>
            <a:off x="6144976" y="3618683"/>
            <a:ext cx="2070913" cy="26568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e 138">
            <a:extLst>
              <a:ext uri="{FF2B5EF4-FFF2-40B4-BE49-F238E27FC236}">
                <a16:creationId xmlns:a16="http://schemas.microsoft.com/office/drawing/2014/main" id="{CFD76177-9E53-E653-FC32-0FD03ED0F194}"/>
              </a:ext>
            </a:extLst>
          </p:cNvPr>
          <p:cNvSpPr/>
          <p:nvPr/>
        </p:nvSpPr>
        <p:spPr>
          <a:xfrm>
            <a:off x="7150003" y="3678043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B68DDEF1-85D4-619F-E067-64B3E447DF08}"/>
              </a:ext>
            </a:extLst>
          </p:cNvPr>
          <p:cNvCxnSpPr>
            <a:cxnSpLocks/>
            <a:endCxn id="139" idx="0"/>
          </p:cNvCxnSpPr>
          <p:nvPr/>
        </p:nvCxnSpPr>
        <p:spPr>
          <a:xfrm flipH="1">
            <a:off x="7193818" y="2389224"/>
            <a:ext cx="183982" cy="128881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98882BFB-6F4B-FC23-9018-1044DAB4BE00}"/>
              </a:ext>
            </a:extLst>
          </p:cNvPr>
          <p:cNvCxnSpPr>
            <a:cxnSpLocks/>
            <a:stCxn id="139" idx="4"/>
            <a:endCxn id="652" idx="1"/>
          </p:cNvCxnSpPr>
          <p:nvPr/>
        </p:nvCxnSpPr>
        <p:spPr>
          <a:xfrm>
            <a:off x="7193818" y="3768915"/>
            <a:ext cx="1022071" cy="250659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e 149">
            <a:extLst>
              <a:ext uri="{FF2B5EF4-FFF2-40B4-BE49-F238E27FC236}">
                <a16:creationId xmlns:a16="http://schemas.microsoft.com/office/drawing/2014/main" id="{0F00E465-108C-AA55-287C-A48579DF4727}"/>
              </a:ext>
            </a:extLst>
          </p:cNvPr>
          <p:cNvSpPr/>
          <p:nvPr/>
        </p:nvSpPr>
        <p:spPr>
          <a:xfrm>
            <a:off x="7743641" y="3414901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0AEAEDBC-2F32-F8D1-C0E8-5C6831BC3D00}"/>
              </a:ext>
            </a:extLst>
          </p:cNvPr>
          <p:cNvCxnSpPr>
            <a:cxnSpLocks/>
            <a:endCxn id="150" idx="0"/>
          </p:cNvCxnSpPr>
          <p:nvPr/>
        </p:nvCxnSpPr>
        <p:spPr>
          <a:xfrm>
            <a:off x="7711186" y="2389224"/>
            <a:ext cx="76270" cy="102567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e 153">
            <a:extLst>
              <a:ext uri="{FF2B5EF4-FFF2-40B4-BE49-F238E27FC236}">
                <a16:creationId xmlns:a16="http://schemas.microsoft.com/office/drawing/2014/main" id="{74C59EC8-3459-073D-BA93-A55F7C27123A}"/>
              </a:ext>
            </a:extLst>
          </p:cNvPr>
          <p:cNvSpPr/>
          <p:nvPr/>
        </p:nvSpPr>
        <p:spPr>
          <a:xfrm>
            <a:off x="7944894" y="3327457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E7FD6F4D-F5F5-B925-CE6B-CF763D385A68}"/>
              </a:ext>
            </a:extLst>
          </p:cNvPr>
          <p:cNvCxnSpPr>
            <a:cxnSpLocks/>
            <a:endCxn id="154" idx="0"/>
          </p:cNvCxnSpPr>
          <p:nvPr/>
        </p:nvCxnSpPr>
        <p:spPr>
          <a:xfrm>
            <a:off x="7828760" y="2389224"/>
            <a:ext cx="159949" cy="93823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967C4110-B82B-4B3C-477E-BB93F55F07C8}"/>
              </a:ext>
            </a:extLst>
          </p:cNvPr>
          <p:cNvCxnSpPr>
            <a:cxnSpLocks/>
            <a:stCxn id="154" idx="4"/>
            <a:endCxn id="111" idx="0"/>
          </p:cNvCxnSpPr>
          <p:nvPr/>
        </p:nvCxnSpPr>
        <p:spPr>
          <a:xfrm>
            <a:off x="7988709" y="3418329"/>
            <a:ext cx="260234" cy="28180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e 157">
            <a:extLst>
              <a:ext uri="{FF2B5EF4-FFF2-40B4-BE49-F238E27FC236}">
                <a16:creationId xmlns:a16="http://schemas.microsoft.com/office/drawing/2014/main" id="{C8D57FF5-4B2F-0B83-254D-C7CAC1E546F1}"/>
              </a:ext>
            </a:extLst>
          </p:cNvPr>
          <p:cNvSpPr/>
          <p:nvPr/>
        </p:nvSpPr>
        <p:spPr>
          <a:xfrm>
            <a:off x="8416939" y="3551715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AB41FE79-0E74-95F3-5B57-2B583534F7D5}"/>
              </a:ext>
            </a:extLst>
          </p:cNvPr>
          <p:cNvCxnSpPr>
            <a:cxnSpLocks/>
            <a:endCxn id="158" idx="0"/>
          </p:cNvCxnSpPr>
          <p:nvPr/>
        </p:nvCxnSpPr>
        <p:spPr>
          <a:xfrm>
            <a:off x="8460754" y="2389224"/>
            <a:ext cx="0" cy="11624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FB498325-7877-64E4-59CF-08254CE45A6E}"/>
              </a:ext>
            </a:extLst>
          </p:cNvPr>
          <p:cNvCxnSpPr>
            <a:cxnSpLocks/>
            <a:stCxn id="158" idx="4"/>
            <a:endCxn id="111" idx="0"/>
          </p:cNvCxnSpPr>
          <p:nvPr/>
        </p:nvCxnSpPr>
        <p:spPr>
          <a:xfrm flipH="1">
            <a:off x="8248943" y="3642587"/>
            <a:ext cx="211811" cy="259380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e 161">
            <a:extLst>
              <a:ext uri="{FF2B5EF4-FFF2-40B4-BE49-F238E27FC236}">
                <a16:creationId xmlns:a16="http://schemas.microsoft.com/office/drawing/2014/main" id="{4193633A-0C1B-803A-5CE7-B01CD3F217F1}"/>
              </a:ext>
            </a:extLst>
          </p:cNvPr>
          <p:cNvSpPr/>
          <p:nvPr/>
        </p:nvSpPr>
        <p:spPr>
          <a:xfrm>
            <a:off x="8607479" y="3464595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CC5055E6-3B2F-A9A0-6212-9F0185CE430C}"/>
              </a:ext>
            </a:extLst>
          </p:cNvPr>
          <p:cNvCxnSpPr>
            <a:cxnSpLocks/>
            <a:endCxn id="162" idx="0"/>
          </p:cNvCxnSpPr>
          <p:nvPr/>
        </p:nvCxnSpPr>
        <p:spPr>
          <a:xfrm>
            <a:off x="8607479" y="2528282"/>
            <a:ext cx="43815" cy="9363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diritto 164">
            <a:extLst>
              <a:ext uri="{FF2B5EF4-FFF2-40B4-BE49-F238E27FC236}">
                <a16:creationId xmlns:a16="http://schemas.microsoft.com/office/drawing/2014/main" id="{E259D238-63AF-6753-76C7-4E032517BC07}"/>
              </a:ext>
            </a:extLst>
          </p:cNvPr>
          <p:cNvCxnSpPr>
            <a:cxnSpLocks/>
            <a:stCxn id="162" idx="4"/>
            <a:endCxn id="111" idx="0"/>
          </p:cNvCxnSpPr>
          <p:nvPr/>
        </p:nvCxnSpPr>
        <p:spPr>
          <a:xfrm flipH="1">
            <a:off x="8248943" y="3555467"/>
            <a:ext cx="402351" cy="26809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e 166">
            <a:extLst>
              <a:ext uri="{FF2B5EF4-FFF2-40B4-BE49-F238E27FC236}">
                <a16:creationId xmlns:a16="http://schemas.microsoft.com/office/drawing/2014/main" id="{0C1BEDB5-0E2D-8BC0-94D2-D0D42F6FA4CA}"/>
              </a:ext>
            </a:extLst>
          </p:cNvPr>
          <p:cNvSpPr/>
          <p:nvPr/>
        </p:nvSpPr>
        <p:spPr>
          <a:xfrm>
            <a:off x="6299414" y="3440081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012E236D-E95C-731B-42C3-2B89C9DD400D}"/>
              </a:ext>
            </a:extLst>
          </p:cNvPr>
          <p:cNvCxnSpPr>
            <a:cxnSpLocks/>
            <a:endCxn id="167" idx="0"/>
          </p:cNvCxnSpPr>
          <p:nvPr/>
        </p:nvCxnSpPr>
        <p:spPr>
          <a:xfrm flipH="1">
            <a:off x="6343229" y="2202180"/>
            <a:ext cx="311404" cy="123790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D3DB7310-CBD5-DDE0-24FD-09F8DDCCC8ED}"/>
              </a:ext>
            </a:extLst>
          </p:cNvPr>
          <p:cNvCxnSpPr>
            <a:cxnSpLocks/>
            <a:stCxn id="167" idx="4"/>
            <a:endCxn id="111" idx="1"/>
          </p:cNvCxnSpPr>
          <p:nvPr/>
        </p:nvCxnSpPr>
        <p:spPr>
          <a:xfrm>
            <a:off x="6343229" y="3530953"/>
            <a:ext cx="1854108" cy="272711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e 170">
            <a:extLst>
              <a:ext uri="{FF2B5EF4-FFF2-40B4-BE49-F238E27FC236}">
                <a16:creationId xmlns:a16="http://schemas.microsoft.com/office/drawing/2014/main" id="{9E59E401-BD47-0680-BB07-4FE3A8B149F1}"/>
              </a:ext>
            </a:extLst>
          </p:cNvPr>
          <p:cNvSpPr/>
          <p:nvPr/>
        </p:nvSpPr>
        <p:spPr>
          <a:xfrm>
            <a:off x="10776068" y="3306142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id="{AD1C8848-F635-D49A-786D-F24B3BF45AAC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9759952" y="2164080"/>
            <a:ext cx="1028949" cy="11553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diritto 173">
            <a:extLst>
              <a:ext uri="{FF2B5EF4-FFF2-40B4-BE49-F238E27FC236}">
                <a16:creationId xmlns:a16="http://schemas.microsoft.com/office/drawing/2014/main" id="{47367F24-BB0F-3330-C4B2-1C0232AA63B0}"/>
              </a:ext>
            </a:extLst>
          </p:cNvPr>
          <p:cNvCxnSpPr>
            <a:cxnSpLocks/>
            <a:stCxn id="171" idx="3"/>
            <a:endCxn id="652" idx="7"/>
          </p:cNvCxnSpPr>
          <p:nvPr/>
        </p:nvCxnSpPr>
        <p:spPr>
          <a:xfrm flipH="1">
            <a:off x="8277852" y="3383706"/>
            <a:ext cx="2511049" cy="289180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e 174">
            <a:extLst>
              <a:ext uri="{FF2B5EF4-FFF2-40B4-BE49-F238E27FC236}">
                <a16:creationId xmlns:a16="http://schemas.microsoft.com/office/drawing/2014/main" id="{186E1A91-BD13-E906-EDE3-9DD4ABB03799}"/>
              </a:ext>
            </a:extLst>
          </p:cNvPr>
          <p:cNvSpPr/>
          <p:nvPr/>
        </p:nvSpPr>
        <p:spPr>
          <a:xfrm>
            <a:off x="10976671" y="3214015"/>
            <a:ext cx="87629" cy="90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rIns="108000" rtlCol="0" anchor="ctr"/>
          <a:lstStyle/>
          <a:p>
            <a:pPr algn="ctr"/>
            <a:endParaRPr lang="en-GB" sz="1000" dirty="0"/>
          </a:p>
        </p:txBody>
      </p: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CC5FBC71-8C94-F711-5495-8FD2F764515C}"/>
              </a:ext>
            </a:extLst>
          </p:cNvPr>
          <p:cNvCxnSpPr>
            <a:cxnSpLocks/>
            <a:endCxn id="175" idx="0"/>
          </p:cNvCxnSpPr>
          <p:nvPr/>
        </p:nvCxnSpPr>
        <p:spPr>
          <a:xfrm>
            <a:off x="9992360" y="2021465"/>
            <a:ext cx="1028126" cy="11925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id="{53CD9F4C-7156-14C6-3C81-8C33F45B1CEB}"/>
              </a:ext>
            </a:extLst>
          </p:cNvPr>
          <p:cNvCxnSpPr>
            <a:cxnSpLocks/>
            <a:stCxn id="175" idx="4"/>
            <a:endCxn id="111" idx="7"/>
          </p:cNvCxnSpPr>
          <p:nvPr/>
        </p:nvCxnSpPr>
        <p:spPr>
          <a:xfrm flipH="1">
            <a:off x="8300548" y="3304887"/>
            <a:ext cx="2719938" cy="29531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4500"/>
                            </p:stCondLst>
                            <p:childTnLst>
                              <p:par>
                                <p:cTn id="3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500"/>
                            </p:stCondLst>
                            <p:childTnLst>
                              <p:par>
                                <p:cTn id="3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500"/>
                            </p:stCondLst>
                            <p:childTnLst>
                              <p:par>
                                <p:cTn id="3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000"/>
                            </p:stCondLst>
                            <p:childTnLst>
                              <p:par>
                                <p:cTn id="3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500"/>
                            </p:stCondLst>
                            <p:childTnLst>
                              <p:par>
                                <p:cTn id="3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000"/>
                            </p:stCondLst>
                            <p:childTnLst>
                              <p:par>
                                <p:cTn id="3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500"/>
                            </p:stCondLst>
                            <p:childTnLst>
                              <p:par>
                                <p:cTn id="3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0"/>
                            </p:stCondLst>
                            <p:childTnLst>
                              <p:par>
                                <p:cTn id="3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500"/>
                            </p:stCondLst>
                            <p:childTnLst>
                              <p:par>
                                <p:cTn id="3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000"/>
                            </p:stCondLst>
                            <p:childTnLst>
                              <p:par>
                                <p:cTn id="3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000"/>
                            </p:stCondLst>
                            <p:childTnLst>
                              <p:par>
                                <p:cTn id="4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7500"/>
                            </p:stCondLst>
                            <p:childTnLst>
                              <p:par>
                                <p:cTn id="4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8500"/>
                            </p:stCondLst>
                            <p:childTnLst>
                              <p:par>
                                <p:cTn id="4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9000"/>
                            </p:stCondLst>
                            <p:childTnLst>
                              <p:par>
                                <p:cTn id="4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500"/>
                            </p:stCondLst>
                            <p:childTnLst>
                              <p:par>
                                <p:cTn id="4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54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52" grpId="0" animBg="1"/>
      <p:bldP spid="653" grpId="0" animBg="1"/>
      <p:bldP spid="552" grpId="0" animBg="1"/>
      <p:bldP spid="553" grpId="0" animBg="1"/>
      <p:bldP spid="554" grpId="0" animBg="1"/>
      <p:bldP spid="558" grpId="0" animBg="1"/>
      <p:bldP spid="559" grpId="0" animBg="1"/>
      <p:bldP spid="560" grpId="0" animBg="1"/>
      <p:bldP spid="565" grpId="0" animBg="1"/>
      <p:bldP spid="567" grpId="0" animBg="1"/>
      <p:bldP spid="128" grpId="0" animBg="1"/>
      <p:bldP spid="132" grpId="0" animBg="1"/>
      <p:bldP spid="133" grpId="0" animBg="1"/>
      <p:bldP spid="136" grpId="0" animBg="1"/>
      <p:bldP spid="139" grpId="0" animBg="1"/>
      <p:bldP spid="150" grpId="0" animBg="1"/>
      <p:bldP spid="154" grpId="0" animBg="1"/>
      <p:bldP spid="158" grpId="0" animBg="1"/>
      <p:bldP spid="162" grpId="0" animBg="1"/>
      <p:bldP spid="167" grpId="0" animBg="1"/>
      <p:bldP spid="171" grpId="0" animBg="1"/>
      <p:bldP spid="1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8F094D6-8C0F-3DE2-25EF-2FA4E8C199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GB" dirty="0"/>
                  <a:t>-hardness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8F094D6-8C0F-3DE2-25EF-2FA4E8C19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3E53B80-6A21-9DD5-3979-4C73217C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305563"/>
            <a:ext cx="11765280" cy="1955797"/>
          </a:xfrm>
        </p:spPr>
        <p:txBody>
          <a:bodyPr/>
          <a:lstStyle/>
          <a:p>
            <a:pPr indent="0" algn="l">
              <a:buNone/>
            </a:pPr>
            <a:r>
              <a:rPr lang="en-US" dirty="0"/>
              <a:t>Given a directed tree T on n vertices and a set S of n points, is it NP-hard</a:t>
            </a:r>
          </a:p>
          <a:p>
            <a:pPr indent="0" algn="l">
              <a:buNone/>
            </a:pPr>
            <a:r>
              <a:rPr lang="en-US" dirty="0"/>
              <a:t>to decide whether T has an UPSE on S?</a:t>
            </a:r>
            <a:endParaRPr lang="en-GB" dirty="0"/>
          </a:p>
          <a:p>
            <a:pPr indent="0" algn="l">
              <a:buNone/>
            </a:pPr>
            <a:r>
              <a:rPr lang="en-GB" sz="1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GB" sz="1800" b="0" i="0" u="none" strike="noStrike" baseline="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Arseneva</a:t>
            </a:r>
            <a:r>
              <a:rPr lang="en-GB" sz="1800" b="0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Cano</a:t>
            </a:r>
            <a:r>
              <a:rPr lang="en-GB" sz="1800" b="0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Kleist, </a:t>
            </a:r>
            <a:r>
              <a:rPr lang="en-GB" sz="1800" b="0" i="0" u="none" strike="noStrike" baseline="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Mchedlidze</a:t>
            </a:r>
            <a:r>
              <a:rPr lang="en-GB" sz="1800" b="0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Mehrabi</a:t>
            </a:r>
            <a:r>
              <a:rPr lang="en-GB" sz="1800" b="0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Parada,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Valtr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="0" i="1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Upward point set embeddings of paths and trees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WALCOM ‘21]</a:t>
            </a:r>
            <a:endParaRPr lang="en-GB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Policromia, luce, laser, oscurità&#10;&#10;Descrizione generata automaticamente">
            <a:extLst>
              <a:ext uri="{FF2B5EF4-FFF2-40B4-BE49-F238E27FC236}">
                <a16:creationId xmlns:a16="http://schemas.microsoft.com/office/drawing/2014/main" id="{1804993D-1E26-1CF6-FE96-5D62C9376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03" y="2549905"/>
            <a:ext cx="3714176" cy="3934457"/>
          </a:xfrm>
          <a:prstGeom prst="rect">
            <a:avLst/>
          </a:prstGeom>
        </p:spPr>
      </p:pic>
      <p:pic>
        <p:nvPicPr>
          <p:cNvPr id="8" name="Immagine 7" descr="Immagine che contiene oscurità, verde, luce&#10;&#10;Descrizione generata automaticamente">
            <a:extLst>
              <a:ext uri="{FF2B5EF4-FFF2-40B4-BE49-F238E27FC236}">
                <a16:creationId xmlns:a16="http://schemas.microsoft.com/office/drawing/2014/main" id="{820D23BD-E351-DC3D-DC66-0D79CECB3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20" y="2586618"/>
            <a:ext cx="3677463" cy="38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59148"/>
      </p:ext>
    </p:extLst>
  </p:cSld>
  <p:clrMapOvr>
    <a:masterClrMapping/>
  </p:clrMapOvr>
</p:sld>
</file>

<file path=ppt/theme/theme1.xml><?xml version="1.0" encoding="utf-8"?>
<a:theme xmlns:a="http://schemas.openxmlformats.org/drawingml/2006/main" name="pino-template">
  <a:themeElements>
    <a:clrScheme name="slides-template 14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483FFF"/>
      </a:accent1>
      <a:accent2>
        <a:srgbClr val="FCEA04"/>
      </a:accent2>
      <a:accent3>
        <a:srgbClr val="FFFFFF"/>
      </a:accent3>
      <a:accent4>
        <a:srgbClr val="000000"/>
      </a:accent4>
      <a:accent5>
        <a:srgbClr val="B1AFFF"/>
      </a:accent5>
      <a:accent6>
        <a:srgbClr val="E4D403"/>
      </a:accent6>
      <a:hlink>
        <a:srgbClr val="009999"/>
      </a:hlink>
      <a:folHlink>
        <a:srgbClr val="99CC00"/>
      </a:folHlink>
    </a:clrScheme>
    <a:fontScheme name="slides-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s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99C4DF"/>
        </a:accent1>
        <a:accent2>
          <a:srgbClr val="FCEA04"/>
        </a:accent2>
        <a:accent3>
          <a:srgbClr val="FFFFFF"/>
        </a:accent3>
        <a:accent4>
          <a:srgbClr val="000000"/>
        </a:accent4>
        <a:accent5>
          <a:srgbClr val="CADEEC"/>
        </a:accent5>
        <a:accent6>
          <a:srgbClr val="E4D403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14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483FFF"/>
        </a:accent1>
        <a:accent2>
          <a:srgbClr val="FCEA04"/>
        </a:accent2>
        <a:accent3>
          <a:srgbClr val="FFFFFF"/>
        </a:accent3>
        <a:accent4>
          <a:srgbClr val="000000"/>
        </a:accent4>
        <a:accent5>
          <a:srgbClr val="B1AFFF"/>
        </a:accent5>
        <a:accent6>
          <a:srgbClr val="E4D403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6" id="{5363CC2E-E405-474E-8ECB-D2503816F38F}" vid="{3CC5A422-958D-46B0-89D4-0C0F91D4A74A}"/>
    </a:ext>
  </a:extLst>
</a:theme>
</file>

<file path=ppt/theme/theme2.xml><?xml version="1.0" encoding="utf-8"?>
<a:theme xmlns:a="http://schemas.openxmlformats.org/drawingml/2006/main" name="1_pino-template">
  <a:themeElements>
    <a:clrScheme name="slides-template 14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483FFF"/>
      </a:accent1>
      <a:accent2>
        <a:srgbClr val="FCEA04"/>
      </a:accent2>
      <a:accent3>
        <a:srgbClr val="FFFFFF"/>
      </a:accent3>
      <a:accent4>
        <a:srgbClr val="000000"/>
      </a:accent4>
      <a:accent5>
        <a:srgbClr val="B1AFFF"/>
      </a:accent5>
      <a:accent6>
        <a:srgbClr val="E4D403"/>
      </a:accent6>
      <a:hlink>
        <a:srgbClr val="009999"/>
      </a:hlink>
      <a:folHlink>
        <a:srgbClr val="99CC00"/>
      </a:folHlink>
    </a:clrScheme>
    <a:fontScheme name="slides-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s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-template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99C4DF"/>
        </a:accent1>
        <a:accent2>
          <a:srgbClr val="FCEA04"/>
        </a:accent2>
        <a:accent3>
          <a:srgbClr val="FFFFFF"/>
        </a:accent3>
        <a:accent4>
          <a:srgbClr val="000000"/>
        </a:accent4>
        <a:accent5>
          <a:srgbClr val="CADEEC"/>
        </a:accent5>
        <a:accent6>
          <a:srgbClr val="E4D403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-template 14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483FFF"/>
        </a:accent1>
        <a:accent2>
          <a:srgbClr val="FCEA04"/>
        </a:accent2>
        <a:accent3>
          <a:srgbClr val="FFFFFF"/>
        </a:accent3>
        <a:accent4>
          <a:srgbClr val="000000"/>
        </a:accent4>
        <a:accent5>
          <a:srgbClr val="B1AFFF"/>
        </a:accent5>
        <a:accent6>
          <a:srgbClr val="E4D403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ino-template" id="{A161B444-8F32-4DEC-B299-9CAF88E5F37E}" vid="{9BB967DB-F3E7-4840-B848-60F9622F3680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Pino-template</Template>
  <TotalTime>7860</TotalTime>
  <Words>2855</Words>
  <Application>Microsoft Office PowerPoint</Application>
  <PresentationFormat>Widescreen</PresentationFormat>
  <Paragraphs>640</Paragraphs>
  <Slides>43</Slides>
  <Notes>34</Notes>
  <HiddenSlides>15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43</vt:i4>
      </vt:variant>
    </vt:vector>
  </HeadingPairs>
  <TitlesOfParts>
    <vt:vector size="54" baseType="lpstr">
      <vt:lpstr>Calibri</vt:lpstr>
      <vt:lpstr>Tahoma</vt:lpstr>
      <vt:lpstr>Wingdings</vt:lpstr>
      <vt:lpstr>Roboto</vt:lpstr>
      <vt:lpstr>Cambria Math</vt:lpstr>
      <vt:lpstr>Cambria</vt:lpstr>
      <vt:lpstr>Arial (Titoli)</vt:lpstr>
      <vt:lpstr>Arial (Corpo)</vt:lpstr>
      <vt:lpstr>Arial</vt:lpstr>
      <vt:lpstr>pino-template</vt:lpstr>
      <vt:lpstr>1_pino-template</vt:lpstr>
      <vt:lpstr>Upward Pointset Embeddings of Planar st-Graphs</vt:lpstr>
      <vt:lpstr>The Upward Pointset Embeddability Problem (UPSE)</vt:lpstr>
      <vt:lpstr>The State of the Art</vt:lpstr>
      <vt:lpstr>Our Contributions</vt:lpstr>
      <vt:lpstr>Our Contributions</vt:lpstr>
      <vt:lpstr>NP-hardness</vt:lpstr>
      <vt:lpstr>NP-hardness</vt:lpstr>
      <vt:lpstr>NP-hardness</vt:lpstr>
      <vt:lpstr>NP-hardness</vt:lpstr>
      <vt:lpstr>NP-hardness</vt:lpstr>
      <vt:lpstr>The Parameter</vt:lpstr>
      <vt:lpstr>The Parameter</vt:lpstr>
      <vt:lpstr>Extensibility</vt:lpstr>
      <vt:lpstr>Extensibility</vt:lpstr>
      <vt:lpstr>Extensibility</vt:lpstr>
      <vt:lpstr>Extensibility</vt:lpstr>
      <vt:lpstr>Testing</vt:lpstr>
      <vt:lpstr>Testing</vt:lpstr>
      <vt:lpstr>Testing</vt:lpstr>
      <vt:lpstr>Testing</vt:lpstr>
      <vt:lpstr>Testing</vt:lpstr>
      <vt:lpstr>Dynamic Programming Tables</vt:lpstr>
      <vt:lpstr>Dynamic Programming Tables</vt:lpstr>
      <vt:lpstr>An st-graph of all the possible UPSEs</vt:lpstr>
      <vt:lpstr>2 st-paths</vt:lpstr>
      <vt:lpstr>2 st-paths</vt:lpstr>
      <vt:lpstr>2 st-paths</vt:lpstr>
      <vt:lpstr>2 st-paths</vt:lpstr>
      <vt:lpstr>2 st-paths</vt:lpstr>
      <vt:lpstr>2 st-paths</vt:lpstr>
      <vt:lpstr>Enumerating Monotone Hamiltonian Cycles</vt:lpstr>
      <vt:lpstr>Enumerating Monotone Hamiltonian Cycles</vt:lpstr>
      <vt:lpstr>Bipath</vt:lpstr>
      <vt:lpstr>Bipath</vt:lpstr>
      <vt:lpstr>Bipath</vt:lpstr>
      <vt:lpstr>Bipath</vt:lpstr>
      <vt:lpstr>Bipath</vt:lpstr>
      <vt:lpstr>Enumerating Monotone Hamiltonian Cycles</vt:lpstr>
      <vt:lpstr>Conclusions</vt:lpstr>
      <vt:lpstr>Conclusions</vt:lpstr>
      <vt:lpstr>Open Problems</vt:lpstr>
      <vt:lpstr>Upward Pointset Embeddings of Planar st-Graphs</vt:lpstr>
      <vt:lpstr>Upward Pointset Embeddings of Planar st-Graphs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Point-sets supporting Graph Stories</dc:title>
  <dc:creator>Fabrizio Grosso</dc:creator>
  <cp:lastModifiedBy>Fabrizio Grosso</cp:lastModifiedBy>
  <cp:revision>54</cp:revision>
  <dcterms:created xsi:type="dcterms:W3CDTF">2023-09-19T10:37:01Z</dcterms:created>
  <dcterms:modified xsi:type="dcterms:W3CDTF">2024-09-20T12:47:36Z</dcterms:modified>
</cp:coreProperties>
</file>